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"/>
  </p:notesMaster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4" d="100"/>
          <a:sy n="134" d="100"/>
        </p:scale>
        <p:origin x="-17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2FF01-0C9B-134D-B11F-EDD5F0548976}" type="datetimeFigureOut">
              <a:rPr lang="en-US" smtClean="0"/>
              <a:t>7/24/13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BC88D8-FA63-E948-AB8E-D64F6978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72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1716-DACC-BE41-ADA6-E8F4967B24B6}" type="datetimeFigureOut">
              <a:rPr lang="en-US" smtClean="0"/>
              <a:t>7/24/13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C4D10-0089-2C44-B380-B400B73E3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41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1716-DACC-BE41-ADA6-E8F4967B24B6}" type="datetimeFigureOut">
              <a:rPr lang="en-US" smtClean="0"/>
              <a:t>7/24/13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C4D10-0089-2C44-B380-B400B73E3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97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1716-DACC-BE41-ADA6-E8F4967B24B6}" type="datetimeFigureOut">
              <a:rPr lang="en-US" smtClean="0"/>
              <a:t>7/24/13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C4D10-0089-2C44-B380-B400B73E3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052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1716-DACC-BE41-ADA6-E8F4967B24B6}" type="datetimeFigureOut">
              <a:rPr lang="en-US" smtClean="0"/>
              <a:t>7/24/13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C4D10-0089-2C44-B380-B400B73E3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8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1716-DACC-BE41-ADA6-E8F4967B24B6}" type="datetimeFigureOut">
              <a:rPr lang="en-US" smtClean="0"/>
              <a:t>7/24/13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C4D10-0089-2C44-B380-B400B73E3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1716-DACC-BE41-ADA6-E8F4967B24B6}" type="datetimeFigureOut">
              <a:rPr lang="en-US" smtClean="0"/>
              <a:t>7/24/13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C4D10-0089-2C44-B380-B400B73E3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21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1716-DACC-BE41-ADA6-E8F4967B24B6}" type="datetimeFigureOut">
              <a:rPr lang="en-US" smtClean="0"/>
              <a:t>7/24/13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C4D10-0089-2C44-B380-B400B73E3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37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1716-DACC-BE41-ADA6-E8F4967B24B6}" type="datetimeFigureOut">
              <a:rPr lang="en-US" smtClean="0"/>
              <a:t>7/24/13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C4D10-0089-2C44-B380-B400B73E3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192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1716-DACC-BE41-ADA6-E8F4967B24B6}" type="datetimeFigureOut">
              <a:rPr lang="en-US" smtClean="0"/>
              <a:t>7/24/13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C4D10-0089-2C44-B380-B400B73E3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45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1716-DACC-BE41-ADA6-E8F4967B24B6}" type="datetimeFigureOut">
              <a:rPr lang="en-US" smtClean="0"/>
              <a:t>7/24/13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C4D10-0089-2C44-B380-B400B73E3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68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1716-DACC-BE41-ADA6-E8F4967B24B6}" type="datetimeFigureOut">
              <a:rPr lang="en-US" smtClean="0"/>
              <a:t>7/24/13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C4D10-0089-2C44-B380-B400B73E3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15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E1716-DACC-BE41-ADA6-E8F4967B24B6}" type="datetimeFigureOut">
              <a:rPr lang="en-US" smtClean="0"/>
              <a:t>7/24/13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C4D10-0089-2C44-B380-B400B73E3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833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>Really Strategies, Inc.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Powerpoint</dc:title>
  <dc:subject/>
  <dc:creator>Eliot Kimber</dc:creator>
  <cp:keywords/>
  <dc:description/>
  <cp:lastModifiedBy>Eliot Kimber</cp:lastModifiedBy>
  <cp:revision>4</cp:revision>
  <dcterms:created xsi:type="dcterms:W3CDTF">2013-05-15T18:56:37Z</dcterms:created>
  <dcterms:modified xsi:type="dcterms:W3CDTF">2013-07-24T15:07:35Z</dcterms:modified>
  <cp:category/>
</cp:coreProperties>
</file>