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4" r:id="rId5"/>
    <p:sldId id="263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ybert, Emma (neybereg)" initials="NE(" lastIdx="1" clrIdx="0">
    <p:extLst>
      <p:ext uri="{19B8F6BF-5375-455C-9EA6-DF929625EA0E}">
        <p15:presenceInfo xmlns:p15="http://schemas.microsoft.com/office/powerpoint/2012/main" userId="Neybert, Emma (neybere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4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4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8B57-A9E5-4EF9-94FF-93603777968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0665-9AE7-4554-965B-F4D057E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3065" y="524590"/>
            <a:ext cx="792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Current Starting Views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039" t="15641" r="18308" b="30000"/>
          <a:stretch/>
        </p:blipFill>
        <p:spPr>
          <a:xfrm>
            <a:off x="6248400" y="1406346"/>
            <a:ext cx="5611090" cy="4681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8385" t="37179" r="18885" b="9488"/>
          <a:stretch/>
        </p:blipFill>
        <p:spPr>
          <a:xfrm>
            <a:off x="332509" y="1406346"/>
            <a:ext cx="5611091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8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518" t="35237" r="18828" b="6283"/>
          <a:stretch/>
        </p:blipFill>
        <p:spPr>
          <a:xfrm>
            <a:off x="332509" y="1406346"/>
            <a:ext cx="5611091" cy="4681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8316" t="35657" r="18590" b="6969"/>
          <a:stretch/>
        </p:blipFill>
        <p:spPr>
          <a:xfrm>
            <a:off x="6276108" y="1406346"/>
            <a:ext cx="5583382" cy="46817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83065" y="524590"/>
            <a:ext cx="792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Current Single-Player 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11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3065" y="524590"/>
            <a:ext cx="792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Current “Multiplayer” View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263" t="15263" r="18211" b="28129"/>
          <a:stretch/>
        </p:blipFill>
        <p:spPr>
          <a:xfrm>
            <a:off x="332509" y="1406346"/>
            <a:ext cx="5611091" cy="46817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7810" y="2408382"/>
            <a:ext cx="5114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Never ends (automatic restart)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Shows number of games won by each player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Scores in different locations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Different themes for each player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18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825500"/>
            <a:ext cx="10515600" cy="5499100"/>
          </a:xfrm>
        </p:spPr>
        <p:txBody>
          <a:bodyPr anchor="t">
            <a:noAutofit/>
          </a:bodyPr>
          <a:lstStyle/>
          <a:p>
            <a:r>
              <a:rPr lang="en-US" sz="11500" dirty="0" smtClean="0"/>
              <a:t>Desired changes*</a:t>
            </a:r>
            <a:br>
              <a:rPr lang="en-US" sz="11500" dirty="0" smtClean="0"/>
            </a:br>
            <a:r>
              <a:rPr lang="en-US" sz="3200" dirty="0" smtClean="0"/>
              <a:t>- Separate 1P from AI/2P game</a:t>
            </a:r>
            <a:br>
              <a:rPr lang="en-US" sz="3200" dirty="0" smtClean="0"/>
            </a:br>
            <a:r>
              <a:rPr lang="en-US" sz="3200" dirty="0" smtClean="0"/>
              <a:t>- Remove headers, arrow key visuals, &amp; games won counter</a:t>
            </a:r>
            <a:br>
              <a:rPr lang="en-US" sz="3200" dirty="0" smtClean="0"/>
            </a:br>
            <a:r>
              <a:rPr lang="en-US" sz="3200" dirty="0" smtClean="0"/>
              <a:t>- Visual consistency between 1P &amp; AI/2P game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 smtClean="0"/>
              <a:t>*Visual depiction/details of changes on following slides.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3100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70931" y="575390"/>
            <a:ext cx="965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Remove headers, arrow keys, and “Let’s play some Tetris”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039" t="15641" r="18308" b="30000"/>
          <a:stretch/>
        </p:blipFill>
        <p:spPr>
          <a:xfrm>
            <a:off x="6248400" y="1406346"/>
            <a:ext cx="5611090" cy="4681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8385" t="37179" r="18885" b="9488"/>
          <a:stretch/>
        </p:blipFill>
        <p:spPr>
          <a:xfrm>
            <a:off x="332509" y="1406346"/>
            <a:ext cx="5611091" cy="468172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813300" y="5681674"/>
            <a:ext cx="0" cy="558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480304" y="1498599"/>
            <a:ext cx="3315500" cy="685801"/>
            <a:chOff x="2409092" y="-1881554"/>
            <a:chExt cx="1019908" cy="131884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396195" y="1498599"/>
            <a:ext cx="3315500" cy="685801"/>
            <a:chOff x="2409092" y="-1881554"/>
            <a:chExt cx="1019908" cy="131884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32509" y="6240474"/>
            <a:ext cx="1152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 in play button on both modes like this and move to side if space allows – only one play button for multiplayer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96104" y="4864099"/>
            <a:ext cx="1086961" cy="685801"/>
            <a:chOff x="2409092" y="-1881554"/>
            <a:chExt cx="1019908" cy="131884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594573" y="2717073"/>
            <a:ext cx="1086961" cy="222249"/>
            <a:chOff x="2409092" y="-1881554"/>
            <a:chExt cx="1019908" cy="131884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98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518" t="35237" r="18828" b="6283"/>
          <a:stretch/>
        </p:blipFill>
        <p:spPr>
          <a:xfrm>
            <a:off x="332509" y="1406346"/>
            <a:ext cx="5611091" cy="4681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8316" t="35657" r="18590" b="6969"/>
          <a:stretch/>
        </p:blipFill>
        <p:spPr>
          <a:xfrm>
            <a:off x="6276108" y="1406346"/>
            <a:ext cx="5583382" cy="468172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80304" y="1600199"/>
            <a:ext cx="3315500" cy="738555"/>
            <a:chOff x="2409092" y="-1881554"/>
            <a:chExt cx="1019908" cy="131884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410049" y="1600198"/>
            <a:ext cx="3315500" cy="738555"/>
            <a:chOff x="2409092" y="-1881554"/>
            <a:chExt cx="1019908" cy="131884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300587" y="4777152"/>
            <a:ext cx="849923" cy="738555"/>
            <a:chOff x="2409092" y="-1881554"/>
            <a:chExt cx="1019908" cy="131884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2508" y="504609"/>
            <a:ext cx="1152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Remove header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521878" y="6185000"/>
            <a:ext cx="333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No option for replay</a:t>
            </a: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13463" y="4777151"/>
            <a:ext cx="849923" cy="738555"/>
            <a:chOff x="2409092" y="-1881554"/>
            <a:chExt cx="1019908" cy="131884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220087" y="4777150"/>
            <a:ext cx="849923" cy="738555"/>
            <a:chOff x="2409092" y="-1881554"/>
            <a:chExt cx="1019908" cy="131884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32508" y="6185000"/>
            <a:ext cx="352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Don’t show arrow keys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42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3065" y="524590"/>
            <a:ext cx="792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Proposed “Multiplayer” View/Gameplay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263" t="15263" r="18211" b="28129"/>
          <a:stretch/>
        </p:blipFill>
        <p:spPr>
          <a:xfrm>
            <a:off x="332509" y="1406346"/>
            <a:ext cx="5611091" cy="46817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1900" y="1331164"/>
            <a:ext cx="5562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Make AI really good (difficult mode) – almost always able to beat player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Game over when one player loses – overlay like in single player mode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Remove games won &amp; header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Move scores to be at similar locations respective of the player (similar to single player mode)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Same theme for both players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2900" y="2959100"/>
            <a:ext cx="368300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4521200" y="3162300"/>
            <a:ext cx="228600" cy="1828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56587" y="2840895"/>
            <a:ext cx="278513" cy="321405"/>
            <a:chOff x="2409092" y="-1881554"/>
            <a:chExt cx="1019908" cy="131884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19843" y="2840895"/>
            <a:ext cx="278513" cy="321405"/>
            <a:chOff x="2409092" y="-1881554"/>
            <a:chExt cx="1019908" cy="131884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440606" y="1600199"/>
            <a:ext cx="3315500" cy="738555"/>
            <a:chOff x="2409092" y="-1881554"/>
            <a:chExt cx="1019908" cy="131884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409092" y="-1881554"/>
              <a:ext cx="1019908" cy="1318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62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144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Desired changes* - Separate 1P from AI/2P game - Remove headers, arrow key visuals, &amp; games won counter - Visual consistency between 1P &amp; AI/2P game      *Visual depiction/details of changes on following slides.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Neybert, Emma (neybereg)</dc:creator>
  <cp:lastModifiedBy>Neybert, Emma (neybereg)</cp:lastModifiedBy>
  <cp:revision>5</cp:revision>
  <dcterms:created xsi:type="dcterms:W3CDTF">2019-03-08T21:24:05Z</dcterms:created>
  <dcterms:modified xsi:type="dcterms:W3CDTF">2019-03-08T22:05:00Z</dcterms:modified>
</cp:coreProperties>
</file>