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  <p:sldMasterId id="2147485712" r:id="rId2"/>
  </p:sldMasterIdLst>
  <p:notesMasterIdLst>
    <p:notesMasterId r:id="rId16"/>
  </p:notesMasterIdLst>
  <p:sldIdLst>
    <p:sldId id="308" r:id="rId3"/>
    <p:sldId id="257" r:id="rId4"/>
    <p:sldId id="263" r:id="rId5"/>
    <p:sldId id="268" r:id="rId6"/>
    <p:sldId id="269" r:id="rId7"/>
    <p:sldId id="270" r:id="rId8"/>
    <p:sldId id="264" r:id="rId9"/>
    <p:sldId id="265" r:id="rId10"/>
    <p:sldId id="271" r:id="rId11"/>
    <p:sldId id="266" r:id="rId12"/>
    <p:sldId id="267" r:id="rId13"/>
    <p:sldId id="261" r:id="rId14"/>
    <p:sldId id="2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139" d="100"/>
          <a:sy n="139" d="100"/>
        </p:scale>
        <p:origin x="23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50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31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3075F-83C8-E2B2-3564-25BDA09DC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62776A-A1E7-1807-8E72-684DBEB1B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DF42A-CECA-FCF0-5206-2EADCA3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4AE12-BE21-88F0-EA5C-513AA6DD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81556-F703-A573-ECBC-CC05406C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324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4F5B4-3FCA-4E02-840E-ECC8E983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774CC-5F72-11AB-508F-F53DA3E2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FD7F6-8490-8A0A-1B0C-392B6E6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2E617-0B5C-F85D-1108-BA81EC5E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58028-D1F8-F364-C0AC-FEAECB1E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568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A4B99-E8B7-1637-ECE2-711F3B9E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903118-AC33-4D1C-BE1F-6B7C6AD8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9E65A6-5177-8D0F-BD7B-F5439081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36444-7701-B4CB-6FB1-352B7F83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BC024-815B-F0FA-3755-6FEF08CF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782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331CC-BB2C-7B7A-EB31-3CAE7C43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DCC425-A782-EE7C-292B-9603E7358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C62C18-FEA7-2B07-4CA6-73F6D7398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28DEAF-1B51-93EE-6C1F-C0D39A02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3F43C0-1F82-61A7-CA23-F752463C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3F8B14-7826-283C-C0DF-639A8078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4212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7CD25-77BB-B0F5-B224-17D5131F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5196D2-F607-5FE3-9E61-E414CFA9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083990-273D-67E9-9483-E61A3C7A8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27F7CA-C949-29F1-AED9-3FE44C099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7D883E-3D0D-0C22-EAA3-A97CC3F5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ADAEC4-20F7-EA8C-0C33-3B7744A5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DC8518-C95B-A1AB-37C7-A2D63817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6941E8-1548-A7E2-B078-BCD368D6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59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59F11-5829-6962-7676-CC2C5E3E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DC38184-3F9D-2755-7F34-89B0C187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2E0ADF-8CB9-A0DB-5B64-1E50C1B2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465585-33E4-76A8-22D9-99B8BD73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3709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F0DD3A-D79E-BD30-28C9-469CE49B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396901-B724-6CE8-8197-3B90356C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2933A1-4966-387D-1E05-931BC5E8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309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EB716-73F1-063F-A35F-D0276146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B0249-7D89-F551-9F2B-2A39DA1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900550-F0B6-3617-679A-51D2DAB2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8B397F-CAA5-F0A3-90E8-3F728F22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2D4E7B-53D6-6746-BAC9-D64EFBCD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45F9B9-98EA-F94A-A925-A71FAC81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76630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94121-7E94-86BF-7BE8-8EB9CC3A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D98015-D9AC-402D-4BB6-C95AA9160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4A97B6-3A26-17CB-C176-5A6974DA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1A6CC8-C994-6426-FF70-CCBDEC24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84CEC-078F-A6D5-83D6-74440E0E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AFD5A-C4C9-8D75-5270-C7DB498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01175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64B8-AACC-CFAC-ED0C-3735E946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B369E3-91A0-CB66-4292-E51D4544B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D5843B-70DD-C406-A6FC-46095AAC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85C1DE-E8AA-ABF2-577E-6042D5BC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945B9-0C77-3CF4-D825-8C53A0A8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1839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CFB0E6-1F42-4E2A-7379-C95D5E750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1597DF-8068-A267-126D-0012C031A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8E8DE-29DF-3EA0-742A-96EAE747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A9C1D-BA01-3A35-EE85-AE302469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B677C8-D70E-1736-0B8F-96202D7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30657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10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59156C-22CD-4986-A3FF-19AD0DAC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FC6E06-7DB3-6535-3E27-3A4DEBC5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3AB11-A43C-AD67-5B8B-C4AE3772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129FB-D47B-BB80-E223-65C69DC57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613195-F0D7-7C30-23B0-DC5C1184C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89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Component Maintenance</a:t>
            </a:r>
            <a:endParaRPr lang="lt-LT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Update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Do not brake interface.</a:t>
            </a:r>
          </a:p>
          <a:p>
            <a:r>
              <a:rPr lang="en-GB" noProof="0" dirty="0"/>
              <a:t>Do not reuse version number.</a:t>
            </a:r>
          </a:p>
          <a:p>
            <a:r>
              <a:rPr lang="en-GB" noProof="0" dirty="0"/>
              <a:t>Fully document component changes.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Customers 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Sold component is not only a binary code, it is also:</a:t>
            </a:r>
          </a:p>
          <a:p>
            <a:pPr lvl="1"/>
            <a:r>
              <a:rPr lang="en-GB" dirty="0"/>
              <a:t>D</a:t>
            </a:r>
            <a:r>
              <a:rPr lang="en-GB" noProof="0" dirty="0" err="1"/>
              <a:t>ocumentation</a:t>
            </a:r>
            <a:r>
              <a:rPr lang="en-GB" noProof="0" dirty="0"/>
              <a:t>,</a:t>
            </a:r>
          </a:p>
          <a:p>
            <a:pPr lvl="1"/>
            <a:r>
              <a:rPr lang="en-GB" noProof="0" dirty="0"/>
              <a:t>User guide,</a:t>
            </a:r>
          </a:p>
          <a:p>
            <a:pPr lvl="1"/>
            <a:r>
              <a:rPr lang="en-GB" noProof="0" dirty="0"/>
              <a:t>Usage code samples,</a:t>
            </a:r>
          </a:p>
          <a:p>
            <a:pPr lvl="1"/>
            <a:r>
              <a:rPr lang="en-GB" noProof="0" dirty="0"/>
              <a:t>Usage scenarios,</a:t>
            </a:r>
          </a:p>
          <a:p>
            <a:pPr lvl="1"/>
            <a:r>
              <a:rPr lang="en-GB" noProof="0" dirty="0"/>
              <a:t>FAQ.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Creators want to sell components; therefore, new features are added.</a:t>
            </a:r>
          </a:p>
          <a:p>
            <a:r>
              <a:rPr lang="en-GB" noProof="0" dirty="0"/>
              <a:t>Users expect new version not to break existing software.</a:t>
            </a:r>
          </a:p>
          <a:p>
            <a:r>
              <a:rPr lang="en-GB" noProof="0" dirty="0"/>
              <a:t>Retaining stable interface is important.</a:t>
            </a:r>
          </a:p>
          <a:p>
            <a:r>
              <a:rPr lang="en-GB" noProof="0" dirty="0"/>
              <a:t>Component platform can solve some problems.</a:t>
            </a:r>
          </a:p>
          <a:p>
            <a:r>
              <a:rPr lang="en-GB" noProof="0" dirty="0"/>
              <a:t>Component as a product is more than binary code.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</a:t>
            </a:r>
            <a:r>
              <a:rPr lang="en-GB" b="1" noProof="0" dirty="0"/>
              <a:t>Component-Based Software Development for Embedded Systems: An Overview of Current Research Trends, </a:t>
            </a:r>
            <a:r>
              <a:rPr lang="en-GB" noProof="0" dirty="0"/>
              <a:t>Springer, </a:t>
            </a:r>
            <a:r>
              <a:rPr lang="en-GB" b="1" noProof="0" dirty="0"/>
              <a:t>ISBN </a:t>
            </a:r>
            <a:r>
              <a:rPr lang="en-GB" noProof="0" dirty="0"/>
              <a:t>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</a:t>
            </a:r>
            <a:r>
              <a:rPr lang="en-GB" b="1" noProof="0" dirty="0"/>
              <a:t>Building Reliable Component-Based Software Systems, </a:t>
            </a:r>
            <a:r>
              <a:rPr lang="en-GB" noProof="0" dirty="0"/>
              <a:t>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</a:t>
            </a:r>
            <a:r>
              <a:rPr lang="en-GB" b="1" noProof="0" dirty="0"/>
              <a:t>Component Software: Beyond Object-Oriented Programming. </a:t>
            </a:r>
            <a:r>
              <a:rPr lang="en-GB" noProof="0" dirty="0"/>
              <a:t>Addison-Wesley Professional, 2002, </a:t>
            </a:r>
            <a:r>
              <a:rPr lang="en-GB" b="1" noProof="0" dirty="0"/>
              <a:t>ISBN</a:t>
            </a:r>
            <a:r>
              <a:rPr lang="en-GB" noProof="0" dirty="0"/>
              <a:t> 978-0201178883, 411p.</a:t>
            </a:r>
          </a:p>
          <a:p>
            <a:pPr>
              <a:buNone/>
            </a:pPr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/>
              <a:t>Interface Stability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Version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Deployment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Updates</a:t>
            </a:r>
          </a:p>
          <a:p>
            <a:pPr marL="514350" indent="-514350">
              <a:buFont typeface="+mj-lt"/>
              <a:buAutoNum type="arabicPeriod"/>
            </a:pPr>
            <a:r>
              <a:rPr lang="en-GB" noProof="0" dirty="0"/>
              <a:t>Customers Communication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Clients Expectations (from component)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meets their needs.</a:t>
            </a:r>
          </a:p>
          <a:p>
            <a:r>
              <a:rPr lang="en-GB" noProof="0" dirty="0"/>
              <a:t>Reduced project costs.</a:t>
            </a:r>
          </a:p>
          <a:p>
            <a:r>
              <a:rPr lang="en-GB" noProof="0" dirty="0"/>
              <a:t>New version does not brake software project.</a:t>
            </a:r>
          </a:p>
          <a:p>
            <a:r>
              <a:rPr lang="en-GB" noProof="0" dirty="0"/>
              <a:t>New version deployment is as simple as file overwrite.</a:t>
            </a:r>
          </a:p>
          <a:p>
            <a:r>
              <a:rPr lang="en-GB" noProof="0" dirty="0"/>
              <a:t>Stable interface.</a:t>
            </a:r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Component Developers Expectations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Components are bought and used.</a:t>
            </a:r>
          </a:p>
          <a:p>
            <a:r>
              <a:rPr lang="en-GB" noProof="0" dirty="0"/>
              <a:t>Components are extended with new functionality.</a:t>
            </a:r>
          </a:p>
          <a:p>
            <a:r>
              <a:rPr lang="en-GB" noProof="0" dirty="0"/>
              <a:t>New customers are attracted.</a:t>
            </a:r>
          </a:p>
          <a:p>
            <a:r>
              <a:rPr lang="en-GB" noProof="0" dirty="0"/>
              <a:t>Old customers are retained.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Interface Stability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noProof="0" dirty="0"/>
              <a:t>New version does not brake old systems.</a:t>
            </a:r>
          </a:p>
          <a:p>
            <a:r>
              <a:rPr lang="en-GB" noProof="0" dirty="0"/>
              <a:t>Must have stable interface.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V1:</a:t>
            </a:r>
          </a:p>
          <a:p>
            <a:pPr marL="0" indent="0">
              <a:buNone/>
            </a:pPr>
            <a:r>
              <a:rPr lang="en-GB" noProof="0" dirty="0"/>
              <a:t>	interface Math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boolean</a:t>
            </a:r>
            <a:r>
              <a:rPr lang="en-GB" noProof="0" dirty="0"/>
              <a:t> compare(double a, double b);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V2:</a:t>
            </a:r>
          </a:p>
          <a:p>
            <a:pPr marL="0" indent="0">
              <a:buNone/>
            </a:pPr>
            <a:r>
              <a:rPr lang="en-GB" noProof="0" dirty="0"/>
              <a:t>	interface Math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boolean</a:t>
            </a:r>
            <a:r>
              <a:rPr lang="en-GB" noProof="0" dirty="0"/>
              <a:t> compare(double a, double b, double precision);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V3:</a:t>
            </a:r>
          </a:p>
          <a:p>
            <a:pPr marL="0" indent="0">
              <a:buNone/>
            </a:pPr>
            <a:r>
              <a:rPr lang="en-GB" noProof="0" dirty="0"/>
              <a:t>	interface Math</a:t>
            </a:r>
          </a:p>
          <a:p>
            <a:pPr marL="0" indent="0">
              <a:buNone/>
            </a:pPr>
            <a:r>
              <a:rPr lang="en-GB" noProof="0" dirty="0"/>
              <a:t>	{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boolean</a:t>
            </a:r>
            <a:r>
              <a:rPr lang="en-GB" noProof="0" dirty="0"/>
              <a:t> compare(double a, double b);</a:t>
            </a:r>
          </a:p>
          <a:p>
            <a:pPr marL="0" indent="0">
              <a:buNone/>
            </a:pPr>
            <a:r>
              <a:rPr lang="en-GB" noProof="0" dirty="0"/>
              <a:t>		</a:t>
            </a:r>
            <a:r>
              <a:rPr lang="en-GB" noProof="0" dirty="0" err="1"/>
              <a:t>boolean</a:t>
            </a:r>
            <a:r>
              <a:rPr lang="en-GB" noProof="0" dirty="0"/>
              <a:t> compare(double a, double b, double precision);</a:t>
            </a:r>
          </a:p>
          <a:p>
            <a:pPr marL="0" indent="0">
              <a:buNone/>
            </a:pPr>
            <a:r>
              <a:rPr lang="en-GB" noProof="0" dirty="0"/>
              <a:t>	}</a:t>
            </a:r>
          </a:p>
          <a:p>
            <a:endParaRPr lang="en-GB" noProof="0" dirty="0"/>
          </a:p>
          <a:p>
            <a:endParaRPr lang="en-GB" noProof="0" dirty="0"/>
          </a:p>
          <a:p>
            <a:pPr lvl="2">
              <a:buNone/>
            </a:pP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Stable Interface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Implementation changes do not change existing component functionality.</a:t>
            </a:r>
          </a:p>
          <a:p>
            <a:r>
              <a:rPr lang="en-GB" noProof="0" dirty="0"/>
              <a:t>Components produce same results with the same data.</a:t>
            </a:r>
          </a:p>
          <a:p>
            <a:r>
              <a:rPr lang="en-GB" noProof="0" dirty="0"/>
              <a:t>Interface is extended by adding new stuff only.</a:t>
            </a:r>
          </a:p>
          <a:p>
            <a:r>
              <a:rPr lang="en-GB" noProof="0" dirty="0"/>
              <a:t>Nothing is removed from an interface.</a:t>
            </a:r>
          </a:p>
          <a:p>
            <a:r>
              <a:rPr lang="en-GB" noProof="0" dirty="0"/>
              <a:t>Old interfaces can be marked as deprecated – not recommended to use, however they are still functional.</a:t>
            </a:r>
          </a:p>
          <a:p>
            <a:pPr lvl="1"/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Version Management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 with updated interface gets a new version number.</a:t>
            </a:r>
          </a:p>
          <a:p>
            <a:r>
              <a:rPr lang="en-GB" noProof="0" dirty="0"/>
              <a:t>Documentation must reflect changes and state backward compatibility.</a:t>
            </a:r>
          </a:p>
          <a:p>
            <a:r>
              <a:rPr lang="en-GB" noProof="0" dirty="0"/>
              <a:t>Incompatible new version should work alongside with an old version:</a:t>
            </a:r>
          </a:p>
          <a:p>
            <a:pPr lvl="1"/>
            <a:r>
              <a:rPr lang="en-GB" noProof="0" dirty="0"/>
              <a:t>Using side by side deployment.</a:t>
            </a:r>
          </a:p>
          <a:p>
            <a:pPr lvl="1"/>
            <a:r>
              <a:rPr lang="en-GB" noProof="0" dirty="0"/>
              <a:t>Providing a separate interface.</a:t>
            </a:r>
          </a:p>
          <a:p>
            <a:pPr lvl="1"/>
            <a:r>
              <a:rPr lang="en-GB" noProof="0" dirty="0"/>
              <a:t>Allowing to install both versions.</a:t>
            </a:r>
          </a:p>
          <a:p>
            <a:r>
              <a:rPr lang="en-GB" noProof="0" dirty="0"/>
              <a:t>Define and comply with a version change strategy.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Deployment Issued (</a:t>
            </a:r>
            <a:r>
              <a:rPr lang="en-GB" noProof="0" dirty="0" err="1"/>
              <a:t>dll</a:t>
            </a:r>
            <a:r>
              <a:rPr lang="en-GB" noProof="0" dirty="0"/>
              <a:t> hell)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For example:</a:t>
            </a:r>
          </a:p>
          <a:p>
            <a:pPr lvl="1"/>
            <a:r>
              <a:rPr lang="en-GB" noProof="0" dirty="0"/>
              <a:t>Component version 1  has interface1 and is named component.dll.</a:t>
            </a:r>
          </a:p>
          <a:p>
            <a:pPr lvl="1"/>
            <a:r>
              <a:rPr lang="en-GB" noProof="0" dirty="0"/>
              <a:t>Component version 2  has interface2 and is named component.dll.</a:t>
            </a:r>
          </a:p>
          <a:p>
            <a:pPr lvl="1"/>
            <a:r>
              <a:rPr lang="en-GB" noProof="0" dirty="0"/>
              <a:t>Both components have same id (COM ID)</a:t>
            </a:r>
          </a:p>
          <a:p>
            <a:pPr lvl="1"/>
            <a:r>
              <a:rPr lang="en-GB" noProof="0" dirty="0"/>
              <a:t>First app’s installer installed version2 component into main repository.</a:t>
            </a:r>
          </a:p>
          <a:p>
            <a:pPr lvl="1"/>
            <a:r>
              <a:rPr lang="en-GB" noProof="0" dirty="0"/>
              <a:t>Second app’s installer installed version1 component into main repository.</a:t>
            </a:r>
          </a:p>
          <a:p>
            <a:pPr lvl="1"/>
            <a:r>
              <a:rPr lang="en-GB" noProof="0" dirty="0"/>
              <a:t>First app stopped working.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Side by Side Deployment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Component platform allows:</a:t>
            </a:r>
          </a:p>
          <a:p>
            <a:pPr lvl="1"/>
            <a:r>
              <a:rPr lang="en-GB" noProof="0" dirty="0"/>
              <a:t>Private components</a:t>
            </a:r>
          </a:p>
          <a:p>
            <a:pPr lvl="2"/>
            <a:r>
              <a:rPr lang="en-GB" noProof="0" dirty="0"/>
              <a:t>Components are deployed with an app and are available to that singe app </a:t>
            </a:r>
            <a:r>
              <a:rPr lang="en-GB" dirty="0"/>
              <a:t>only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App bind to a specific component version</a:t>
            </a:r>
          </a:p>
          <a:p>
            <a:pPr lvl="2"/>
            <a:r>
              <a:rPr lang="en-GB" noProof="0" dirty="0"/>
              <a:t>App declares the required component version.</a:t>
            </a:r>
          </a:p>
          <a:p>
            <a:pPr lvl="2"/>
            <a:r>
              <a:rPr lang="en-GB" noProof="0" dirty="0"/>
              <a:t>Platform allows to install several component versions together.</a:t>
            </a:r>
          </a:p>
          <a:p>
            <a:pPr lvl="2"/>
            <a:r>
              <a:rPr lang="en-GB" noProof="0" dirty="0"/>
              <a:t>On app start component platform loads required component version.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cbse-05</Template>
  <TotalTime>1166</TotalTime>
  <Words>587</Words>
  <Application>Microsoft Office PowerPoint</Application>
  <PresentationFormat>Affichage à l'écran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Présentation PowerPoint</vt:lpstr>
      <vt:lpstr>Topics</vt:lpstr>
      <vt:lpstr>Clients Expectations (from component)</vt:lpstr>
      <vt:lpstr>Component Developers Expectations</vt:lpstr>
      <vt:lpstr>Interface Stability</vt:lpstr>
      <vt:lpstr>Stable Interface</vt:lpstr>
      <vt:lpstr>Version Management</vt:lpstr>
      <vt:lpstr>Deployment Issued (dll hell)</vt:lpstr>
      <vt:lpstr>Side by Side Deployment</vt:lpstr>
      <vt:lpstr>Component Update</vt:lpstr>
      <vt:lpstr>Customers Communication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109</cp:revision>
  <dcterms:created xsi:type="dcterms:W3CDTF">2011-08-08T21:06:46Z</dcterms:created>
  <dcterms:modified xsi:type="dcterms:W3CDTF">2024-11-12T22:00:41Z</dcterms:modified>
</cp:coreProperties>
</file>