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sldIdLst>
    <p:sldId id="256" r:id="rId2"/>
    <p:sldId id="310" r:id="rId3"/>
    <p:sldId id="311" r:id="rId4"/>
    <p:sldId id="312" r:id="rId5"/>
    <p:sldId id="313" r:id="rId6"/>
    <p:sldId id="314" r:id="rId7"/>
    <p:sldId id="30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3633" autoAdjust="0"/>
  </p:normalViewPr>
  <p:slideViewPr>
    <p:cSldViewPr>
      <p:cViewPr varScale="1">
        <p:scale>
          <a:sx n="135" d="100"/>
          <a:sy n="135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061D-440C-490D-89DF-EF52D5B59ABA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67D2-B328-4415-AF14-239B46F90E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7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67D2-B328-4415-AF14-239B46F90E2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07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5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5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0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03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5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10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7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- </a:t>
            </a:r>
            <a:r>
              <a:rPr lang="en-US" dirty="0" err="1"/>
              <a:t>Swebok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25232-11AE-46E7-BA5C-2747C5CE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Svarbios</a:t>
            </a:r>
            <a:r>
              <a:rPr lang="fr-FR" dirty="0"/>
              <a:t> </a:t>
            </a:r>
            <a:r>
              <a:rPr lang="fr-FR" dirty="0" err="1"/>
              <a:t>temos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90839-BBC1-4F5C-B642-40720CA8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</a:t>
            </a:r>
            <a:r>
              <a:rPr lang="lt-LT" dirty="0"/>
              <a:t>ų kūrimas</a:t>
            </a:r>
          </a:p>
          <a:p>
            <a:r>
              <a:rPr lang="lt-LT" dirty="0"/>
              <a:t>Tinkamų testavimo veiklų (testų parinkimas)</a:t>
            </a:r>
          </a:p>
          <a:p>
            <a:r>
              <a:rPr lang="lt-LT" dirty="0"/>
              <a:t>Kokybės įvertinimas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E5870-F0D3-49E1-844E-E087335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SWEBOK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1A706-0225-4695-B58F-3647478E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Software Engineering Body of Knowledge</a:t>
            </a:r>
            <a:r>
              <a:rPr lang="lt-LT" dirty="0"/>
              <a:t>:</a:t>
            </a:r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requirements</a:t>
            </a:r>
            <a:endParaRPr lang="lt-LT" dirty="0"/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design</a:t>
            </a:r>
            <a:endParaRPr lang="lt-LT" dirty="0"/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construction</a:t>
            </a:r>
            <a:endParaRPr lang="lt-LT" dirty="0"/>
          </a:p>
          <a:p>
            <a:pPr lvl="1"/>
            <a:r>
              <a:rPr lang="lt-LT" dirty="0" err="1">
                <a:highlight>
                  <a:srgbClr val="FFFF00"/>
                </a:highlight>
              </a:rPr>
              <a:t>Software</a:t>
            </a:r>
            <a:r>
              <a:rPr lang="lt-LT" dirty="0">
                <a:highlight>
                  <a:srgbClr val="FFFF00"/>
                </a:highlight>
              </a:rPr>
              <a:t> </a:t>
            </a:r>
            <a:r>
              <a:rPr lang="lt-LT" dirty="0" err="1">
                <a:highlight>
                  <a:srgbClr val="FFFF00"/>
                </a:highlight>
              </a:rPr>
              <a:t>testing</a:t>
            </a:r>
            <a:endParaRPr lang="lt-LT" dirty="0">
              <a:highlight>
                <a:srgbClr val="FFFF00"/>
              </a:highlight>
            </a:endParaRPr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maintenance</a:t>
            </a:r>
            <a:endParaRPr lang="lt-LT" dirty="0"/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configuration</a:t>
            </a:r>
            <a:r>
              <a:rPr lang="lt-LT" dirty="0"/>
              <a:t> </a:t>
            </a:r>
            <a:r>
              <a:rPr lang="lt-LT" dirty="0" err="1"/>
              <a:t>management</a:t>
            </a:r>
            <a:endParaRPr lang="lt-LT" dirty="0"/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engineering</a:t>
            </a:r>
            <a:r>
              <a:rPr lang="lt-LT" dirty="0"/>
              <a:t> </a:t>
            </a:r>
            <a:r>
              <a:rPr lang="lt-LT" dirty="0" err="1"/>
              <a:t>management</a:t>
            </a:r>
            <a:endParaRPr lang="lt-LT" dirty="0"/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engineering</a:t>
            </a:r>
            <a:r>
              <a:rPr lang="lt-LT" dirty="0"/>
              <a:t> </a:t>
            </a:r>
            <a:r>
              <a:rPr lang="lt-LT" dirty="0" err="1"/>
              <a:t>process</a:t>
            </a:r>
            <a:endParaRPr lang="lt-LT" dirty="0"/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engineering</a:t>
            </a:r>
            <a:r>
              <a:rPr lang="lt-LT" dirty="0"/>
              <a:t> </a:t>
            </a:r>
            <a:r>
              <a:rPr lang="lt-LT" dirty="0" err="1"/>
              <a:t>models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methods</a:t>
            </a:r>
            <a:endParaRPr lang="lt-LT" dirty="0"/>
          </a:p>
          <a:p>
            <a:pPr lvl="1"/>
            <a:r>
              <a:rPr lang="lt-LT" dirty="0" err="1">
                <a:highlight>
                  <a:srgbClr val="FFFF00"/>
                </a:highlight>
              </a:rPr>
              <a:t>Software</a:t>
            </a:r>
            <a:r>
              <a:rPr lang="lt-LT" dirty="0">
                <a:highlight>
                  <a:srgbClr val="FFFF00"/>
                </a:highlight>
              </a:rPr>
              <a:t> </a:t>
            </a:r>
            <a:r>
              <a:rPr lang="lt-LT" dirty="0" err="1">
                <a:highlight>
                  <a:srgbClr val="FFFF00"/>
                </a:highlight>
              </a:rPr>
              <a:t>quality</a:t>
            </a:r>
            <a:endParaRPr lang="lt-LT" dirty="0">
              <a:highlight>
                <a:srgbClr val="FFFF00"/>
              </a:highlight>
            </a:endParaRPr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engineering</a:t>
            </a:r>
            <a:r>
              <a:rPr lang="lt-LT" dirty="0"/>
              <a:t> </a:t>
            </a:r>
            <a:r>
              <a:rPr lang="lt-LT" dirty="0" err="1"/>
              <a:t>professional</a:t>
            </a:r>
            <a:r>
              <a:rPr lang="lt-LT" dirty="0"/>
              <a:t> </a:t>
            </a:r>
            <a:r>
              <a:rPr lang="lt-LT" dirty="0" err="1"/>
              <a:t>practice</a:t>
            </a:r>
            <a:endParaRPr lang="lt-LT" dirty="0"/>
          </a:p>
          <a:p>
            <a:pPr lvl="1"/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engineering</a:t>
            </a:r>
            <a:r>
              <a:rPr lang="lt-LT" dirty="0"/>
              <a:t> </a:t>
            </a:r>
            <a:r>
              <a:rPr lang="lt-LT" dirty="0" err="1"/>
              <a:t>economics</a:t>
            </a:r>
            <a:endParaRPr lang="lt-LT" dirty="0"/>
          </a:p>
          <a:p>
            <a:pPr lvl="1"/>
            <a:r>
              <a:rPr lang="lt-LT" dirty="0" err="1"/>
              <a:t>Computing</a:t>
            </a:r>
            <a:r>
              <a:rPr lang="lt-LT" dirty="0"/>
              <a:t> </a:t>
            </a:r>
            <a:r>
              <a:rPr lang="lt-LT" dirty="0" err="1"/>
              <a:t>foundations</a:t>
            </a:r>
            <a:endParaRPr lang="lt-LT" dirty="0"/>
          </a:p>
          <a:p>
            <a:pPr lvl="1"/>
            <a:r>
              <a:rPr lang="lt-LT" dirty="0" err="1"/>
              <a:t>Mathematical</a:t>
            </a:r>
            <a:r>
              <a:rPr lang="lt-LT" dirty="0"/>
              <a:t> </a:t>
            </a:r>
            <a:r>
              <a:rPr lang="lt-LT" dirty="0" err="1"/>
              <a:t>foundations</a:t>
            </a:r>
            <a:endParaRPr lang="lt-LT" dirty="0"/>
          </a:p>
          <a:p>
            <a:pPr lvl="1"/>
            <a:r>
              <a:rPr lang="lt-LT" dirty="0" err="1"/>
              <a:t>Engineering</a:t>
            </a:r>
            <a:r>
              <a:rPr lang="lt-LT" dirty="0"/>
              <a:t> </a:t>
            </a:r>
            <a:r>
              <a:rPr lang="lt-LT" dirty="0" err="1"/>
              <a:t>foundations</a:t>
            </a:r>
            <a:endParaRPr lang="lt-LT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967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18D3686-E1D3-4E69-A946-5B4ECBBC39A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28" y="156107"/>
            <a:ext cx="6624638" cy="6704013"/>
          </a:xfrm>
        </p:spPr>
      </p:pic>
    </p:spTree>
    <p:extLst>
      <p:ext uri="{BB962C8B-B14F-4D97-AF65-F5344CB8AC3E}">
        <p14:creationId xmlns:p14="http://schemas.microsoft.com/office/powerpoint/2010/main" val="342600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0EF0FB6-183D-4604-A3B6-6D341B7A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0648"/>
            <a:ext cx="6410509" cy="64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7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D29E5-E73C-477F-8BFD-19F45296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References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B7864-085D-402D-B6E1-133419CC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http://swebokwiki.org</a:t>
            </a:r>
          </a:p>
        </p:txBody>
      </p:sp>
    </p:spTree>
    <p:extLst>
      <p:ext uri="{BB962C8B-B14F-4D97-AF65-F5344CB8AC3E}">
        <p14:creationId xmlns:p14="http://schemas.microsoft.com/office/powerpoint/2010/main" val="368868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Q/A </a:t>
            </a:r>
            <a:r>
              <a:rPr lang="en-GB" dirty="0" err="1"/>
              <a:t>s.v.p</a:t>
            </a:r>
            <a:r>
              <a:rPr lang="en-GB" dirty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281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7600</TotalTime>
  <Words>81</Words>
  <Application>Microsoft Office PowerPoint</Application>
  <PresentationFormat>Affichage à l'écran (4:3)</PresentationFormat>
  <Paragraphs>27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Rétrospective</vt:lpstr>
      <vt:lpstr>Software Testing</vt:lpstr>
      <vt:lpstr>Svarbios temos</vt:lpstr>
      <vt:lpstr>SWEBOK</vt:lpstr>
      <vt:lpstr>Présentation PowerPoint</vt:lpstr>
      <vt:lpstr>Présentation PowerPoint</vt:lpstr>
      <vt:lpstr>References</vt:lpstr>
      <vt:lpstr>Q/A s.v.p.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153</cp:revision>
  <dcterms:created xsi:type="dcterms:W3CDTF">2012-03-01T23:19:03Z</dcterms:created>
  <dcterms:modified xsi:type="dcterms:W3CDTF">2024-11-07T22:06:58Z</dcterms:modified>
</cp:coreProperties>
</file>