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96" r:id="rId3"/>
    <p:sldId id="300" r:id="rId4"/>
    <p:sldId id="297" r:id="rId5"/>
    <p:sldId id="299" r:id="rId6"/>
    <p:sldId id="298" r:id="rId7"/>
    <p:sldId id="291" r:id="rId8"/>
    <p:sldId id="293" r:id="rId9"/>
    <p:sldId id="295" r:id="rId10"/>
    <p:sldId id="294" r:id="rId11"/>
    <p:sldId id="285" r:id="rId12"/>
    <p:sldId id="28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48" autoAdjust="0"/>
  </p:normalViewPr>
  <p:slideViewPr>
    <p:cSldViewPr>
      <p:cViewPr varScale="1">
        <p:scale>
          <a:sx n="152" d="100"/>
          <a:sy n="152" d="100"/>
        </p:scale>
        <p:origin x="2060" y="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99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27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35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04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03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51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88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95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6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0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32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93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noProof="0" dirty="0" err="1"/>
              <a:t>Testing</a:t>
            </a:r>
            <a:r>
              <a:rPr lang="lt-LT" noProof="0"/>
              <a:t> </a:t>
            </a:r>
            <a:r>
              <a:rPr lang="fr-FR" noProof="0"/>
              <a:t>Metrics</a:t>
            </a:r>
            <a:endParaRPr lang="lt-LT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251871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values analysis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99592" y="1916832"/>
            <a:ext cx="7467168" cy="4209648"/>
          </a:xfrm>
        </p:spPr>
        <p:txBody>
          <a:bodyPr/>
          <a:lstStyle/>
          <a:p>
            <a:r>
              <a:rPr lang="lt-LT" dirty="0"/>
              <a:t>Bandomos reikšmė ant ribos</a:t>
            </a:r>
          </a:p>
          <a:p>
            <a:r>
              <a:rPr lang="lt-LT" dirty="0"/>
              <a:t>Ant ribos kaupiasi klaidos</a:t>
            </a:r>
          </a:p>
          <a:p>
            <a:r>
              <a:rPr lang="lt-LT" dirty="0"/>
              <a:t>Gyvybė 0%</a:t>
            </a:r>
          </a:p>
          <a:p>
            <a:r>
              <a:rPr lang="lt-LT" dirty="0"/>
              <a:t>Gyvybė 100%</a:t>
            </a:r>
          </a:p>
          <a:p>
            <a:r>
              <a:rPr lang="lt-LT" dirty="0"/>
              <a:t>Gyvybė 101%</a:t>
            </a:r>
          </a:p>
          <a:p>
            <a:r>
              <a:rPr lang="lt-LT" dirty="0"/>
              <a:t>Gyvybė -1%</a:t>
            </a:r>
          </a:p>
          <a:p>
            <a:r>
              <a:rPr lang="lt-LT" dirty="0"/>
              <a:t>Gyvybė 1%</a:t>
            </a:r>
          </a:p>
          <a:p>
            <a:r>
              <a:rPr lang="lt-LT" dirty="0"/>
              <a:t>Gyvybė 99%</a:t>
            </a:r>
          </a:p>
          <a:p>
            <a:endParaRPr lang="fr-FR" dirty="0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723" y="3284984"/>
            <a:ext cx="4289277" cy="3911649"/>
          </a:xfrm>
        </p:spPr>
      </p:pic>
    </p:spTree>
    <p:extLst>
      <p:ext uri="{BB962C8B-B14F-4D97-AF65-F5344CB8AC3E}">
        <p14:creationId xmlns:p14="http://schemas.microsoft.com/office/powerpoint/2010/main" val="3094746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 err="1"/>
              <a:t>Record-Playback</a:t>
            </a:r>
            <a:endParaRPr lang="lt-L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4398804" cy="4555976"/>
          </a:xfrm>
        </p:spPr>
        <p:txBody>
          <a:bodyPr/>
          <a:lstStyle/>
          <a:p>
            <a:r>
              <a:rPr lang="lt-LT" noProof="0" dirty="0"/>
              <a:t>Įrašome klaviatūros, pelės </a:t>
            </a:r>
            <a:r>
              <a:rPr lang="lt-LT" noProof="0" dirty="0" err="1"/>
              <a:t>paspaudimus</a:t>
            </a:r>
            <a:endParaRPr lang="lt-LT" noProof="0" dirty="0"/>
          </a:p>
          <a:p>
            <a:r>
              <a:rPr lang="lt-LT" noProof="0" dirty="0"/>
              <a:t>Lyginame su ?</a:t>
            </a:r>
            <a:endParaRPr lang="fr-FR" noProof="0" dirty="0"/>
          </a:p>
          <a:p>
            <a:endParaRPr lang="fr-FR" dirty="0"/>
          </a:p>
          <a:p>
            <a:r>
              <a:rPr lang="fr-FR" noProof="0" dirty="0" err="1"/>
              <a:t>Pvz</a:t>
            </a:r>
            <a:r>
              <a:rPr lang="fr-FR" noProof="0" dirty="0"/>
              <a:t>. </a:t>
            </a:r>
            <a:r>
              <a:rPr lang="fr-FR" noProof="0" dirty="0" err="1"/>
              <a:t>Selenium</a:t>
            </a:r>
            <a:r>
              <a:rPr lang="fr-FR" noProof="0" dirty="0"/>
              <a:t> (web </a:t>
            </a:r>
            <a:r>
              <a:rPr lang="fr-FR" noProof="0" dirty="0" err="1"/>
              <a:t>testing</a:t>
            </a:r>
            <a:r>
              <a:rPr lang="fr-FR" noProof="0" dirty="0"/>
              <a:t>)</a:t>
            </a:r>
            <a:endParaRPr lang="lt-LT" noProof="0" dirty="0"/>
          </a:p>
        </p:txBody>
      </p:sp>
      <p:pic>
        <p:nvPicPr>
          <p:cNvPr id="2050" name="Picture 2" descr="http://www.instructables.com/files/orig/F60/YT2Z/FGSRUZ0I/F60YT2ZFGSRUZ0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668222"/>
            <a:ext cx="3626932" cy="26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\\me\d$\temp\usr\fraps\Screenshots\BorderlandsPreSequel 2014-11-17 20-56-39-64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" y="3789040"/>
            <a:ext cx="4398804" cy="247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678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Q/A </a:t>
            </a:r>
            <a:r>
              <a:rPr lang="lt-LT" noProof="0" dirty="0" err="1"/>
              <a:t>s.v.p</a:t>
            </a:r>
            <a:r>
              <a:rPr lang="lt-LT" noProof="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29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F79EC-6A10-4CD2-8054-2871D598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Kod</a:t>
            </a:r>
            <a:r>
              <a:rPr lang="fr-FR" dirty="0" err="1"/>
              <a:t>ėl</a:t>
            </a:r>
            <a:r>
              <a:rPr lang="en-GB" dirty="0"/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DC8CD5-C5EC-444B-B4AF-62D85379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Kada</a:t>
            </a:r>
            <a:r>
              <a:rPr lang="en-GB" dirty="0"/>
              <a:t> </a:t>
            </a:r>
            <a:r>
              <a:rPr lang="en-GB" dirty="0" err="1"/>
              <a:t>užbaigti</a:t>
            </a:r>
            <a:r>
              <a:rPr lang="en-GB" dirty="0"/>
              <a:t>? (testing)</a:t>
            </a:r>
          </a:p>
          <a:p>
            <a:r>
              <a:rPr lang="en-GB" dirty="0" err="1"/>
              <a:t>Kiek</a:t>
            </a:r>
            <a:r>
              <a:rPr lang="en-GB" dirty="0"/>
              <a:t> </a:t>
            </a:r>
            <a:r>
              <a:rPr lang="en-GB" dirty="0" err="1"/>
              <a:t>reikia</a:t>
            </a:r>
            <a:r>
              <a:rPr lang="en-GB" dirty="0"/>
              <a:t> </a:t>
            </a:r>
            <a:r>
              <a:rPr lang="en-GB" dirty="0" err="1"/>
              <a:t>testų</a:t>
            </a:r>
            <a:r>
              <a:rPr lang="en-GB" dirty="0"/>
              <a:t>?</a:t>
            </a:r>
          </a:p>
          <a:p>
            <a:r>
              <a:rPr lang="en-GB" dirty="0"/>
              <a:t>Kaip </a:t>
            </a:r>
            <a:r>
              <a:rPr lang="en-GB" dirty="0" err="1"/>
              <a:t>kurti</a:t>
            </a:r>
            <a:r>
              <a:rPr lang="en-GB" dirty="0"/>
              <a:t> </a:t>
            </a:r>
            <a:r>
              <a:rPr lang="en-GB" dirty="0" err="1"/>
              <a:t>testus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050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A59317-DD30-3D23-9641-D8C6DE23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Testavimo</a:t>
            </a:r>
            <a:r>
              <a:rPr lang="fr-FR" dirty="0"/>
              <a:t> tipai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391C0D-0616-B177-BC9C-12575755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White/glass box </a:t>
            </a:r>
            <a:r>
              <a:rPr lang="fr-FR" dirty="0" err="1"/>
              <a:t>testing</a:t>
            </a:r>
            <a:endParaRPr lang="fr-FR" dirty="0"/>
          </a:p>
          <a:p>
            <a:pPr lvl="1"/>
            <a:r>
              <a:rPr lang="fr-FR" dirty="0" err="1"/>
              <a:t>Turima</a:t>
            </a:r>
            <a:r>
              <a:rPr lang="fr-FR" dirty="0"/>
              <a:t> </a:t>
            </a:r>
            <a:r>
              <a:rPr lang="fr-FR" dirty="0" err="1"/>
              <a:t>ir</a:t>
            </a:r>
            <a:r>
              <a:rPr lang="fr-FR" dirty="0"/>
              <a:t> </a:t>
            </a:r>
            <a:r>
              <a:rPr lang="fr-FR" dirty="0" err="1"/>
              <a:t>remiamasi</a:t>
            </a:r>
            <a:r>
              <a:rPr lang="fr-FR" dirty="0"/>
              <a:t> </a:t>
            </a:r>
            <a:r>
              <a:rPr lang="fr-FR" dirty="0" err="1"/>
              <a:t>programos</a:t>
            </a:r>
            <a:r>
              <a:rPr lang="fr-FR" dirty="0"/>
              <a:t> </a:t>
            </a:r>
            <a:r>
              <a:rPr lang="fr-FR" dirty="0" err="1"/>
              <a:t>kodu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Black box </a:t>
            </a:r>
            <a:r>
              <a:rPr lang="fr-FR" dirty="0" err="1"/>
              <a:t>testing</a:t>
            </a:r>
            <a:endParaRPr lang="fr-FR" dirty="0"/>
          </a:p>
          <a:p>
            <a:pPr lvl="1"/>
            <a:r>
              <a:rPr lang="fr-FR" dirty="0" err="1"/>
              <a:t>Remiamasi</a:t>
            </a:r>
            <a:r>
              <a:rPr lang="fr-FR" dirty="0"/>
              <a:t> </a:t>
            </a:r>
            <a:r>
              <a:rPr lang="fr-FR" dirty="0" err="1"/>
              <a:t>programos</a:t>
            </a:r>
            <a:r>
              <a:rPr lang="fr-FR" dirty="0"/>
              <a:t> </a:t>
            </a:r>
            <a:r>
              <a:rPr lang="fr-FR" dirty="0" err="1"/>
              <a:t>specifikacija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Grey box </a:t>
            </a:r>
            <a:r>
              <a:rPr lang="fr-FR" dirty="0" err="1"/>
              <a:t>testing</a:t>
            </a:r>
            <a:endParaRPr lang="fr-FR" dirty="0"/>
          </a:p>
          <a:p>
            <a:pPr lvl="2"/>
            <a:r>
              <a:rPr lang="fr-FR" dirty="0"/>
              <a:t>White </a:t>
            </a:r>
            <a:r>
              <a:rPr lang="fr-FR"/>
              <a:t>+ Black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02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90457E-39F5-4664-9D9B-7EFB69A1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Kodo</a:t>
            </a:r>
            <a:r>
              <a:rPr lang="fr-FR" dirty="0"/>
              <a:t> </a:t>
            </a:r>
            <a:r>
              <a:rPr lang="fr-FR" dirty="0" err="1"/>
              <a:t>padengimas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CF10E5-08B8-46D6-983A-6073449AA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2674640" cy="4281656"/>
          </a:xfrm>
        </p:spPr>
        <p:txBody>
          <a:bodyPr>
            <a:normAutofit/>
          </a:bodyPr>
          <a:lstStyle/>
          <a:p>
            <a:r>
              <a:rPr lang="fr-FR" dirty="0" err="1"/>
              <a:t>Statement</a:t>
            </a:r>
            <a:endParaRPr lang="fr-FR" dirty="0"/>
          </a:p>
          <a:p>
            <a:r>
              <a:rPr lang="fr-FR" dirty="0"/>
              <a:t>(-10;-10)</a:t>
            </a:r>
          </a:p>
          <a:p>
            <a:r>
              <a:rPr lang="fr-FR" dirty="0" err="1"/>
              <a:t>Paths</a:t>
            </a:r>
            <a:endParaRPr lang="fr-FR" dirty="0"/>
          </a:p>
          <a:p>
            <a:pPr marL="114300" indent="0">
              <a:buNone/>
            </a:pPr>
            <a:r>
              <a:rPr lang="fr-FR" dirty="0"/>
              <a:t>(-10;-10) (10,211)</a:t>
            </a:r>
          </a:p>
          <a:p>
            <a:pPr marL="114300" indent="0">
              <a:buNone/>
            </a:pPr>
            <a:r>
              <a:rPr lang="fr-FR" dirty="0"/>
              <a:t>(-10,211)….</a:t>
            </a:r>
          </a:p>
          <a:p>
            <a:r>
              <a:rPr lang="fr-FR" dirty="0"/>
              <a:t>Branches</a:t>
            </a:r>
          </a:p>
          <a:p>
            <a:r>
              <a:rPr lang="fr-FR" dirty="0"/>
              <a:t>(-10;-10) (10,211)</a:t>
            </a:r>
          </a:p>
          <a:p>
            <a:r>
              <a:rPr lang="fr-FR" dirty="0"/>
              <a:t>Conditions</a:t>
            </a:r>
          </a:p>
          <a:p>
            <a:r>
              <a:rPr lang="fr-FR" dirty="0"/>
              <a:t>du…</a:t>
            </a:r>
          </a:p>
          <a:p>
            <a:pPr marL="11430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D25D14F4-CB24-49D5-88D4-454297AF23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762458"/>
            <a:ext cx="5436096" cy="5090947"/>
          </a:xfrm>
        </p:spPr>
      </p:pic>
    </p:spTree>
    <p:extLst>
      <p:ext uri="{BB962C8B-B14F-4D97-AF65-F5344CB8AC3E}">
        <p14:creationId xmlns:p14="http://schemas.microsoft.com/office/powerpoint/2010/main" val="175417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90C6B06-7175-4F6E-891A-34325C35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Naudinga</a:t>
            </a:r>
            <a:r>
              <a:rPr lang="fr-FR" dirty="0"/>
              <a:t>???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303A37-7595-4334-B3FB-EEC869D58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Siekti</a:t>
            </a:r>
            <a:r>
              <a:rPr lang="en-GB" dirty="0"/>
              <a:t> 100% coverage….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Rasti</a:t>
            </a:r>
            <a:r>
              <a:rPr lang="en-GB" dirty="0"/>
              <a:t> </a:t>
            </a:r>
            <a:r>
              <a:rPr lang="en-GB" dirty="0" err="1"/>
              <a:t>netestuota</a:t>
            </a:r>
            <a:r>
              <a:rPr lang="en-GB" dirty="0"/>
              <a:t> </a:t>
            </a:r>
            <a:r>
              <a:rPr lang="en-GB" dirty="0" err="1"/>
              <a:t>kodą</a:t>
            </a:r>
            <a:r>
              <a:rPr lang="en-GB" dirty="0"/>
              <a:t>, </a:t>
            </a:r>
            <a:r>
              <a:rPr lang="en-GB" dirty="0" err="1"/>
              <a:t>situacijas</a:t>
            </a:r>
            <a:r>
              <a:rPr lang="en-GB" dirty="0"/>
              <a:t> ….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“</a:t>
            </a:r>
            <a:r>
              <a:rPr lang="en-GB" dirty="0" err="1"/>
              <a:t>Netikras</a:t>
            </a:r>
            <a:r>
              <a:rPr lang="en-GB" dirty="0"/>
              <a:t>” </a:t>
            </a:r>
            <a:r>
              <a:rPr lang="en-GB" dirty="0" err="1"/>
              <a:t>jausmas</a:t>
            </a:r>
            <a:r>
              <a:rPr lang="en-GB" dirty="0"/>
              <a:t> </a:t>
            </a:r>
            <a:r>
              <a:rPr lang="en-GB" dirty="0" err="1"/>
              <a:t>kad</a:t>
            </a:r>
            <a:r>
              <a:rPr lang="en-GB" dirty="0"/>
              <a:t> </a:t>
            </a:r>
            <a:r>
              <a:rPr lang="en-GB" dirty="0" err="1"/>
              <a:t>viskas</a:t>
            </a:r>
            <a:r>
              <a:rPr lang="en-GB" dirty="0"/>
              <a:t> </a:t>
            </a:r>
            <a:r>
              <a:rPr lang="en-GB" dirty="0" err="1"/>
              <a:t>ištestuota</a:t>
            </a:r>
            <a:r>
              <a:rPr lang="en-GB" dirty="0"/>
              <a:t>…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591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0EB23-A49E-4170-AABE-029909A5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Mutantų</a:t>
            </a:r>
            <a:r>
              <a:rPr lang="fr-FR" dirty="0"/>
              <a:t> </a:t>
            </a:r>
            <a:r>
              <a:rPr lang="fr-FR" dirty="0" err="1"/>
              <a:t>padengimas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6AF462-BD46-48E0-8EDB-CDE6DC65F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060848"/>
            <a:ext cx="3394720" cy="4065632"/>
          </a:xfrm>
        </p:spPr>
        <p:txBody>
          <a:bodyPr>
            <a:normAutofit/>
          </a:bodyPr>
          <a:lstStyle/>
          <a:p>
            <a:r>
              <a:rPr lang="fr-FR" dirty="0" err="1"/>
              <a:t>Muracinis</a:t>
            </a:r>
            <a:r>
              <a:rPr lang="fr-FR" dirty="0"/>
              <a:t> </a:t>
            </a:r>
            <a:r>
              <a:rPr lang="fr-FR" dirty="0" err="1"/>
              <a:t>testavimas</a:t>
            </a:r>
            <a:r>
              <a:rPr lang="fr-FR" dirty="0"/>
              <a:t>:</a:t>
            </a:r>
          </a:p>
          <a:p>
            <a:r>
              <a:rPr lang="fr-FR" dirty="0"/>
              <a:t>+ -&gt; -</a:t>
            </a:r>
          </a:p>
          <a:p>
            <a:r>
              <a:rPr lang="fr-FR" dirty="0"/>
              <a:t>/ -&gt; *</a:t>
            </a:r>
          </a:p>
          <a:p>
            <a:r>
              <a:rPr lang="fr-FR" dirty="0"/>
              <a:t>….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bugs</a:t>
            </a:r>
          </a:p>
          <a:p>
            <a:r>
              <a:rPr lang="fr-FR" dirty="0"/>
              <a:t>Kill bugs</a:t>
            </a:r>
          </a:p>
          <a:p>
            <a:r>
              <a:rPr lang="fr-FR" dirty="0" err="1"/>
              <a:t>Measure</a:t>
            </a:r>
            <a:r>
              <a:rPr lang="fr-FR" dirty="0"/>
              <a:t> </a:t>
            </a:r>
            <a:r>
              <a:rPr lang="fr-FR" dirty="0" err="1"/>
              <a:t>kill</a:t>
            </a:r>
            <a:r>
              <a:rPr lang="fr-FR" dirty="0"/>
              <a:t> ratio…</a:t>
            </a:r>
          </a:p>
        </p:txBody>
      </p:sp>
      <p:pic>
        <p:nvPicPr>
          <p:cNvPr id="5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CDF4D79-8F0C-461D-94A2-C5A983FDE0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315" y="2047454"/>
            <a:ext cx="5136685" cy="4810546"/>
          </a:xfrm>
        </p:spPr>
      </p:pic>
    </p:spTree>
    <p:extLst>
      <p:ext uri="{BB962C8B-B14F-4D97-AF65-F5344CB8AC3E}">
        <p14:creationId xmlns:p14="http://schemas.microsoft.com/office/powerpoint/2010/main" val="78955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Testavimo technikos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Kombinacinis testavimas</a:t>
            </a:r>
          </a:p>
          <a:p>
            <a:pPr lvl="1"/>
            <a:r>
              <a:rPr lang="lt-LT" noProof="0" dirty="0"/>
              <a:t>Išbandyti visus galimus variantus</a:t>
            </a:r>
          </a:p>
          <a:p>
            <a:r>
              <a:rPr lang="lt-LT" noProof="0" dirty="0" err="1"/>
              <a:t>Test</a:t>
            </a:r>
            <a:r>
              <a:rPr lang="lt-LT" noProof="0" dirty="0"/>
              <a:t> </a:t>
            </a:r>
            <a:r>
              <a:rPr lang="lt-LT" noProof="0" dirty="0" err="1"/>
              <a:t>flow</a:t>
            </a:r>
            <a:r>
              <a:rPr lang="lt-LT" noProof="0" dirty="0"/>
              <a:t> diagramos</a:t>
            </a:r>
          </a:p>
          <a:p>
            <a:r>
              <a:rPr lang="lt-LT" noProof="0" dirty="0"/>
              <a:t>Testavimo medžiai</a:t>
            </a:r>
          </a:p>
          <a:p>
            <a:r>
              <a:rPr lang="lt-LT" noProof="0" dirty="0" err="1"/>
              <a:t>Play</a:t>
            </a:r>
            <a:r>
              <a:rPr lang="lt-LT" noProof="0" dirty="0"/>
              <a:t> </a:t>
            </a:r>
            <a:r>
              <a:rPr lang="lt-LT" noProof="0" dirty="0" err="1"/>
              <a:t>testing</a:t>
            </a:r>
            <a:endParaRPr lang="lt-LT" noProof="0" dirty="0"/>
          </a:p>
          <a:p>
            <a:endParaRPr lang="lt-LT" noProof="0" dirty="0"/>
          </a:p>
          <a:p>
            <a:endParaRPr lang="lt-LT" noProof="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291" y="3835078"/>
            <a:ext cx="5395076" cy="303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50" t="31030" r="35714" b="15313"/>
          <a:stretch/>
        </p:blipFill>
        <p:spPr bwMode="auto">
          <a:xfrm>
            <a:off x="0" y="4086199"/>
            <a:ext cx="2771800" cy="277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0" t="23828" r="38714" b="17200"/>
          <a:stretch/>
        </p:blipFill>
        <p:spPr bwMode="auto">
          <a:xfrm>
            <a:off x="6304614" y="0"/>
            <a:ext cx="2839386" cy="351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04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Decision</a:t>
            </a:r>
            <a:r>
              <a:rPr lang="fr-FR" dirty="0"/>
              <a:t> table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899592" y="1916832"/>
            <a:ext cx="7467168" cy="4209648"/>
          </a:xfrm>
        </p:spPr>
        <p:txBody>
          <a:bodyPr/>
          <a:lstStyle/>
          <a:p>
            <a:r>
              <a:rPr lang="lt-LT" dirty="0"/>
              <a:t>Išrašomi galimi variantai</a:t>
            </a:r>
          </a:p>
          <a:p>
            <a:r>
              <a:rPr lang="lt-LT" dirty="0"/>
              <a:t>Išrašomi galimi veiksmai</a:t>
            </a:r>
          </a:p>
          <a:p>
            <a:r>
              <a:rPr lang="lt-LT" dirty="0"/>
              <a:t>Žymima kuris veiksmas galioja prie sąlygų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983" y="3735605"/>
            <a:ext cx="6385520" cy="3122395"/>
          </a:xfrm>
        </p:spPr>
      </p:pic>
    </p:spTree>
    <p:extLst>
      <p:ext uri="{BB962C8B-B14F-4D97-AF65-F5344CB8AC3E}">
        <p14:creationId xmlns:p14="http://schemas.microsoft.com/office/powerpoint/2010/main" val="18378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Equivalence </a:t>
            </a:r>
            <a:r>
              <a:rPr lang="fr-FR" dirty="0" err="1"/>
              <a:t>partitioning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99591" y="1844824"/>
            <a:ext cx="7466533" cy="4392488"/>
          </a:xfrm>
        </p:spPr>
        <p:txBody>
          <a:bodyPr/>
          <a:lstStyle/>
          <a:p>
            <a:r>
              <a:rPr lang="lt-LT" dirty="0"/>
              <a:t>Duomenys skirstomi į ekvivalenčias aibes.</a:t>
            </a:r>
          </a:p>
          <a:p>
            <a:r>
              <a:rPr lang="lt-LT" dirty="0"/>
              <a:t>Viena reikšmė atitinka visą aibę.</a:t>
            </a:r>
          </a:p>
          <a:p>
            <a:endParaRPr lang="lt-LT" dirty="0"/>
          </a:p>
          <a:p>
            <a:r>
              <a:rPr lang="lt-LT" dirty="0"/>
              <a:t>Šarvai &lt;= 0</a:t>
            </a:r>
          </a:p>
          <a:p>
            <a:r>
              <a:rPr lang="lt-LT" dirty="0"/>
              <a:t>Šarvai &gt; 0 &lt;=100</a:t>
            </a:r>
          </a:p>
          <a:p>
            <a:r>
              <a:rPr lang="lt-LT" dirty="0"/>
              <a:t>Šarvai &gt; 100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013176"/>
            <a:ext cx="3702050" cy="1182599"/>
          </a:xfrm>
        </p:spPr>
      </p:pic>
    </p:spTree>
    <p:extLst>
      <p:ext uri="{BB962C8B-B14F-4D97-AF65-F5344CB8AC3E}">
        <p14:creationId xmlns:p14="http://schemas.microsoft.com/office/powerpoint/2010/main" val="350592063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5005</TotalTime>
  <Words>226</Words>
  <Application>Microsoft Office PowerPoint</Application>
  <PresentationFormat>Affichage à l'écran 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Rétrospective</vt:lpstr>
      <vt:lpstr>Testing Metrics</vt:lpstr>
      <vt:lpstr>Kodėl?</vt:lpstr>
      <vt:lpstr>Testavimo tipai</vt:lpstr>
      <vt:lpstr>Kodo padengimas</vt:lpstr>
      <vt:lpstr>Naudinga???</vt:lpstr>
      <vt:lpstr>Mutantų padengimas</vt:lpstr>
      <vt:lpstr>Testavimo technikos</vt:lpstr>
      <vt:lpstr>Decision table</vt:lpstr>
      <vt:lpstr>Equivalence partitioning</vt:lpstr>
      <vt:lpstr>Boundary values analysis</vt:lpstr>
      <vt:lpstr>Record-Playback</vt:lpstr>
      <vt:lpstr>Q/A s.v.p.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root456</dc:creator>
  <cp:lastModifiedBy>Šarūnas Packevičius</cp:lastModifiedBy>
  <cp:revision>95</cp:revision>
  <dcterms:created xsi:type="dcterms:W3CDTF">2012-03-01T23:19:03Z</dcterms:created>
  <dcterms:modified xsi:type="dcterms:W3CDTF">2024-11-07T21:06:51Z</dcterms:modified>
</cp:coreProperties>
</file>