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57" r:id="rId3"/>
    <p:sldId id="360" r:id="rId4"/>
    <p:sldId id="354" r:id="rId5"/>
    <p:sldId id="319" r:id="rId6"/>
    <p:sldId id="355" r:id="rId7"/>
    <p:sldId id="341" r:id="rId8"/>
    <p:sldId id="356" r:id="rId9"/>
    <p:sldId id="342" r:id="rId10"/>
    <p:sldId id="343" r:id="rId11"/>
    <p:sldId id="344" r:id="rId12"/>
    <p:sldId id="345" r:id="rId13"/>
    <p:sldId id="346" r:id="rId14"/>
    <p:sldId id="352" r:id="rId15"/>
    <p:sldId id="353" r:id="rId16"/>
    <p:sldId id="351" r:id="rId17"/>
    <p:sldId id="359" r:id="rId18"/>
    <p:sldId id="358" r:id="rId19"/>
    <p:sldId id="361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02" autoAdjust="0"/>
  </p:normalViewPr>
  <p:slideViewPr>
    <p:cSldViewPr>
      <p:cViewPr varScale="1">
        <p:scale>
          <a:sx n="152" d="100"/>
          <a:sy n="152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6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46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50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8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89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6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noProof="0" dirty="0" err="1"/>
              <a:t>Usability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endParaRPr lang="lt-L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Užduotys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Pagrindines funkcijas.</a:t>
            </a:r>
          </a:p>
          <a:p>
            <a:r>
              <a:rPr lang="lt-LT" noProof="0" dirty="0"/>
              <a:t>Skiriasi priklausomai nuo vartotojo tipo.</a:t>
            </a:r>
          </a:p>
          <a:p>
            <a:r>
              <a:rPr lang="lt-LT" noProof="0" dirty="0"/>
              <a:t>Paprasti klausimai.</a:t>
            </a:r>
          </a:p>
          <a:p>
            <a:r>
              <a:rPr lang="lt-LT" noProof="0" dirty="0"/>
              <a:t>Realūs scenarijai.</a:t>
            </a:r>
          </a:p>
          <a:p>
            <a:endParaRPr lang="lt-LT" dirty="0"/>
          </a:p>
          <a:p>
            <a:r>
              <a:rPr lang="lt-LT" dirty="0"/>
              <a:t>Pasiruošimas:</a:t>
            </a:r>
          </a:p>
          <a:p>
            <a:pPr lvl="1"/>
            <a:r>
              <a:rPr lang="lt-LT" dirty="0"/>
              <a:t>Patikrinti pačiam ar galima atlikti numatytas užduotis.</a:t>
            </a:r>
          </a:p>
          <a:p>
            <a:pPr lvl="1"/>
            <a:r>
              <a:rPr lang="lt-LT" dirty="0"/>
              <a:t>Išbandyti testą „ant“ kolegų, draugų,</a:t>
            </a:r>
          </a:p>
          <a:p>
            <a:pPr lvl="2"/>
            <a:r>
              <a:rPr lang="lt-LT" dirty="0"/>
              <a:t>Surinkti komentarus.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72729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Usability</a:t>
            </a:r>
            <a:r>
              <a:rPr lang="lt-LT" noProof="0" dirty="0"/>
              <a:t> Testavimas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Testavimo metodologija:</a:t>
            </a:r>
          </a:p>
          <a:p>
            <a:pPr lvl="1"/>
            <a:r>
              <a:rPr lang="lt-LT" noProof="0" dirty="0"/>
              <a:t>Įžanga – tiesiog bendravimas su dalyviais.</a:t>
            </a:r>
          </a:p>
          <a:p>
            <a:pPr lvl="1"/>
            <a:r>
              <a:rPr lang="lt-LT" noProof="0" dirty="0"/>
              <a:t>Tvarkaraštis.</a:t>
            </a:r>
          </a:p>
          <a:p>
            <a:pPr lvl="1"/>
            <a:r>
              <a:rPr lang="lt-LT" noProof="0" dirty="0"/>
              <a:t>Anketinių klausimų pildymas.</a:t>
            </a:r>
          </a:p>
          <a:p>
            <a:pPr lvl="1"/>
            <a:r>
              <a:rPr lang="lt-LT" noProof="0" dirty="0"/>
              <a:t>Užduočių atlikimas.</a:t>
            </a:r>
          </a:p>
          <a:p>
            <a:pPr lvl="1"/>
            <a:r>
              <a:rPr lang="lt-LT" noProof="0" dirty="0"/>
              <a:t>Apibendrinantys klausimai.</a:t>
            </a:r>
          </a:p>
        </p:txBody>
      </p:sp>
    </p:spTree>
    <p:extLst>
      <p:ext uri="{BB962C8B-B14F-4D97-AF65-F5344CB8AC3E}">
        <p14:creationId xmlns:p14="http://schemas.microsoft.com/office/powerpoint/2010/main" val="108630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Užduočių </a:t>
            </a:r>
            <a:r>
              <a:rPr lang="fr-FR" noProof="0" dirty="0" err="1"/>
              <a:t>atlikimo</a:t>
            </a:r>
            <a:r>
              <a:rPr lang="fr-FR" noProof="0" dirty="0"/>
              <a:t> </a:t>
            </a:r>
            <a:r>
              <a:rPr lang="lt-LT" noProof="0" dirty="0"/>
              <a:t>metu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noProof="0" dirty="0"/>
              <a:t>Daryti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noProof="0" dirty="0"/>
              <a:t>Atidžiai klausytis.</a:t>
            </a:r>
          </a:p>
          <a:p>
            <a:r>
              <a:rPr lang="lt-LT" noProof="0" dirty="0"/>
              <a:t>Padrąsinti.</a:t>
            </a:r>
          </a:p>
          <a:p>
            <a:r>
              <a:rPr lang="lt-LT" noProof="0" dirty="0"/>
              <a:t>Būti neutraliam.</a:t>
            </a:r>
          </a:p>
          <a:p>
            <a:r>
              <a:rPr lang="lt-LT" noProof="0" dirty="0"/>
              <a:t>Kalbėti bendrine kalba.</a:t>
            </a:r>
          </a:p>
          <a:p>
            <a:r>
              <a:rPr lang="lt-LT" noProof="0" dirty="0"/>
              <a:t>Atsakinėti į klausimus „Ką jūs darytumėte, Ką jūs manote“</a:t>
            </a:r>
          </a:p>
          <a:p>
            <a:r>
              <a:rPr lang="lt-LT" noProof="0" dirty="0"/>
              <a:t>Būti kantriu.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t-LT" noProof="0" dirty="0"/>
              <a:t>Ne daryti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19600" y="2582333"/>
            <a:ext cx="4040832" cy="3543829"/>
          </a:xfrm>
        </p:spPr>
        <p:txBody>
          <a:bodyPr/>
          <a:lstStyle/>
          <a:p>
            <a:r>
              <a:rPr lang="lt-LT" noProof="0" dirty="0"/>
              <a:t>Nesiklausyti dalyvių.</a:t>
            </a:r>
          </a:p>
          <a:p>
            <a:r>
              <a:rPr lang="lt-LT" noProof="0" dirty="0"/>
              <a:t>Kritikuoti.</a:t>
            </a:r>
          </a:p>
          <a:p>
            <a:r>
              <a:rPr lang="lt-LT" noProof="0" dirty="0"/>
              <a:t>Gintis.</a:t>
            </a:r>
          </a:p>
          <a:p>
            <a:r>
              <a:rPr lang="lt-LT" noProof="0" dirty="0"/>
              <a:t>Kalbėti techninių žargonu.</a:t>
            </a:r>
          </a:p>
          <a:p>
            <a:r>
              <a:rPr lang="lt-LT" noProof="0" dirty="0"/>
              <a:t>Vesti vartotoją prie atsakymo.</a:t>
            </a:r>
          </a:p>
          <a:p>
            <a:r>
              <a:rPr lang="lt-LT" noProof="0" dirty="0"/>
              <a:t>Būti nekantriu, skubinti dalyvius.</a:t>
            </a:r>
          </a:p>
        </p:txBody>
      </p:sp>
    </p:spTree>
    <p:extLst>
      <p:ext uri="{BB962C8B-B14F-4D97-AF65-F5344CB8AC3E}">
        <p14:creationId xmlns:p14="http://schemas.microsoft.com/office/powerpoint/2010/main" val="329955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Apibendrinimas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Surinktą testo metu informaciją apdoroti.</a:t>
            </a:r>
          </a:p>
          <a:p>
            <a:pPr lvl="1"/>
            <a:r>
              <a:rPr lang="lt-LT" noProof="0" dirty="0"/>
              <a:t>Tendencijų aptikimas.</a:t>
            </a:r>
          </a:p>
          <a:p>
            <a:pPr lvl="1"/>
            <a:r>
              <a:rPr lang="lt-LT" noProof="0" dirty="0"/>
              <a:t>Defektų, problemų prioretizavimas:</a:t>
            </a:r>
          </a:p>
          <a:p>
            <a:pPr lvl="2"/>
            <a:r>
              <a:rPr lang="lt-LT" noProof="0" dirty="0"/>
              <a:t>Būtina taisyti.</a:t>
            </a:r>
          </a:p>
          <a:p>
            <a:pPr lvl="2"/>
            <a:r>
              <a:rPr lang="lt-LT" noProof="0" dirty="0"/>
              <a:t>Gerai būtų pataisyti,</a:t>
            </a:r>
          </a:p>
          <a:p>
            <a:pPr lvl="2"/>
            <a:r>
              <a:rPr lang="lt-LT" noProof="0" dirty="0"/>
              <a:t>Gerai kaip yra, bet galima ir patobulinti.</a:t>
            </a:r>
          </a:p>
          <a:p>
            <a:pPr lvl="1"/>
            <a:r>
              <a:rPr lang="lt-LT" noProof="0" dirty="0"/>
              <a:t>Sprendimų siūlymas.</a:t>
            </a:r>
          </a:p>
          <a:p>
            <a:pPr lvl="1"/>
            <a:r>
              <a:rPr lang="lt-LT" noProof="0" dirty="0"/>
              <a:t>Pateikti kūrėjams testavimo medžiagą:</a:t>
            </a:r>
          </a:p>
          <a:p>
            <a:pPr lvl="2"/>
            <a:r>
              <a:rPr lang="lt-LT" noProof="0" dirty="0"/>
              <a:t>Vaizdo įrašus,</a:t>
            </a:r>
          </a:p>
          <a:p>
            <a:pPr lvl="2"/>
            <a:r>
              <a:rPr lang="lt-LT" noProof="0" dirty="0"/>
              <a:t>Garso įrašus,</a:t>
            </a:r>
          </a:p>
          <a:p>
            <a:pPr lvl="2"/>
            <a:r>
              <a:rPr lang="lt-LT" noProof="0" dirty="0" err="1"/>
              <a:t>Screen-shots</a:t>
            </a:r>
            <a:r>
              <a:rPr lang="lt-LT" noProof="0" dirty="0"/>
              <a:t>.</a:t>
            </a:r>
          </a:p>
          <a:p>
            <a:pPr lvl="2"/>
            <a:r>
              <a:rPr lang="lt-LT" noProof="0" dirty="0"/>
              <a:t>...</a:t>
            </a:r>
          </a:p>
          <a:p>
            <a:pPr lvl="2"/>
            <a:endParaRPr lang="lt-LT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DBE357-C6E4-4962-AD3D-65B86683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3243981"/>
            <a:ext cx="2411760" cy="36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Usability Testing</a:t>
            </a:r>
            <a:endParaRPr lang="lt-LT" noProof="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708920"/>
            <a:ext cx="3657600" cy="294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12A9D-7368-4E79-9CAD-46D55805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5326042"/>
            <a:ext cx="7848872" cy="1257320"/>
          </a:xfrm>
        </p:spPr>
        <p:txBody>
          <a:bodyPr/>
          <a:lstStyle/>
          <a:p>
            <a:endParaRPr lang="lt-LT" dirty="0"/>
          </a:p>
          <a:p>
            <a:r>
              <a:rPr lang="lt-LT" dirty="0"/>
              <a:t>Pamatuokite atstumą tarp  grotelių centrų.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1" r="24324"/>
          <a:stretch/>
        </p:blipFill>
        <p:spPr bwMode="auto">
          <a:xfrm>
            <a:off x="3563888" y="2132856"/>
            <a:ext cx="4032448" cy="364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0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Smart Lock </a:t>
            </a:r>
            <a:r>
              <a:rPr lang="fr-FR" dirty="0" err="1"/>
              <a:t>testavimas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5266928" cy="4104456"/>
          </a:xfrm>
        </p:spPr>
        <p:txBody>
          <a:bodyPr/>
          <a:lstStyle/>
          <a:p>
            <a:r>
              <a:rPr lang="lt-LT" dirty="0"/>
              <a:t>Užduotys:</a:t>
            </a:r>
          </a:p>
          <a:p>
            <a:pPr lvl="1"/>
            <a:r>
              <a:rPr lang="lt-LT" dirty="0"/>
              <a:t>Prisijungti « </a:t>
            </a:r>
            <a:r>
              <a:rPr lang="lt-LT" dirty="0" err="1"/>
              <a:t>Smart</a:t>
            </a:r>
            <a:r>
              <a:rPr lang="lt-LT" dirty="0"/>
              <a:t> </a:t>
            </a:r>
            <a:r>
              <a:rPr lang="lt-LT" dirty="0" err="1"/>
              <a:t>Lock</a:t>
            </a:r>
            <a:r>
              <a:rPr lang="lt-LT" dirty="0"/>
              <a:t> » prie programėlės</a:t>
            </a:r>
          </a:p>
          <a:p>
            <a:pPr lvl="1"/>
            <a:r>
              <a:rPr lang="lt-LT" dirty="0"/>
              <a:t>Atsirakinti « </a:t>
            </a:r>
            <a:r>
              <a:rPr lang="lt-LT" dirty="0" err="1"/>
              <a:t>Smart</a:t>
            </a:r>
            <a:r>
              <a:rPr lang="lt-LT" dirty="0"/>
              <a:t> </a:t>
            </a:r>
            <a:r>
              <a:rPr lang="lt-LT" dirty="0" err="1"/>
              <a:t>lock</a:t>
            </a:r>
            <a:r>
              <a:rPr lang="lt-LT" dirty="0"/>
              <a:t> »</a:t>
            </a:r>
          </a:p>
          <a:p>
            <a:pPr lvl="1"/>
            <a:r>
              <a:rPr lang="lt-LT" dirty="0"/>
              <a:t>Leisti kolegai atrakinti « </a:t>
            </a:r>
            <a:r>
              <a:rPr lang="lt-LT" dirty="0" err="1"/>
              <a:t>Smart</a:t>
            </a:r>
            <a:r>
              <a:rPr lang="lt-LT" dirty="0"/>
              <a:t> </a:t>
            </a:r>
            <a:r>
              <a:rPr lang="lt-LT" dirty="0" err="1"/>
              <a:t>lock</a:t>
            </a:r>
            <a:r>
              <a:rPr lang="lt-LT" dirty="0"/>
              <a:t> » su kolegos telefonu</a:t>
            </a:r>
          </a:p>
          <a:p>
            <a:pPr lvl="1"/>
            <a:r>
              <a:rPr lang="lt-LT" dirty="0"/>
              <a:t>Kolegai atrakinti « </a:t>
            </a:r>
            <a:r>
              <a:rPr lang="lt-LT" dirty="0" err="1"/>
              <a:t>Smart</a:t>
            </a:r>
            <a:r>
              <a:rPr lang="lt-LT" dirty="0"/>
              <a:t> </a:t>
            </a:r>
            <a:r>
              <a:rPr lang="lt-LT" dirty="0" err="1"/>
              <a:t>lock</a:t>
            </a:r>
            <a:r>
              <a:rPr lang="lt-LT" dirty="0"/>
              <a:t> »</a:t>
            </a:r>
          </a:p>
          <a:p>
            <a:pPr lvl="1"/>
            <a:endParaRPr lang="lt-LT" dirty="0"/>
          </a:p>
          <a:p>
            <a:pPr lvl="1"/>
            <a:endParaRPr lang="lt-LT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E6B1731-451C-4C60-882B-B89A73CC4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88840"/>
            <a:ext cx="2908210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e-</a:t>
            </a:r>
            <a:r>
              <a:rPr lang="lt-LT" noProof="0" dirty="0" err="1"/>
              <a:t>shop</a:t>
            </a:r>
            <a:r>
              <a:rPr lang="lt-LT" noProof="0" dirty="0"/>
              <a:t> testavimas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Užduotys:</a:t>
            </a:r>
          </a:p>
          <a:p>
            <a:pPr lvl="1"/>
            <a:r>
              <a:rPr lang="lt-LT" noProof="0" dirty="0"/>
              <a:t>Nusipirkti pigiausia </a:t>
            </a:r>
            <a:r>
              <a:rPr lang="lt-LT" noProof="0" dirty="0" err="1"/>
              <a:t>laptopą</a:t>
            </a:r>
            <a:r>
              <a:rPr lang="lt-LT" noProof="0" dirty="0"/>
              <a:t> ir gauti sąskaita faktūrą.</a:t>
            </a:r>
          </a:p>
          <a:p>
            <a:pPr lvl="1"/>
            <a:r>
              <a:rPr lang="lt-LT" noProof="0" dirty="0"/>
              <a:t>Nusipirkti </a:t>
            </a:r>
            <a:r>
              <a:rPr lang="lt-LT" dirty="0"/>
              <a:t>S</a:t>
            </a:r>
            <a:r>
              <a:rPr lang="lt-LT" noProof="0" dirty="0" err="1"/>
              <a:t>amsung</a:t>
            </a:r>
            <a:r>
              <a:rPr lang="lt-LT" noProof="0" dirty="0"/>
              <a:t> </a:t>
            </a:r>
            <a:r>
              <a:rPr lang="lt-LT" noProof="0" dirty="0" err="1"/>
              <a:t>tabletą</a:t>
            </a:r>
            <a:r>
              <a:rPr lang="lt-LT" noProof="0" dirty="0"/>
              <a:t> su didžiausia rezoliucija ir nusiųsti dovanų ne savo adresu.</a:t>
            </a:r>
          </a:p>
          <a:p>
            <a:pPr lvl="1"/>
            <a:r>
              <a:rPr lang="lt-LT" noProof="0" dirty="0"/>
              <a:t>Nusipirkti „per klaidą“ </a:t>
            </a:r>
            <a:r>
              <a:rPr lang="fr-FR" noProof="0" dirty="0"/>
              <a:t>S</a:t>
            </a:r>
            <a:r>
              <a:rPr lang="lt-LT" noProof="0" dirty="0" err="1"/>
              <a:t>amsung</a:t>
            </a:r>
            <a:r>
              <a:rPr lang="lt-LT" noProof="0" dirty="0"/>
              <a:t> s</a:t>
            </a:r>
            <a:r>
              <a:rPr lang="fr-FR" noProof="0" dirty="0"/>
              <a:t>8</a:t>
            </a:r>
            <a:r>
              <a:rPr lang="lt-LT" noProof="0" dirty="0"/>
              <a:t> telefoną ir pabandyti grąžinti arba iškeisti į Samsung S</a:t>
            </a:r>
            <a:r>
              <a:rPr lang="fr-FR" noProof="0" dirty="0"/>
              <a:t>10</a:t>
            </a:r>
            <a:r>
              <a:rPr lang="lt-LT" noProof="0" dirty="0"/>
              <a:t>.</a:t>
            </a:r>
          </a:p>
          <a:p>
            <a:pPr lvl="1"/>
            <a:endParaRPr lang="lt-LT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B77804-D2EE-408D-922D-21AA9A30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49" y="3573017"/>
            <a:ext cx="5838451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1914B-8C2C-42F0-866D-30C7E669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Smart </a:t>
            </a:r>
            <a:r>
              <a:rPr lang="fr-FR" dirty="0" err="1"/>
              <a:t>Heater</a:t>
            </a:r>
            <a:r>
              <a:rPr lang="fr-FR" dirty="0"/>
              <a:t> </a:t>
            </a:r>
            <a:r>
              <a:rPr lang="fr-FR" dirty="0" err="1"/>
              <a:t>Testavimas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0B515-175A-4CDB-AC44-9A381125B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5842992" cy="4137640"/>
          </a:xfrm>
        </p:spPr>
        <p:txBody>
          <a:bodyPr>
            <a:normAutofit/>
          </a:bodyPr>
          <a:lstStyle/>
          <a:p>
            <a:r>
              <a:rPr lang="lt-LT" dirty="0"/>
              <a:t>Užduotys:</a:t>
            </a:r>
          </a:p>
          <a:p>
            <a:pPr marL="868680" lvl="1" indent="-457200">
              <a:buFont typeface="+mj-lt"/>
              <a:buAutoNum type="arabicPeriod"/>
            </a:pPr>
            <a:r>
              <a:rPr lang="lt-LT" dirty="0"/>
              <a:t>Susikurti vartotoją</a:t>
            </a:r>
          </a:p>
          <a:p>
            <a:pPr marL="868680" lvl="1" indent="-457200">
              <a:buFont typeface="+mj-lt"/>
              <a:buAutoNum type="arabicPeriod"/>
            </a:pPr>
            <a:r>
              <a:rPr lang="lt-LT" dirty="0"/>
              <a:t>Užregistruoti šildytuvą.</a:t>
            </a:r>
          </a:p>
          <a:p>
            <a:pPr marL="1234440" lvl="2" indent="-457200">
              <a:buFont typeface="+mj-lt"/>
              <a:buAutoNum type="arabicPeriod"/>
            </a:pPr>
            <a:r>
              <a:rPr lang="lt-LT" dirty="0"/>
              <a:t>SSID: </a:t>
            </a:r>
            <a:r>
              <a:rPr lang="lt-LT" dirty="0" err="1"/>
              <a:t>aaa</a:t>
            </a:r>
            <a:r>
              <a:rPr lang="lt-LT" dirty="0"/>
              <a:t> PSK: 12345678</a:t>
            </a:r>
          </a:p>
          <a:p>
            <a:pPr marL="868680" lvl="1" indent="-457200">
              <a:buFont typeface="+mj-lt"/>
              <a:buAutoNum type="arabicPeriod"/>
            </a:pPr>
            <a:r>
              <a:rPr lang="lt-LT" dirty="0"/>
              <a:t>Sukurti kambarį: Palėpė</a:t>
            </a:r>
          </a:p>
          <a:p>
            <a:pPr marL="868680" lvl="1" indent="-457200">
              <a:buFont typeface="+mj-lt"/>
              <a:buAutoNum type="arabicPeriod"/>
            </a:pPr>
            <a:r>
              <a:rPr lang="lt-LT" dirty="0"/>
              <a:t>Pastatyti šildytuvą į „Palėpę“</a:t>
            </a:r>
          </a:p>
          <a:p>
            <a:pPr marL="868680" lvl="1" indent="-457200">
              <a:buFont typeface="+mj-lt"/>
              <a:buAutoNum type="arabicPeriod"/>
            </a:pPr>
            <a:r>
              <a:rPr lang="lt-LT" dirty="0"/>
              <a:t>Nustatyti, kad palėpę šildytuvas šildytų tik vakarais</a:t>
            </a:r>
          </a:p>
          <a:p>
            <a:pPr lvl="1"/>
            <a:endParaRPr lang="fr-FR" dirty="0"/>
          </a:p>
          <a:p>
            <a:pPr marL="411480" lvl="1" indent="0">
              <a:buNone/>
            </a:pPr>
            <a:r>
              <a:rPr lang="fr-FR" dirty="0" err="1"/>
              <a:t>Arba</a:t>
            </a:r>
            <a:endParaRPr lang="fr-FR" dirty="0"/>
          </a:p>
          <a:p>
            <a:pPr marL="868680" lvl="1" indent="-457200">
              <a:buFont typeface="+mj-lt"/>
              <a:buAutoNum type="arabicPeriod"/>
            </a:pPr>
            <a:r>
              <a:rPr lang="fr-FR" dirty="0" err="1"/>
              <a:t>Atsi</a:t>
            </a:r>
            <a:r>
              <a:rPr lang="lt-LT" dirty="0" err="1"/>
              <a:t>ųsti</a:t>
            </a:r>
            <a:r>
              <a:rPr lang="lt-LT" dirty="0"/>
              <a:t> Adax </a:t>
            </a:r>
            <a:r>
              <a:rPr lang="lt-LT" dirty="0" err="1"/>
              <a:t>Wifi</a:t>
            </a:r>
            <a:r>
              <a:rPr lang="lt-LT" dirty="0"/>
              <a:t> 2 </a:t>
            </a:r>
            <a:r>
              <a:rPr lang="lt-LT" dirty="0" err="1"/>
              <a:t>app</a:t>
            </a:r>
            <a:r>
              <a:rPr lang="lt-LT" dirty="0"/>
              <a:t>.</a:t>
            </a:r>
          </a:p>
          <a:p>
            <a:pPr marL="868680" lvl="1" indent="-457200">
              <a:buFont typeface="+mj-lt"/>
              <a:buAutoNum type="arabicPeriod"/>
            </a:pPr>
            <a:r>
              <a:rPr lang="lt-LT" dirty="0"/>
              <a:t>Panaudoti „</a:t>
            </a:r>
            <a:r>
              <a:rPr lang="lt-LT" dirty="0" err="1"/>
              <a:t>demo</a:t>
            </a:r>
            <a:r>
              <a:rPr lang="lt-LT" dirty="0"/>
              <a:t>“ </a:t>
            </a:r>
            <a:r>
              <a:rPr lang="lt-LT" dirty="0" err="1"/>
              <a:t>account</a:t>
            </a:r>
            <a:r>
              <a:rPr lang="lt-LT" dirty="0"/>
              <a:t>.</a:t>
            </a:r>
          </a:p>
          <a:p>
            <a:pPr marL="868680" lvl="1" indent="-457200">
              <a:buFont typeface="+mj-lt"/>
              <a:buAutoNum type="arabicPeriod"/>
            </a:pPr>
            <a:r>
              <a:rPr lang="lt-LT" dirty="0"/>
              <a:t>Atlikti 3-4 žingsnius.</a:t>
            </a:r>
          </a:p>
          <a:p>
            <a:pPr lvl="1"/>
            <a:endParaRPr lang="fr-FR" dirty="0"/>
          </a:p>
          <a:p>
            <a:pPr lvl="1"/>
            <a:endParaRPr lang="lt-LT" dirty="0"/>
          </a:p>
          <a:p>
            <a:pPr lvl="2"/>
            <a:endParaRPr lang="lt-LT" dirty="0"/>
          </a:p>
          <a:p>
            <a:endParaRPr lang="fr-FR" dirty="0"/>
          </a:p>
        </p:txBody>
      </p:sp>
      <p:pic>
        <p:nvPicPr>
          <p:cNvPr id="6" name="Espace réservé du contenu 5" descr="Une image contenant intérieur, table, assis, guichet&#10;&#10;Description générée automatiquement">
            <a:extLst>
              <a:ext uri="{FF2B5EF4-FFF2-40B4-BE49-F238E27FC236}">
                <a16:creationId xmlns:a16="http://schemas.microsoft.com/office/drawing/2014/main" id="{D295C860-699F-484A-A65C-E3EB13E03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15" y="3200400"/>
            <a:ext cx="2439785" cy="3657600"/>
          </a:xfrm>
        </p:spPr>
      </p:pic>
    </p:spTree>
    <p:extLst>
      <p:ext uri="{BB962C8B-B14F-4D97-AF65-F5344CB8AC3E}">
        <p14:creationId xmlns:p14="http://schemas.microsoft.com/office/powerpoint/2010/main" val="298512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5B707-1D13-4148-AB0B-44EF81B1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Pabaigai....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C1AA2-0A0F-4E27-AECD-0733A57B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dirty="0" err="1"/>
              <a:t>Usability</a:t>
            </a:r>
            <a:r>
              <a:rPr lang="lt-LT" dirty="0"/>
              <a:t> </a:t>
            </a:r>
            <a:r>
              <a:rPr lang="lt-LT" dirty="0" err="1"/>
              <a:t>Testing</a:t>
            </a:r>
            <a:r>
              <a:rPr lang="lt-LT" dirty="0"/>
              <a:t> tikslas – skurti programa, padaryti ja patogia vartotojams.</a:t>
            </a:r>
          </a:p>
          <a:p>
            <a:r>
              <a:rPr lang="lt-LT" dirty="0"/>
              <a:t>Pasiruošti eksperimentui.</a:t>
            </a:r>
          </a:p>
          <a:p>
            <a:r>
              <a:rPr lang="lt-LT" dirty="0"/>
              <a:t>Kantriai vykdyti/vesti eksperimentą.</a:t>
            </a:r>
          </a:p>
          <a:p>
            <a:r>
              <a:rPr lang="lt-LT" dirty="0"/>
              <a:t>Analizuoti rezultatus.</a:t>
            </a:r>
          </a:p>
          <a:p>
            <a:pPr lvl="1"/>
            <a:r>
              <a:rPr lang="lt-LT" dirty="0"/>
              <a:t>Taisyti savo kūrini.</a:t>
            </a:r>
          </a:p>
          <a:p>
            <a:r>
              <a:rPr lang="lt-LT" dirty="0" err="1"/>
              <a:t>Rinse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repeat</a:t>
            </a:r>
            <a:r>
              <a:rPr lang="lt-LT" dirty="0"/>
              <a:t>.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r>
              <a:rPr lang="lt-LT" dirty="0"/>
              <a:t>O gal tiesiog parašyto storą vartotojo vadovą</a:t>
            </a:r>
          </a:p>
          <a:p>
            <a:pPr lvl="1"/>
            <a:r>
              <a:rPr lang="lt-LT" dirty="0"/>
              <a:t>„</a:t>
            </a:r>
            <a:r>
              <a:rPr lang="lt-LT" dirty="0" err="1"/>
              <a:t>Users</a:t>
            </a:r>
            <a:r>
              <a:rPr lang="lt-LT" dirty="0"/>
              <a:t> </a:t>
            </a:r>
            <a:r>
              <a:rPr lang="lt-LT" dirty="0" err="1"/>
              <a:t>must</a:t>
            </a:r>
            <a:r>
              <a:rPr lang="lt-LT" dirty="0"/>
              <a:t> be </a:t>
            </a:r>
            <a:r>
              <a:rPr lang="lt-LT" dirty="0" err="1"/>
              <a:t>happy</a:t>
            </a:r>
            <a:r>
              <a:rPr lang="lt-LT" dirty="0"/>
              <a:t> </a:t>
            </a:r>
            <a:r>
              <a:rPr lang="lt-LT" dirty="0" err="1"/>
              <a:t>with</a:t>
            </a:r>
            <a:r>
              <a:rPr lang="lt-LT" dirty="0"/>
              <a:t> </a:t>
            </a:r>
            <a:r>
              <a:rPr lang="lt-LT" dirty="0" err="1"/>
              <a:t>what</a:t>
            </a:r>
            <a:r>
              <a:rPr lang="lt-LT" dirty="0"/>
              <a:t> </a:t>
            </a:r>
            <a:r>
              <a:rPr lang="lt-LT" dirty="0" err="1"/>
              <a:t>they</a:t>
            </a:r>
            <a:r>
              <a:rPr lang="lt-LT" dirty="0"/>
              <a:t> </a:t>
            </a:r>
            <a:r>
              <a:rPr lang="lt-LT" dirty="0" err="1"/>
              <a:t>get</a:t>
            </a:r>
            <a:r>
              <a:rPr lang="lt-LT" dirty="0"/>
              <a:t>“</a:t>
            </a:r>
          </a:p>
          <a:p>
            <a:pPr lvl="1"/>
            <a:r>
              <a:rPr lang="lt-LT" dirty="0"/>
              <a:t>RTFM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2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Testas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dirty="0"/>
              <a:t>L1 – L2</a:t>
            </a:r>
          </a:p>
          <a:p>
            <a:r>
              <a:rPr lang="lt-LT" dirty="0"/>
              <a:t>Terminai, sąvokos</a:t>
            </a:r>
          </a:p>
          <a:p>
            <a:r>
              <a:rPr lang="lt-LT" dirty="0"/>
              <a:t>Testavimo lygiai</a:t>
            </a:r>
          </a:p>
          <a:p>
            <a:r>
              <a:rPr lang="lt-LT" dirty="0"/>
              <a:t>Testuotojų rolės</a:t>
            </a:r>
          </a:p>
          <a:p>
            <a:r>
              <a:rPr lang="lt-LT"/>
              <a:t>Testavimo tipai</a:t>
            </a:r>
          </a:p>
          <a:p>
            <a:r>
              <a:rPr lang="lt-LT" dirty="0"/>
              <a:t>Testavimo planas</a:t>
            </a:r>
          </a:p>
          <a:p>
            <a:r>
              <a:rPr lang="lt-LT" dirty="0" err="1"/>
              <a:t>Unit</a:t>
            </a:r>
            <a:r>
              <a:rPr lang="lt-LT" dirty="0"/>
              <a:t> </a:t>
            </a:r>
            <a:r>
              <a:rPr lang="lt-LT" dirty="0" err="1"/>
              <a:t>testing</a:t>
            </a:r>
            <a:endParaRPr lang="lt-LT" dirty="0"/>
          </a:p>
          <a:p>
            <a:r>
              <a:rPr lang="lt-LT" dirty="0" err="1"/>
              <a:t>xUnit</a:t>
            </a:r>
            <a:r>
              <a:rPr lang="lt-LT" dirty="0"/>
              <a:t> </a:t>
            </a:r>
            <a:r>
              <a:rPr lang="lt-LT" dirty="0" err="1"/>
              <a:t>test</a:t>
            </a:r>
            <a:r>
              <a:rPr lang="lt-LT" dirty="0"/>
              <a:t> </a:t>
            </a:r>
            <a:r>
              <a:rPr lang="lt-LT" dirty="0" err="1"/>
              <a:t>patterns</a:t>
            </a:r>
            <a:endParaRPr lang="lt-LT" dirty="0"/>
          </a:p>
          <a:p>
            <a:r>
              <a:rPr lang="lt-LT" dirty="0"/>
              <a:t>Testų kūrimas</a:t>
            </a:r>
          </a:p>
          <a:p>
            <a:r>
              <a:rPr lang="lt-LT" dirty="0"/>
              <a:t>Testų metrikos</a:t>
            </a:r>
          </a:p>
          <a:p>
            <a:r>
              <a:rPr lang="lt-LT" dirty="0"/>
              <a:t>GUI testavimas</a:t>
            </a:r>
          </a:p>
        </p:txBody>
      </p:sp>
    </p:spTree>
    <p:extLst>
      <p:ext uri="{BB962C8B-B14F-4D97-AF65-F5344CB8AC3E}">
        <p14:creationId xmlns:p14="http://schemas.microsoft.com/office/powerpoint/2010/main" val="39557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2F236-4F70-43D6-9D27-52FE2678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Perfect</a:t>
            </a:r>
            <a:r>
              <a:rPr lang="lt-LT" dirty="0"/>
              <a:t>.....</a:t>
            </a:r>
            <a:endParaRPr lang="fr-FR" dirty="0"/>
          </a:p>
        </p:txBody>
      </p:sp>
      <p:pic>
        <p:nvPicPr>
          <p:cNvPr id="13" name="Espace réservé du contenu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04EA4F7-2C26-42AE-9AB8-F68EE924F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39" y="44624"/>
            <a:ext cx="4888519" cy="3825309"/>
          </a:xfr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0D45051-DDD6-4DA8-A31B-6B51CD626B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" y="3476962"/>
            <a:ext cx="4888519" cy="33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5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83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53749-2BDC-4795-A76C-BDFDD45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Viskas</a:t>
            </a:r>
            <a:r>
              <a:rPr lang="fr-FR" dirty="0"/>
              <a:t> </a:t>
            </a:r>
            <a:r>
              <a:rPr lang="fr-FR" dirty="0" err="1"/>
              <a:t>aisq</a:t>
            </a:r>
            <a:endParaRPr lang="fr-FR" dirty="0"/>
          </a:p>
        </p:txBody>
      </p:sp>
      <p:pic>
        <p:nvPicPr>
          <p:cNvPr id="7" name="Espace réservé du contenu 6" descr="Une image contenant intérieur, armoire, rang, train&#10;&#10;Description générée automatiquement">
            <a:extLst>
              <a:ext uri="{FF2B5EF4-FFF2-40B4-BE49-F238E27FC236}">
                <a16:creationId xmlns:a16="http://schemas.microsoft.com/office/drawing/2014/main" id="{E1F32557-8C0E-4190-AFD0-931FBF565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807991"/>
            <a:ext cx="3661756" cy="2448098"/>
          </a:xfrm>
        </p:spPr>
      </p:pic>
      <p:pic>
        <p:nvPicPr>
          <p:cNvPr id="9" name="Espace réservé du contenu 8" descr="Une image contenant bâtiment, porte, fenêtre, blanc&#10;&#10;Description générée automatiquement">
            <a:extLst>
              <a:ext uri="{FF2B5EF4-FFF2-40B4-BE49-F238E27FC236}">
                <a16:creationId xmlns:a16="http://schemas.microsoft.com/office/drawing/2014/main" id="{06A6D5A6-DD65-4CD5-9DFB-D0D57C721B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9" y="2636912"/>
            <a:ext cx="3657600" cy="3542851"/>
          </a:xfrm>
        </p:spPr>
      </p:pic>
      <p:pic>
        <p:nvPicPr>
          <p:cNvPr id="11" name="Image 10" descr="Une image contenant table, différent, assis, en bois&#10;&#10;Description générée automatiquement">
            <a:extLst>
              <a:ext uri="{FF2B5EF4-FFF2-40B4-BE49-F238E27FC236}">
                <a16:creationId xmlns:a16="http://schemas.microsoft.com/office/drawing/2014/main" id="{0F74D8F1-B83F-485D-A83A-529692379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t="7809" r="20292" b="11044"/>
          <a:stretch/>
        </p:blipFill>
        <p:spPr>
          <a:xfrm>
            <a:off x="5868144" y="44624"/>
            <a:ext cx="3168353" cy="37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9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78444-45DB-4534-B640-222E23BA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6001-4AB8-42A4-893A-799C958B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Kas tai?</a:t>
            </a:r>
          </a:p>
          <a:p>
            <a:r>
              <a:rPr lang="lt-LT" dirty="0"/>
              <a:t>Kam to reikia?</a:t>
            </a:r>
          </a:p>
          <a:p>
            <a:r>
              <a:rPr lang="lt-LT" dirty="0"/>
              <a:t>Kaip tai daroma?</a:t>
            </a:r>
          </a:p>
          <a:p>
            <a:r>
              <a:rPr lang="lt-LT" dirty="0"/>
              <a:t>Kas po to?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98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Suprantamos</a:t>
            </a:r>
            <a:r>
              <a:rPr lang="fr-FR" noProof="0" dirty="0"/>
              <a:t> </a:t>
            </a:r>
            <a:r>
              <a:rPr lang="fr-FR" noProof="0" dirty="0" err="1"/>
              <a:t>programos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noProof="0" dirty="0"/>
              <a:t>Suk</a:t>
            </a:r>
            <a:r>
              <a:rPr lang="lt-LT" noProof="0" dirty="0" err="1"/>
              <a:t>ūrėte</a:t>
            </a:r>
            <a:r>
              <a:rPr lang="lt-LT" noProof="0" dirty="0"/>
              <a:t> programa, sistema produktą, manote kad jie</a:t>
            </a:r>
          </a:p>
          <a:p>
            <a:pPr lvl="1"/>
            <a:r>
              <a:rPr lang="lt-LT" noProof="0" dirty="0"/>
              <a:t>Nuostabūs</a:t>
            </a:r>
          </a:p>
          <a:p>
            <a:pPr lvl="1"/>
            <a:r>
              <a:rPr lang="lt-LT" dirty="0"/>
              <a:t>Vartotojai puls ir naudosis,</a:t>
            </a:r>
          </a:p>
          <a:p>
            <a:pPr lvl="1"/>
            <a:r>
              <a:rPr lang="lt-LT" dirty="0"/>
              <a:t>Vartotojams bus viskas aišku ir patogu</a:t>
            </a:r>
          </a:p>
          <a:p>
            <a:pPr lvl="1"/>
            <a:endParaRPr lang="lt-LT" noProof="0" dirty="0"/>
          </a:p>
          <a:p>
            <a:r>
              <a:rPr lang="lt-LT" dirty="0"/>
              <a:t>Pamatėte kaip vartotojai bando naudotis jūsų „kūriniu“</a:t>
            </a:r>
          </a:p>
          <a:p>
            <a:pPr lvl="1"/>
            <a:r>
              <a:rPr lang="lt-LT" dirty="0"/>
              <a:t>WTF.....</a:t>
            </a:r>
          </a:p>
          <a:p>
            <a:pPr marL="777240" lvl="2" indent="0">
              <a:buNone/>
            </a:pPr>
            <a:endParaRPr lang="lt-LT" dirty="0"/>
          </a:p>
          <a:p>
            <a:r>
              <a:rPr lang="lt-LT" dirty="0"/>
              <a:t>Pildėt „vakar“ pajamų deklaraciją?</a:t>
            </a:r>
          </a:p>
          <a:p>
            <a:r>
              <a:rPr lang="lt-LT" dirty="0"/>
              <a:t>Kaip naujasis Skype...</a:t>
            </a:r>
          </a:p>
          <a:p>
            <a:r>
              <a:rPr lang="lt-LT" dirty="0"/>
              <a:t>Kaip naujasis Windows 8/10</a:t>
            </a:r>
            <a:r>
              <a:rPr lang="fr-FR" dirty="0"/>
              <a:t>/11</a:t>
            </a:r>
            <a:r>
              <a:rPr lang="lt-LT" dirty="0"/>
              <a:t> </a:t>
            </a:r>
            <a:r>
              <a:rPr lang="lt-LT" dirty="0" err="1"/>
              <a:t>Start</a:t>
            </a:r>
            <a:r>
              <a:rPr lang="lt-LT" dirty="0"/>
              <a:t> meniu.</a:t>
            </a:r>
          </a:p>
          <a:p>
            <a:r>
              <a:rPr lang="lt-LT" dirty="0"/>
              <a:t>Kaip Office </a:t>
            </a:r>
            <a:r>
              <a:rPr lang="lt-LT" dirty="0" err="1"/>
              <a:t>Ribbon</a:t>
            </a:r>
            <a:r>
              <a:rPr lang="lt-LT" dirty="0"/>
              <a:t>...</a:t>
            </a:r>
          </a:p>
          <a:p>
            <a:r>
              <a:rPr lang="lt-LT" dirty="0"/>
              <a:t>Kaip nauja Instagram sąsaja...</a:t>
            </a:r>
          </a:p>
          <a:p>
            <a:pPr lvl="1"/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09034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C284E-94C6-4C71-9E44-5379C30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Kaip tokias programas kurti..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925AA-AD2A-4E4C-ADA1-10B15481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Hey</a:t>
            </a:r>
            <a:r>
              <a:rPr lang="lt-LT" dirty="0"/>
              <a:t>.. RTFM...</a:t>
            </a:r>
          </a:p>
          <a:p>
            <a:pPr lvl="1"/>
            <a:r>
              <a:rPr lang="lt-LT" dirty="0" err="1"/>
              <a:t>It‘s</a:t>
            </a:r>
            <a:r>
              <a:rPr lang="lt-LT" dirty="0"/>
              <a:t> </a:t>
            </a:r>
            <a:r>
              <a:rPr lang="lt-LT" dirty="0" err="1"/>
              <a:t>all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book</a:t>
            </a:r>
            <a:r>
              <a:rPr lang="lt-LT" dirty="0"/>
              <a:t>, </a:t>
            </a:r>
            <a:r>
              <a:rPr lang="lt-LT" dirty="0" err="1"/>
              <a:t>you</a:t>
            </a:r>
            <a:r>
              <a:rPr lang="lt-LT" dirty="0"/>
              <a:t>, l-</a:t>
            </a:r>
            <a:r>
              <a:rPr lang="lt-LT" dirty="0" err="1"/>
              <a:t>user</a:t>
            </a:r>
            <a:r>
              <a:rPr lang="lt-LT" dirty="0"/>
              <a:t>.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r>
              <a:rPr lang="lt-LT" dirty="0" err="1"/>
              <a:t>Usability</a:t>
            </a:r>
            <a:r>
              <a:rPr lang="lt-LT" dirty="0"/>
              <a:t> </a:t>
            </a:r>
            <a:r>
              <a:rPr lang="lt-LT" dirty="0" err="1"/>
              <a:t>Testing</a:t>
            </a:r>
            <a:r>
              <a:rPr lang="lt-LT" dirty="0"/>
              <a:t> (</a:t>
            </a:r>
            <a:r>
              <a:rPr lang="lt-LT" dirty="0" err="1"/>
              <a:t>Panaudojamumo</a:t>
            </a:r>
            <a:r>
              <a:rPr lang="lt-LT" dirty="0"/>
              <a:t> testavimas)....</a:t>
            </a:r>
          </a:p>
          <a:p>
            <a:pPr lvl="1"/>
            <a:r>
              <a:rPr lang="lt-LT" dirty="0"/>
              <a:t>Eksperimentas patikrinti ar programa/sistema patogi....</a:t>
            </a:r>
          </a:p>
          <a:p>
            <a:pPr lvl="1"/>
            <a:r>
              <a:rPr lang="lt-LT" dirty="0" err="1"/>
              <a:t>Rinse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repeat</a:t>
            </a:r>
            <a:r>
              <a:rPr lang="lt-LT" dirty="0"/>
              <a:t>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353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Panaudojamumo</a:t>
            </a:r>
            <a:r>
              <a:rPr lang="lt-LT" noProof="0" dirty="0"/>
              <a:t> testavimas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noProof="0" dirty="0"/>
              <a:t>Tikslai:</a:t>
            </a:r>
          </a:p>
          <a:p>
            <a:pPr lvl="1"/>
            <a:r>
              <a:rPr lang="lt-LT" noProof="0" dirty="0"/>
              <a:t>Patikrinti ar programa lengva naudotis</a:t>
            </a:r>
          </a:p>
          <a:p>
            <a:pPr lvl="1"/>
            <a:r>
              <a:rPr lang="lt-LT" noProof="0" dirty="0"/>
              <a:t>Ar vartotojai gali atlikti reikiamas užduotis</a:t>
            </a:r>
          </a:p>
          <a:p>
            <a:pPr lvl="1"/>
            <a:r>
              <a:rPr lang="lt-LT" noProof="0" dirty="0"/>
              <a:t>Ar pateikiama informacija yra naudinga</a:t>
            </a:r>
          </a:p>
          <a:p>
            <a:pPr lvl="1"/>
            <a:endParaRPr lang="lt-LT" noProof="0" dirty="0"/>
          </a:p>
          <a:p>
            <a:r>
              <a:rPr lang="lt-LT" noProof="0" dirty="0"/>
              <a:t>Matuojama:</a:t>
            </a:r>
          </a:p>
          <a:p>
            <a:pPr lvl="1"/>
            <a:r>
              <a:rPr lang="lt-LT" noProof="0" dirty="0" err="1"/>
              <a:t>Navigavimo</a:t>
            </a:r>
            <a:r>
              <a:rPr lang="lt-LT" noProof="0" dirty="0"/>
              <a:t> patogumas</a:t>
            </a:r>
          </a:p>
          <a:p>
            <a:pPr lvl="1"/>
            <a:r>
              <a:rPr lang="lt-LT" noProof="0" dirty="0"/>
              <a:t>Turinio naudingumas</a:t>
            </a:r>
          </a:p>
          <a:p>
            <a:pPr lvl="1"/>
            <a:r>
              <a:rPr lang="lt-LT" noProof="0" dirty="0"/>
              <a:t>Informacijos pateikimo efektyvumas</a:t>
            </a:r>
          </a:p>
          <a:p>
            <a:pPr lvl="1"/>
            <a:r>
              <a:rPr lang="lt-LT" noProof="0" dirty="0"/>
              <a:t>Užduočių atlikimo sėkmės procentas</a:t>
            </a:r>
          </a:p>
          <a:p>
            <a:pPr lvl="1"/>
            <a:r>
              <a:rPr lang="lt-LT" noProof="0" dirty="0"/>
              <a:t>......</a:t>
            </a:r>
          </a:p>
          <a:p>
            <a:r>
              <a:rPr lang="lt-LT" noProof="0" dirty="0"/>
              <a:t>Planavimas:</a:t>
            </a:r>
          </a:p>
          <a:p>
            <a:pPr lvl="1"/>
            <a:r>
              <a:rPr lang="lt-LT" noProof="0" dirty="0"/>
              <a:t>Testavimo tvarkaraščio sudarymas</a:t>
            </a:r>
          </a:p>
          <a:p>
            <a:pPr lvl="1"/>
            <a:r>
              <a:rPr lang="lt-LT" noProof="0" dirty="0"/>
              <a:t>Dalyvių parinkimas</a:t>
            </a:r>
          </a:p>
          <a:p>
            <a:pPr lvl="1"/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9093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9E0D5-3269-4FF3-B936-D445801A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Eksperimento dalys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7544F-648B-4D8C-B046-AE37C2E1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Pasiruošimas – </a:t>
            </a:r>
          </a:p>
          <a:p>
            <a:pPr lvl="1"/>
            <a:r>
              <a:rPr lang="lt-LT" dirty="0" err="1"/>
              <a:t>Dalyvai</a:t>
            </a:r>
            <a:r>
              <a:rPr lang="lt-LT" dirty="0"/>
              <a:t>,</a:t>
            </a:r>
          </a:p>
          <a:p>
            <a:pPr lvl="1"/>
            <a:r>
              <a:rPr lang="lt-LT" dirty="0"/>
              <a:t>Užduotys,</a:t>
            </a:r>
          </a:p>
          <a:p>
            <a:pPr lvl="1"/>
            <a:r>
              <a:rPr lang="lt-LT" dirty="0"/>
              <a:t>Veikianti programa/sistema</a:t>
            </a:r>
          </a:p>
          <a:p>
            <a:r>
              <a:rPr lang="lt-LT" dirty="0"/>
              <a:t>Eksperimentas</a:t>
            </a:r>
          </a:p>
          <a:p>
            <a:pPr lvl="1"/>
            <a:r>
              <a:rPr lang="lt-LT" dirty="0" err="1"/>
              <a:t>Paperwork</a:t>
            </a:r>
            <a:endParaRPr lang="lt-LT" dirty="0"/>
          </a:p>
          <a:p>
            <a:pPr lvl="1"/>
            <a:r>
              <a:rPr lang="lt-LT" dirty="0"/>
              <a:t>Dalyviai atlieka užduotis</a:t>
            </a:r>
          </a:p>
          <a:p>
            <a:pPr lvl="1"/>
            <a:r>
              <a:rPr lang="lt-LT" dirty="0"/>
              <a:t>Kūrėjai „kantriai“ stebi.</a:t>
            </a:r>
          </a:p>
          <a:p>
            <a:r>
              <a:rPr lang="lt-LT" dirty="0"/>
              <a:t>Pabaiga</a:t>
            </a:r>
          </a:p>
          <a:p>
            <a:pPr lvl="1"/>
            <a:r>
              <a:rPr lang="lt-LT" dirty="0"/>
              <a:t>Diskusija</a:t>
            </a:r>
          </a:p>
          <a:p>
            <a:pPr lvl="1"/>
            <a:r>
              <a:rPr lang="lt-LT" dirty="0" err="1"/>
              <a:t>Rezultat</a:t>
            </a:r>
            <a:r>
              <a:rPr lang="fr-FR" dirty="0"/>
              <a:t>ų</a:t>
            </a:r>
            <a:r>
              <a:rPr lang="lt-LT" dirty="0"/>
              <a:t> apdorojimas</a:t>
            </a:r>
          </a:p>
          <a:p>
            <a:pPr lvl="1"/>
            <a:endParaRPr lang="lt-LT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74C3F7-6599-45B5-A951-2C1913C2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89040"/>
            <a:ext cx="37719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Pasiruošimas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noProof="0" dirty="0" err="1"/>
              <a:t>Waiver</a:t>
            </a:r>
            <a:r>
              <a:rPr lang="lt-LT" noProof="0" dirty="0"/>
              <a:t> – stebėjimo sutikimo dokumentas.</a:t>
            </a:r>
          </a:p>
          <a:p>
            <a:r>
              <a:rPr lang="lt-LT" noProof="0" dirty="0"/>
              <a:t>Anketinė informacija</a:t>
            </a:r>
          </a:p>
          <a:p>
            <a:r>
              <a:rPr lang="lt-LT" noProof="0" dirty="0"/>
              <a:t>Užduočių klausimai:</a:t>
            </a:r>
          </a:p>
          <a:p>
            <a:pPr lvl="1"/>
            <a:r>
              <a:rPr lang="lt-LT" noProof="0" dirty="0"/>
              <a:t>Užduotis</a:t>
            </a:r>
          </a:p>
          <a:p>
            <a:pPr lvl="1"/>
            <a:r>
              <a:rPr lang="lt-LT" noProof="0" dirty="0"/>
              <a:t>Neužvedantys vartotojo ant kelio.</a:t>
            </a:r>
          </a:p>
          <a:p>
            <a:pPr lvl="1"/>
            <a:r>
              <a:rPr lang="lt-LT" noProof="0" dirty="0"/>
              <a:t>Klausimai, ką vartotojas daro, kaip bando surasti.</a:t>
            </a:r>
          </a:p>
          <a:p>
            <a:pPr lvl="1"/>
            <a:r>
              <a:rPr lang="lt-LT" noProof="0" dirty="0"/>
              <a:t>Kaip palengvinti užduoties atlikimą.</a:t>
            </a:r>
          </a:p>
          <a:p>
            <a:r>
              <a:rPr lang="lt-LT" noProof="0" dirty="0"/>
              <a:t>Pabaigos klausimai:</a:t>
            </a:r>
          </a:p>
          <a:p>
            <a:pPr lvl="1"/>
            <a:r>
              <a:rPr lang="lt-LT" noProof="0" dirty="0"/>
              <a:t>Kas suprantamas, kas ne.</a:t>
            </a:r>
          </a:p>
          <a:p>
            <a:pPr lvl="1"/>
            <a:r>
              <a:rPr lang="lt-LT" noProof="0" dirty="0"/>
              <a:t>Kas per sudėtinga atlikti, kas nepavyko atlikti.</a:t>
            </a:r>
          </a:p>
          <a:p>
            <a:pPr lvl="1"/>
            <a:r>
              <a:rPr lang="lt-LT" noProof="0" dirty="0"/>
              <a:t>Pasiūlymai patobulinimams.</a:t>
            </a:r>
          </a:p>
          <a:p>
            <a:pPr lvl="1"/>
            <a:r>
              <a:rPr lang="lt-LT" noProof="0" dirty="0"/>
              <a:t>Koks bendras įspūdis.</a:t>
            </a:r>
          </a:p>
          <a:p>
            <a:pPr lvl="1"/>
            <a:r>
              <a:rPr lang="lt-LT" noProof="0" dirty="0"/>
              <a:t>Kas patiko labiausiai, kas labiausiai nepatiko.</a:t>
            </a:r>
          </a:p>
        </p:txBody>
      </p:sp>
    </p:spTree>
    <p:extLst>
      <p:ext uri="{BB962C8B-B14F-4D97-AF65-F5344CB8AC3E}">
        <p14:creationId xmlns:p14="http://schemas.microsoft.com/office/powerpoint/2010/main" val="153862972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7956</TotalTime>
  <Words>649</Words>
  <Application>Microsoft Office PowerPoint</Application>
  <PresentationFormat>Affichage à l'écran (4:3)</PresentationFormat>
  <Paragraphs>173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Rétrospective</vt:lpstr>
      <vt:lpstr>Usability Testing</vt:lpstr>
      <vt:lpstr>Perfect.....</vt:lpstr>
      <vt:lpstr>Viskas aisq</vt:lpstr>
      <vt:lpstr>Trumpai</vt:lpstr>
      <vt:lpstr>Suprantamos programos</vt:lpstr>
      <vt:lpstr>Kaip tokias programas kurti..</vt:lpstr>
      <vt:lpstr>Panaudojamumo testavimas</vt:lpstr>
      <vt:lpstr>Eksperimento dalys</vt:lpstr>
      <vt:lpstr>Pasiruošimas</vt:lpstr>
      <vt:lpstr>Užduotys</vt:lpstr>
      <vt:lpstr>Usability Testavimas</vt:lpstr>
      <vt:lpstr>Užduočių atlikimo metu</vt:lpstr>
      <vt:lpstr>Apibendrinimas</vt:lpstr>
      <vt:lpstr>Usability Testing</vt:lpstr>
      <vt:lpstr>Smart Lock testavimas</vt:lpstr>
      <vt:lpstr>e-shop testavimas</vt:lpstr>
      <vt:lpstr>Smart Heater Testavimas</vt:lpstr>
      <vt:lpstr>Pabaigai....</vt:lpstr>
      <vt:lpstr>Testas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149</cp:revision>
  <dcterms:created xsi:type="dcterms:W3CDTF">2012-03-01T23:19:03Z</dcterms:created>
  <dcterms:modified xsi:type="dcterms:W3CDTF">2024-11-07T21:09:23Z</dcterms:modified>
</cp:coreProperties>
</file>