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312" r:id="rId3"/>
    <p:sldId id="317" r:id="rId4"/>
    <p:sldId id="309" r:id="rId5"/>
    <p:sldId id="310" r:id="rId6"/>
    <p:sldId id="296" r:id="rId7"/>
    <p:sldId id="297" r:id="rId8"/>
    <p:sldId id="311" r:id="rId9"/>
    <p:sldId id="315" r:id="rId10"/>
    <p:sldId id="316" r:id="rId11"/>
    <p:sldId id="299" r:id="rId12"/>
    <p:sldId id="298" r:id="rId13"/>
    <p:sldId id="295" r:id="rId14"/>
    <p:sldId id="294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702" autoAdjust="0"/>
  </p:normalViewPr>
  <p:slideViewPr>
    <p:cSldViewPr>
      <p:cViewPr varScale="1">
        <p:scale>
          <a:sx n="152" d="100"/>
          <a:sy n="152" d="100"/>
        </p:scale>
        <p:origin x="20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72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64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59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5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40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6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1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5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685F24-0AFB-4A8B-84CA-22C2F6A8C260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402B9D-21E7-47EC-A917-6D95AA3DC9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2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Tools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7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63877-062A-4096-B594-C844CCC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Mutation </a:t>
            </a:r>
            <a:r>
              <a:rPr lang="fr-FR" dirty="0" err="1"/>
              <a:t>Testing</a:t>
            </a:r>
            <a:r>
              <a:rPr lang="fr-FR" dirty="0"/>
              <a:t> – PIT test</a:t>
            </a:r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E86E359-C972-45A3-9F38-C94E1FEB8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0" y="1844824"/>
            <a:ext cx="7554356" cy="4104456"/>
          </a:xfrm>
        </p:spPr>
      </p:pic>
    </p:spTree>
    <p:extLst>
      <p:ext uri="{BB962C8B-B14F-4D97-AF65-F5344CB8AC3E}">
        <p14:creationId xmlns:p14="http://schemas.microsoft.com/office/powerpoint/2010/main" val="192802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veiklų valdymas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Užfiksuoti aptiktas klaidas,</a:t>
            </a:r>
          </a:p>
          <a:p>
            <a:r>
              <a:rPr lang="lt-LT" noProof="0" dirty="0"/>
              <a:t>Priskirti programuotojams jas taisyti</a:t>
            </a:r>
          </a:p>
          <a:p>
            <a:r>
              <a:rPr lang="lt-LT" dirty="0"/>
              <a:t>Stebėti </a:t>
            </a:r>
            <a:r>
              <a:rPr lang="lt-LT" noProof="0" dirty="0"/>
              <a:t>klaidos taisymo progresą</a:t>
            </a:r>
          </a:p>
          <a:p>
            <a:r>
              <a:rPr lang="lt-LT" noProof="0" dirty="0"/>
              <a:t>Analizuoti aptiktų klaidų kiekius, tendencija, nustatyti kada projektas artėja į pabaigą - klaidų kiekis mažėja kuriamoje programinėje įrangoje.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216683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Įrankiai - 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Bugtraq</a:t>
            </a:r>
            <a:endParaRPr lang="lt-LT" noProof="0" dirty="0"/>
          </a:p>
          <a:p>
            <a:r>
              <a:rPr lang="lt-LT" noProof="0" dirty="0"/>
              <a:t>JIRA</a:t>
            </a:r>
          </a:p>
          <a:p>
            <a:r>
              <a:rPr lang="lt-LT" noProof="0" dirty="0" err="1"/>
              <a:t>Trac</a:t>
            </a:r>
            <a:endParaRPr lang="lt-LT" noProof="0" dirty="0"/>
          </a:p>
          <a:p>
            <a:endParaRPr lang="lt-LT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2"/>
            <a:ext cx="5642609" cy="32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63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Nightly</a:t>
            </a:r>
            <a:r>
              <a:rPr lang="lt-LT" noProof="0" dirty="0"/>
              <a:t> </a:t>
            </a:r>
            <a:r>
              <a:rPr lang="lt-LT" noProof="0" dirty="0" err="1"/>
              <a:t>build</a:t>
            </a:r>
            <a:r>
              <a:rPr lang="lt-LT" noProof="0" dirty="0"/>
              <a:t> įrankiai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3200" noProof="0" dirty="0" err="1"/>
              <a:t>Bamboo</a:t>
            </a:r>
            <a:endParaRPr lang="lt-LT" sz="3200" noProof="0" dirty="0"/>
          </a:p>
          <a:p>
            <a:r>
              <a:rPr lang="lt-LT" sz="3200" noProof="0" dirty="0" err="1"/>
              <a:t>Cruise</a:t>
            </a:r>
            <a:r>
              <a:rPr lang="lt-LT" sz="3200" noProof="0" dirty="0"/>
              <a:t> </a:t>
            </a:r>
            <a:r>
              <a:rPr lang="lt-LT" sz="3200" noProof="0" dirty="0" err="1"/>
              <a:t>control</a:t>
            </a:r>
            <a:endParaRPr lang="lt-LT" sz="3200" noProof="0" dirty="0"/>
          </a:p>
          <a:p>
            <a:endParaRPr lang="lt-LT" sz="3200" noProof="0" dirty="0"/>
          </a:p>
          <a:p>
            <a:r>
              <a:rPr lang="lt-LT" sz="3200" noProof="0" dirty="0"/>
              <a:t>Gali automatiškai vykdyti testus:</a:t>
            </a:r>
          </a:p>
          <a:p>
            <a:pPr lvl="1"/>
            <a:r>
              <a:rPr lang="lt-LT" sz="3000" noProof="0" dirty="0"/>
              <a:t>Po kodo pateikimo</a:t>
            </a:r>
          </a:p>
          <a:p>
            <a:pPr lvl="1"/>
            <a:r>
              <a:rPr lang="lt-LT" sz="3000" noProof="0" dirty="0"/>
              <a:t>Reguliariais intervalais</a:t>
            </a:r>
          </a:p>
          <a:p>
            <a:pPr lvl="1"/>
            <a:r>
              <a:rPr lang="lt-LT" sz="3000" noProof="0" dirty="0"/>
              <a:t>Po kokio nors įvykio</a:t>
            </a:r>
          </a:p>
          <a:p>
            <a:endParaRPr lang="lt-LT" noProof="0" dirty="0"/>
          </a:p>
        </p:txBody>
      </p:sp>
    </p:spTree>
    <p:extLst>
      <p:ext uri="{BB962C8B-B14F-4D97-AF65-F5344CB8AC3E}">
        <p14:creationId xmlns:p14="http://schemas.microsoft.com/office/powerpoint/2010/main" val="369765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 err="1"/>
              <a:t>Bamboo</a:t>
            </a:r>
            <a:endParaRPr lang="lt-LT" noProof="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844824"/>
            <a:ext cx="6984776" cy="436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63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Q/A </a:t>
            </a:r>
            <a:r>
              <a:rPr lang="lt-LT" noProof="0" dirty="0" err="1"/>
              <a:t>s.v.p</a:t>
            </a:r>
            <a:r>
              <a:rPr lang="lt-LT" noProof="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9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Testavimo įrankiai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389001" cy="4023360"/>
          </a:xfrm>
        </p:spPr>
        <p:txBody>
          <a:bodyPr>
            <a:normAutofit/>
          </a:bodyPr>
          <a:lstStyle/>
          <a:p>
            <a:r>
              <a:rPr lang="en-US" dirty="0"/>
              <a:t>Defect Tracking</a:t>
            </a:r>
          </a:p>
          <a:p>
            <a:r>
              <a:rPr lang="en-US" dirty="0"/>
              <a:t>GUI Test Drivers</a:t>
            </a:r>
          </a:p>
          <a:p>
            <a:r>
              <a:rPr lang="en-US" dirty="0"/>
              <a:t>Load and Performance</a:t>
            </a:r>
          </a:p>
          <a:p>
            <a:r>
              <a:rPr lang="en-US" dirty="0"/>
              <a:t>Static Analysis</a:t>
            </a:r>
          </a:p>
          <a:p>
            <a:r>
              <a:rPr lang="en-US" dirty="0"/>
              <a:t>Test Coverage</a:t>
            </a:r>
          </a:p>
          <a:p>
            <a:r>
              <a:rPr lang="en-US" dirty="0"/>
              <a:t>Test Design Tools</a:t>
            </a:r>
          </a:p>
          <a:p>
            <a:r>
              <a:rPr lang="en-US" dirty="0"/>
              <a:t>Test Drivers</a:t>
            </a:r>
          </a:p>
          <a:p>
            <a:pPr marL="0" indent="0">
              <a:buNone/>
            </a:pPr>
            <a:endParaRPr lang="lt-L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BC83E6-B19D-A539-5541-EC62389DB69E}"/>
              </a:ext>
            </a:extLst>
          </p:cNvPr>
          <p:cNvSpPr txBox="1">
            <a:spLocks/>
          </p:cNvSpPr>
          <p:nvPr/>
        </p:nvSpPr>
        <p:spPr>
          <a:xfrm>
            <a:off x="4355976" y="1916832"/>
            <a:ext cx="40107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Implementation</a:t>
            </a:r>
          </a:p>
          <a:p>
            <a:r>
              <a:rPr lang="en-US" dirty="0"/>
              <a:t>Testcase Management</a:t>
            </a:r>
          </a:p>
          <a:p>
            <a:r>
              <a:rPr lang="en-US" dirty="0"/>
              <a:t>Unit Test Tools </a:t>
            </a:r>
            <a:endParaRPr lang="lt-LT" dirty="0"/>
          </a:p>
          <a:p>
            <a:r>
              <a:rPr lang="en-US" dirty="0"/>
              <a:t>Bundled Tool Suites</a:t>
            </a:r>
          </a:p>
          <a:p>
            <a:r>
              <a:rPr lang="en-US" dirty="0"/>
              <a:t>Test Quality Measurement</a:t>
            </a:r>
          </a:p>
          <a:p>
            <a:r>
              <a:rPr lang="lt-LT" dirty="0"/>
              <a:t>http://www.opensourcetesting.org/</a:t>
            </a:r>
          </a:p>
        </p:txBody>
      </p:sp>
    </p:spTree>
    <p:extLst>
      <p:ext uri="{BB962C8B-B14F-4D97-AF65-F5344CB8AC3E}">
        <p14:creationId xmlns:p14="http://schemas.microsoft.com/office/powerpoint/2010/main" val="38343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12AC2-A9D1-4DC3-8413-6616871B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Automation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83E377F-0EAD-46FC-BC78-E8D3D560F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50" t="9433" r="11348" b="19905"/>
          <a:stretch/>
        </p:blipFill>
        <p:spPr>
          <a:xfrm>
            <a:off x="4644008" y="1916832"/>
            <a:ext cx="4358627" cy="42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Testų </a:t>
            </a:r>
            <a:r>
              <a:rPr lang="fr-FR" noProof="0" dirty="0" err="1"/>
              <a:t>automtizavimas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/>
              <a:t>Testų paruošimas užima daug laiko.</a:t>
            </a:r>
          </a:p>
          <a:p>
            <a:r>
              <a:rPr lang="lt-LT" noProof="0" dirty="0"/>
              <a:t>Galima kurti testus automatiškai:</a:t>
            </a:r>
          </a:p>
          <a:p>
            <a:pPr lvl="1"/>
            <a:r>
              <a:rPr lang="lt-LT" noProof="0" dirty="0"/>
              <a:t>Naudojantis programinės įrangos kodu</a:t>
            </a:r>
          </a:p>
          <a:p>
            <a:pPr lvl="1"/>
            <a:r>
              <a:rPr lang="lt-LT" noProof="0" dirty="0"/>
              <a:t>Naudojantis programinės įrangos modeliais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30" y="3717032"/>
            <a:ext cx="6396524" cy="24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2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err="1"/>
              <a:t>Testų</a:t>
            </a:r>
            <a:r>
              <a:rPr lang="lt-LT" noProof="0" dirty="0"/>
              <a:t> generatoriai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6462"/>
              </p:ext>
            </p:extLst>
          </p:nvPr>
        </p:nvGraphicFramePr>
        <p:xfrm>
          <a:off x="2339752" y="1916832"/>
          <a:ext cx="6336704" cy="422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61561" imgH="2575661" progId="Visio.Drawing.11">
                  <p:embed/>
                </p:oleObj>
              </mc:Choice>
              <mc:Fallback>
                <p:oleObj name="Visio" r:id="rId2" imgW="3861561" imgH="257566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9752" y="1916832"/>
                        <a:ext cx="6336704" cy="4226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79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Įrankiai -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844823"/>
            <a:ext cx="4752528" cy="4430587"/>
          </a:xfrm>
        </p:spPr>
        <p:txBody>
          <a:bodyPr>
            <a:normAutofit/>
          </a:bodyPr>
          <a:lstStyle/>
          <a:p>
            <a:r>
              <a:rPr lang="lt-LT" noProof="0" dirty="0" err="1"/>
              <a:t>EclEmma</a:t>
            </a:r>
            <a:r>
              <a:rPr lang="fr-FR" noProof="0" dirty="0"/>
              <a:t> </a:t>
            </a:r>
            <a:r>
              <a:rPr lang="lt-LT" noProof="0" dirty="0"/>
              <a:t>– padengimas</a:t>
            </a:r>
          </a:p>
          <a:p>
            <a:r>
              <a:rPr lang="lt-LT" noProof="0" dirty="0" err="1"/>
              <a:t>FindBugs</a:t>
            </a:r>
            <a:r>
              <a:rPr lang="fr-FR" noProof="0" dirty="0"/>
              <a:t>, Sonar </a:t>
            </a:r>
            <a:r>
              <a:rPr lang="lt-LT" noProof="0" dirty="0"/>
              <a:t>– statinė analizė</a:t>
            </a:r>
          </a:p>
          <a:p>
            <a:r>
              <a:rPr lang="lt-LT" noProof="0" dirty="0" err="1"/>
              <a:t>JTest</a:t>
            </a:r>
            <a:r>
              <a:rPr lang="lt-LT" noProof="0" dirty="0"/>
              <a:t> – testų </a:t>
            </a:r>
            <a:r>
              <a:rPr lang="lt-LT" noProof="0" dirty="0" err="1"/>
              <a:t>genravimas</a:t>
            </a:r>
            <a:endParaRPr lang="lt-LT" noProof="0" dirty="0"/>
          </a:p>
          <a:p>
            <a:r>
              <a:rPr lang="lt-LT" noProof="0" dirty="0" err="1"/>
              <a:t>Eclipse</a:t>
            </a:r>
            <a:r>
              <a:rPr lang="lt-LT" noProof="0" dirty="0"/>
              <a:t> – IDE</a:t>
            </a:r>
          </a:p>
          <a:p>
            <a:r>
              <a:rPr lang="lt-LT" noProof="0" dirty="0" err="1"/>
              <a:t>JUnit</a:t>
            </a:r>
            <a:r>
              <a:rPr lang="lt-LT" noProof="0" dirty="0"/>
              <a:t> – vykdymo, kūrimo karkasas</a:t>
            </a:r>
            <a:endParaRPr lang="fr-FR" noProof="0" dirty="0"/>
          </a:p>
          <a:p>
            <a:r>
              <a:rPr lang="fr-FR" dirty="0" err="1"/>
              <a:t>Mockito</a:t>
            </a:r>
            <a:r>
              <a:rPr lang="fr-FR" dirty="0"/>
              <a:t> – </a:t>
            </a:r>
            <a:r>
              <a:rPr lang="fr-FR" dirty="0" err="1"/>
              <a:t>mocks</a:t>
            </a:r>
            <a:r>
              <a:rPr lang="fr-FR" dirty="0"/>
              <a:t>.</a:t>
            </a:r>
          </a:p>
          <a:p>
            <a:endParaRPr lang="lt-LT" noProof="0" dirty="0"/>
          </a:p>
          <a:p>
            <a:endParaRPr lang="lt-LT" noProof="0" dirty="0"/>
          </a:p>
          <a:p>
            <a:endParaRPr lang="lt-LT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19054"/>
            <a:ext cx="3269382" cy="325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41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Įrankiai -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5734"/>
            <a:ext cx="7467168" cy="4319570"/>
          </a:xfrm>
        </p:spPr>
        <p:txBody>
          <a:bodyPr/>
          <a:lstStyle/>
          <a:p>
            <a:r>
              <a:rPr lang="lt-LT" noProof="0" dirty="0"/>
              <a:t>Visual Studio 20</a:t>
            </a:r>
            <a:r>
              <a:rPr lang="fr-FR" dirty="0"/>
              <a:t>25</a:t>
            </a:r>
            <a:r>
              <a:rPr lang="lt-LT" noProof="0" dirty="0"/>
              <a:t> </a:t>
            </a:r>
            <a:r>
              <a:rPr lang="lt-LT" noProof="0" dirty="0" err="1"/>
              <a:t>Ultimate</a:t>
            </a:r>
            <a:r>
              <a:rPr lang="lt-LT" noProof="0" dirty="0"/>
              <a:t>/</a:t>
            </a:r>
            <a:r>
              <a:rPr lang="lt-LT" noProof="0" dirty="0" err="1"/>
              <a:t>Test</a:t>
            </a:r>
            <a:r>
              <a:rPr lang="lt-LT" noProof="0" dirty="0"/>
              <a:t> Edition</a:t>
            </a:r>
          </a:p>
          <a:p>
            <a:r>
              <a:rPr lang="lt-LT" noProof="0" dirty="0" err="1"/>
              <a:t>NUnit</a:t>
            </a:r>
            <a:endParaRPr lang="lt-LT" noProof="0" dirty="0"/>
          </a:p>
          <a:p>
            <a:r>
              <a:rPr lang="lt-LT" noProof="0" dirty="0" err="1"/>
              <a:t>dotTest</a:t>
            </a:r>
            <a:endParaRPr lang="lt-LT" noProof="0" dirty="0"/>
          </a:p>
          <a:p>
            <a:r>
              <a:rPr lang="lt-LT" noProof="0" dirty="0" err="1"/>
              <a:t>NCover</a:t>
            </a:r>
            <a:endParaRPr lang="lt-LT" noProof="0" dirty="0"/>
          </a:p>
          <a:p>
            <a:r>
              <a:rPr lang="lt-LT" noProof="0" dirty="0" err="1"/>
              <a:t>Easy</a:t>
            </a:r>
            <a:r>
              <a:rPr lang="lt-LT" noProof="0" dirty="0"/>
              <a:t> </a:t>
            </a:r>
            <a:r>
              <a:rPr lang="lt-LT" noProof="0" dirty="0" err="1"/>
              <a:t>Mock</a:t>
            </a:r>
            <a:r>
              <a:rPr lang="lt-LT" noProof="0" dirty="0"/>
              <a:t> .NET</a:t>
            </a:r>
          </a:p>
          <a:p>
            <a:r>
              <a:rPr lang="lt-LT" noProof="0" dirty="0" err="1"/>
              <a:t>NDBUnit</a:t>
            </a:r>
            <a:endParaRPr lang="lt-LT" noProof="0" dirty="0"/>
          </a:p>
          <a:p>
            <a:r>
              <a:rPr lang="lt-LT" noProof="0" dirty="0" err="1"/>
              <a:t>Nester</a:t>
            </a:r>
            <a:endParaRPr lang="fr-FR" noProof="0" dirty="0"/>
          </a:p>
          <a:p>
            <a:r>
              <a:rPr lang="fr-FR" dirty="0" err="1"/>
              <a:t>Resharper</a:t>
            </a:r>
            <a:endParaRPr lang="lt-LT" noProof="0" dirty="0"/>
          </a:p>
          <a:p>
            <a:endParaRPr lang="lt-LT" noProof="0" dirty="0"/>
          </a:p>
        </p:txBody>
      </p:sp>
      <p:pic>
        <p:nvPicPr>
          <p:cNvPr id="3074" name="Picture 2" descr="http://blogs.msdn.com/blogfiles/paolos/WindowsLiveWriter/UsingVisualStudio20052008ToGenerateLoadA_D1E2/LoadTestRunning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780928"/>
            <a:ext cx="5171728" cy="34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noProof="0" dirty="0"/>
              <a:t>Įrankiai - </a:t>
            </a:r>
            <a:r>
              <a:rPr lang="lt-LT" noProof="0" dirty="0" err="1"/>
              <a:t>web</a:t>
            </a:r>
            <a:endParaRPr lang="lt-L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noProof="0" dirty="0" err="1"/>
              <a:t>Selenium</a:t>
            </a:r>
            <a:endParaRPr lang="lt-LT" noProof="0" dirty="0"/>
          </a:p>
          <a:p>
            <a:r>
              <a:rPr lang="lt-LT" noProof="0" dirty="0" err="1"/>
              <a:t>FireBug</a:t>
            </a:r>
            <a:r>
              <a:rPr lang="lt-LT" noProof="0" dirty="0"/>
              <a:t>, </a:t>
            </a:r>
            <a:r>
              <a:rPr lang="fr-FR" noProof="0" dirty="0"/>
              <a:t>Chrome/Edge/Safari..</a:t>
            </a:r>
            <a:r>
              <a:rPr lang="lt-LT" noProof="0" dirty="0"/>
              <a:t> </a:t>
            </a:r>
            <a:r>
              <a:rPr lang="lt-LT" noProof="0" dirty="0" err="1"/>
              <a:t>debugger</a:t>
            </a:r>
            <a:r>
              <a:rPr lang="lt-LT" noProof="0" dirty="0"/>
              <a:t>, vs.net.... (</a:t>
            </a:r>
            <a:r>
              <a:rPr lang="lt-LT" noProof="0" dirty="0" err="1"/>
              <a:t>debugging</a:t>
            </a:r>
            <a:r>
              <a:rPr lang="lt-LT" noProof="0" dirty="0"/>
              <a:t>)</a:t>
            </a:r>
          </a:p>
          <a:p>
            <a:r>
              <a:rPr lang="lt-LT" dirty="0"/>
              <a:t>Firefox </a:t>
            </a:r>
            <a:r>
              <a:rPr lang="lt-LT" dirty="0" err="1"/>
              <a:t>Developer</a:t>
            </a:r>
            <a:r>
              <a:rPr lang="lt-LT" dirty="0"/>
              <a:t> </a:t>
            </a:r>
            <a:r>
              <a:rPr lang="lt-LT" dirty="0" err="1"/>
              <a:t>edition</a:t>
            </a:r>
            <a:r>
              <a:rPr lang="lt-LT" dirty="0"/>
              <a:t>.</a:t>
            </a:r>
            <a:r>
              <a:rPr lang="lt-LT" noProof="0" dirty="0"/>
              <a:t> </a:t>
            </a:r>
          </a:p>
          <a:p>
            <a:r>
              <a:rPr lang="fr-FR" dirty="0" err="1"/>
              <a:t>JMeeter</a:t>
            </a:r>
            <a:r>
              <a:rPr lang="fr-FR" dirty="0"/>
              <a:t> - </a:t>
            </a:r>
            <a:r>
              <a:rPr lang="lt-LT" noProof="0" dirty="0" err="1"/>
              <a:t>Load</a:t>
            </a:r>
            <a:r>
              <a:rPr lang="lt-LT" noProof="0" dirty="0"/>
              <a:t> </a:t>
            </a:r>
            <a:r>
              <a:rPr lang="lt-LT" noProof="0" dirty="0" err="1"/>
              <a:t>testing</a:t>
            </a:r>
            <a:endParaRPr lang="lt-LT" noProof="0" dirty="0"/>
          </a:p>
          <a:p>
            <a:r>
              <a:rPr lang="lt-LT" noProof="0" dirty="0" err="1"/>
              <a:t>Security</a:t>
            </a:r>
            <a:r>
              <a:rPr lang="lt-LT" noProof="0" dirty="0"/>
              <a:t> </a:t>
            </a:r>
            <a:r>
              <a:rPr lang="lt-LT" noProof="0" dirty="0" err="1"/>
              <a:t>testing</a:t>
            </a:r>
            <a:r>
              <a:rPr lang="lt-LT" noProof="0" dirty="0"/>
              <a:t>.</a:t>
            </a:r>
          </a:p>
        </p:txBody>
      </p:sp>
      <p:pic>
        <p:nvPicPr>
          <p:cNvPr id="4098" name="Picture 2" descr="http://qooxdoo.org/_media/contrib/project/feedreader_selenium-5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01008"/>
            <a:ext cx="3502360" cy="28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4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Case Management-</a:t>
            </a:r>
            <a:r>
              <a:rPr lang="fr-FR" dirty="0" err="1"/>
              <a:t>testrail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421448" cy="4398589"/>
          </a:xfrm>
        </p:spPr>
      </p:pic>
    </p:spTree>
    <p:extLst>
      <p:ext uri="{BB962C8B-B14F-4D97-AF65-F5344CB8AC3E}">
        <p14:creationId xmlns:p14="http://schemas.microsoft.com/office/powerpoint/2010/main" val="355465016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2640</TotalTime>
  <Words>231</Words>
  <Application>Microsoft Office PowerPoint</Application>
  <PresentationFormat>Affichage à l'écran (4:3)</PresentationFormat>
  <Paragraphs>66</Paragraphs>
  <Slides>15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Rétrospective</vt:lpstr>
      <vt:lpstr>Visio</vt:lpstr>
      <vt:lpstr>Software Testing Tools</vt:lpstr>
      <vt:lpstr>Testavimo įrankiai</vt:lpstr>
      <vt:lpstr>Test Automation</vt:lpstr>
      <vt:lpstr>Testų automtizavimas</vt:lpstr>
      <vt:lpstr>Testų generatoriai</vt:lpstr>
      <vt:lpstr>Įrankiai - JAVA</vt:lpstr>
      <vt:lpstr>Įrankiai - .NET</vt:lpstr>
      <vt:lpstr>Įrankiai - web</vt:lpstr>
      <vt:lpstr>Test Case Management-testrail</vt:lpstr>
      <vt:lpstr>Mutation Testing – PIT test</vt:lpstr>
      <vt:lpstr>Testavimo veiklų valdymas</vt:lpstr>
      <vt:lpstr>Įrankiai - PM</vt:lpstr>
      <vt:lpstr>Nightly build įrankiai</vt:lpstr>
      <vt:lpstr>Bamboo</vt:lpstr>
      <vt:lpstr>Q/A s.v.p.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root456</dc:creator>
  <cp:lastModifiedBy>Šarūnas Packevičius</cp:lastModifiedBy>
  <cp:revision>67</cp:revision>
  <dcterms:created xsi:type="dcterms:W3CDTF">2012-03-01T23:19:03Z</dcterms:created>
  <dcterms:modified xsi:type="dcterms:W3CDTF">2024-11-07T21:10:06Z</dcterms:modified>
</cp:coreProperties>
</file>