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86" r:id="rId3"/>
    <p:sldId id="287" r:id="rId4"/>
    <p:sldId id="288" r:id="rId5"/>
    <p:sldId id="290" r:id="rId6"/>
    <p:sldId id="289" r:id="rId7"/>
    <p:sldId id="291" r:id="rId8"/>
    <p:sldId id="293" r:id="rId9"/>
    <p:sldId id="295" r:id="rId10"/>
    <p:sldId id="294" r:id="rId11"/>
    <p:sldId id="284" r:id="rId12"/>
    <p:sldId id="285" r:id="rId13"/>
    <p:sldId id="292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48" autoAdjust="0"/>
  </p:normalViewPr>
  <p:slideViewPr>
    <p:cSldViewPr>
      <p:cViewPr varScale="1">
        <p:scale>
          <a:sx n="152" d="100"/>
          <a:sy n="152" d="100"/>
        </p:scale>
        <p:origin x="2060" y="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12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66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07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79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54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17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9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70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18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42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04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noProof="0" dirty="0" err="1"/>
              <a:t>Games</a:t>
            </a:r>
            <a:r>
              <a:rPr lang="lt-LT" noProof="0" dirty="0"/>
              <a:t> </a:t>
            </a:r>
            <a:r>
              <a:rPr lang="lt-LT" noProof="0" dirty="0" err="1"/>
              <a:t>Testing</a:t>
            </a:r>
            <a:endParaRPr lang="lt-LT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251871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values analysis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99592" y="1916832"/>
            <a:ext cx="7416824" cy="4209648"/>
          </a:xfrm>
        </p:spPr>
        <p:txBody>
          <a:bodyPr/>
          <a:lstStyle/>
          <a:p>
            <a:r>
              <a:rPr lang="lt-LT" dirty="0"/>
              <a:t>Bandomos reikšmė ant ribos</a:t>
            </a:r>
          </a:p>
          <a:p>
            <a:r>
              <a:rPr lang="lt-LT" dirty="0"/>
              <a:t>Ant ribos kaupiasi klaidos</a:t>
            </a:r>
          </a:p>
          <a:p>
            <a:r>
              <a:rPr lang="lt-LT" dirty="0"/>
              <a:t>Gyvybė 0%</a:t>
            </a:r>
          </a:p>
          <a:p>
            <a:r>
              <a:rPr lang="lt-LT" dirty="0"/>
              <a:t>Gyvybė 100%</a:t>
            </a:r>
          </a:p>
          <a:p>
            <a:r>
              <a:rPr lang="lt-LT" dirty="0"/>
              <a:t>Gyvybė 101%</a:t>
            </a:r>
          </a:p>
          <a:p>
            <a:r>
              <a:rPr lang="lt-LT" dirty="0"/>
              <a:t>Gyvybė -1%</a:t>
            </a:r>
          </a:p>
          <a:p>
            <a:r>
              <a:rPr lang="lt-LT" dirty="0"/>
              <a:t>Gyvybė 1%</a:t>
            </a:r>
          </a:p>
          <a:p>
            <a:r>
              <a:rPr lang="lt-LT" dirty="0"/>
              <a:t>Gyvybė 99%</a:t>
            </a:r>
          </a:p>
          <a:p>
            <a:endParaRPr lang="fr-FR" dirty="0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420888"/>
            <a:ext cx="4289277" cy="3911649"/>
          </a:xfrm>
        </p:spPr>
      </p:pic>
    </p:spTree>
    <p:extLst>
      <p:ext uri="{BB962C8B-B14F-4D97-AF65-F5344CB8AC3E}">
        <p14:creationId xmlns:p14="http://schemas.microsoft.com/office/powerpoint/2010/main" val="309474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Testavimo automatizavimas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 err="1"/>
              <a:t>Unit</a:t>
            </a:r>
            <a:r>
              <a:rPr lang="lt-LT" noProof="0" dirty="0"/>
              <a:t> </a:t>
            </a:r>
            <a:r>
              <a:rPr lang="lt-LT" noProof="0" dirty="0" err="1"/>
              <a:t>tests</a:t>
            </a:r>
            <a:r>
              <a:rPr lang="lt-LT" noProof="0" dirty="0"/>
              <a:t>?</a:t>
            </a:r>
          </a:p>
          <a:p>
            <a:r>
              <a:rPr lang="lt-LT" noProof="0" dirty="0" err="1"/>
              <a:t>Record-playback</a:t>
            </a:r>
            <a:endParaRPr lang="fr-FR" noProof="0" dirty="0"/>
          </a:p>
          <a:p>
            <a:r>
              <a:rPr lang="fr-FR" dirty="0"/>
              <a:t>Performance, </a:t>
            </a:r>
            <a:r>
              <a:rPr lang="fr-FR" dirty="0" err="1"/>
              <a:t>Load</a:t>
            </a:r>
            <a:r>
              <a:rPr lang="fr-FR" dirty="0"/>
              <a:t>, Stress</a:t>
            </a:r>
          </a:p>
          <a:p>
            <a:r>
              <a:rPr lang="fr-FR" dirty="0"/>
              <a:t>Installation</a:t>
            </a:r>
          </a:p>
          <a:p>
            <a:endParaRPr lang="lt-LT" noProof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808" y="3284984"/>
            <a:ext cx="5269532" cy="298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547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 err="1"/>
              <a:t>Record-Playback</a:t>
            </a:r>
            <a:endParaRPr lang="lt-L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916832"/>
            <a:ext cx="7467168" cy="4483968"/>
          </a:xfrm>
        </p:spPr>
        <p:txBody>
          <a:bodyPr/>
          <a:lstStyle/>
          <a:p>
            <a:r>
              <a:rPr lang="lt-LT" noProof="0" dirty="0"/>
              <a:t>Įrašome klaviatūros, pelės </a:t>
            </a:r>
            <a:r>
              <a:rPr lang="lt-LT" noProof="0" dirty="0" err="1"/>
              <a:t>paspaudimus</a:t>
            </a:r>
            <a:endParaRPr lang="lt-LT" noProof="0" dirty="0"/>
          </a:p>
          <a:p>
            <a:r>
              <a:rPr lang="lt-LT" noProof="0" dirty="0"/>
              <a:t>Lyginame su ?</a:t>
            </a:r>
          </a:p>
        </p:txBody>
      </p:sp>
      <p:pic>
        <p:nvPicPr>
          <p:cNvPr id="2050" name="Picture 2" descr="http://www.instructables.com/files/orig/F60/YT2Z/FGSRUZ0I/F60YT2ZFGSRUZ0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484" y="3645024"/>
            <a:ext cx="3626932" cy="26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\me\d$\temp\usr\fraps\Screenshots\BorderlandsPreSequel 2014-11-17 20-56-39-64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89040"/>
            <a:ext cx="4398804" cy="247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67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 err="1"/>
              <a:t>References</a:t>
            </a:r>
            <a:endParaRPr lang="lt-L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 err="1"/>
              <a:t>Game</a:t>
            </a:r>
            <a:r>
              <a:rPr lang="lt-LT" noProof="0" dirty="0"/>
              <a:t> </a:t>
            </a:r>
            <a:r>
              <a:rPr lang="lt-LT" noProof="0" dirty="0" err="1"/>
              <a:t>Testing</a:t>
            </a:r>
            <a:r>
              <a:rPr lang="lt-LT" noProof="0" dirty="0"/>
              <a:t>: </a:t>
            </a:r>
            <a:r>
              <a:rPr lang="lt-LT" noProof="0" dirty="0" err="1"/>
              <a:t>All</a:t>
            </a:r>
            <a:r>
              <a:rPr lang="lt-LT" noProof="0" dirty="0"/>
              <a:t> </a:t>
            </a:r>
            <a:r>
              <a:rPr lang="lt-LT" noProof="0" dirty="0" err="1"/>
              <a:t>in</a:t>
            </a:r>
            <a:r>
              <a:rPr lang="lt-LT" noProof="0" dirty="0"/>
              <a:t> One </a:t>
            </a:r>
            <a:r>
              <a:rPr lang="lt-LT" noProof="0" dirty="0" err="1"/>
              <a:t>Paperback</a:t>
            </a:r>
            <a:r>
              <a:rPr lang="lt-LT" noProof="0" dirty="0"/>
              <a:t> – </a:t>
            </a:r>
            <a:r>
              <a:rPr lang="lt-LT" noProof="0" dirty="0" err="1"/>
              <a:t>August</a:t>
            </a:r>
            <a:r>
              <a:rPr lang="lt-LT" noProof="0" dirty="0"/>
              <a:t> 31, 2011</a:t>
            </a:r>
          </a:p>
          <a:p>
            <a:r>
              <a:rPr lang="lt-LT" noProof="0" dirty="0" err="1"/>
              <a:t>by</a:t>
            </a:r>
            <a:r>
              <a:rPr lang="lt-LT" noProof="0" dirty="0"/>
              <a:t> </a:t>
            </a:r>
            <a:r>
              <a:rPr lang="lt-LT" noProof="0" dirty="0" err="1"/>
              <a:t>Charles</a:t>
            </a:r>
            <a:r>
              <a:rPr lang="lt-LT" noProof="0" dirty="0"/>
              <a:t> </a:t>
            </a:r>
            <a:r>
              <a:rPr lang="lt-LT" noProof="0" dirty="0" err="1"/>
              <a:t>Schultz</a:t>
            </a:r>
            <a:r>
              <a:rPr lang="lt-LT" noProof="0" dirty="0"/>
              <a:t> (</a:t>
            </a:r>
            <a:r>
              <a:rPr lang="lt-LT" noProof="0" dirty="0" err="1"/>
              <a:t>Author</a:t>
            </a:r>
            <a:r>
              <a:rPr lang="lt-LT" noProof="0" dirty="0"/>
              <a:t>), R. </a:t>
            </a:r>
            <a:r>
              <a:rPr lang="lt-LT" noProof="0" dirty="0" err="1"/>
              <a:t>Bryant</a:t>
            </a:r>
            <a:r>
              <a:rPr lang="lt-LT" noProof="0" dirty="0"/>
              <a:t> (</a:t>
            </a:r>
            <a:r>
              <a:rPr lang="lt-LT" noProof="0" dirty="0" err="1"/>
              <a:t>Author</a:t>
            </a:r>
            <a:r>
              <a:rPr lang="lt-LT" noProof="0" dirty="0"/>
              <a:t>)</a:t>
            </a:r>
          </a:p>
          <a:p>
            <a:endParaRPr lang="lt-LT" noProof="0" dirty="0"/>
          </a:p>
          <a:p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3000435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Q/A </a:t>
            </a:r>
            <a:r>
              <a:rPr lang="lt-LT" noProof="0" dirty="0" err="1"/>
              <a:t>s.v.p</a:t>
            </a:r>
            <a:r>
              <a:rPr lang="lt-LT" noProof="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29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Testavimo taisyklės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Nepanikuoti.</a:t>
            </a:r>
          </a:p>
          <a:p>
            <a:r>
              <a:rPr lang="lt-LT" noProof="0" dirty="0"/>
              <a:t>Nepasitikėti niekuo:</a:t>
            </a:r>
          </a:p>
          <a:p>
            <a:pPr lvl="1"/>
            <a:r>
              <a:rPr lang="lt-LT" noProof="0" dirty="0"/>
              <a:t>Pakeitėme tik kelias kodo eilutes...</a:t>
            </a:r>
          </a:p>
          <a:p>
            <a:pPr lvl="1"/>
            <a:r>
              <a:rPr lang="lt-LT" noProof="0" dirty="0"/>
              <a:t>Perrašyta </a:t>
            </a:r>
            <a:r>
              <a:rPr lang="lt-LT" noProof="0" dirty="0" err="1"/>
              <a:t>Audio</a:t>
            </a:r>
            <a:r>
              <a:rPr lang="lt-LT" noProof="0" dirty="0"/>
              <a:t> sistema tokia pati kaip sena...</a:t>
            </a:r>
          </a:p>
          <a:p>
            <a:pPr lvl="1"/>
            <a:r>
              <a:rPr lang="lt-LT" noProof="0" dirty="0"/>
              <a:t>Versija leisime šiandien...</a:t>
            </a:r>
          </a:p>
          <a:p>
            <a:pPr lvl="1"/>
            <a:endParaRPr lang="lt-LT" noProof="0" dirty="0"/>
          </a:p>
          <a:p>
            <a:pPr lvl="1"/>
            <a:endParaRPr lang="lt-LT" noProof="0" dirty="0"/>
          </a:p>
        </p:txBody>
      </p:sp>
      <p:pic>
        <p:nvPicPr>
          <p:cNvPr id="5122" name="Picture 2" descr="\\me\d$\temp\usr\fraps\Screenshots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082" y="3212976"/>
            <a:ext cx="4622230" cy="358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10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Žaidimų testuotojas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 err="1"/>
              <a:t>Megsta</a:t>
            </a:r>
            <a:r>
              <a:rPr lang="lt-LT" noProof="0" dirty="0"/>
              <a:t> žaidimus.</a:t>
            </a:r>
          </a:p>
          <a:p>
            <a:r>
              <a:rPr lang="lt-LT" noProof="0" dirty="0" err="1"/>
              <a:t>Grinding</a:t>
            </a:r>
            <a:r>
              <a:rPr lang="lt-LT" noProof="0" dirty="0"/>
              <a:t>....</a:t>
            </a:r>
          </a:p>
          <a:p>
            <a:endParaRPr lang="lt-LT" noProof="0" dirty="0"/>
          </a:p>
          <a:p>
            <a:endParaRPr lang="lt-LT" noProof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3" t="44571" r="25000" b="34000"/>
          <a:stretch/>
        </p:blipFill>
        <p:spPr bwMode="auto">
          <a:xfrm>
            <a:off x="202229" y="4509120"/>
            <a:ext cx="6139544" cy="163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213" y="1802395"/>
            <a:ext cx="3539547" cy="2654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94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Žaidimo kūrimo ciklas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 err="1"/>
              <a:t>Concept</a:t>
            </a:r>
            <a:r>
              <a:rPr lang="lt-LT" noProof="0" dirty="0"/>
              <a:t> </a:t>
            </a:r>
            <a:r>
              <a:rPr lang="lt-LT" noProof="0" dirty="0" err="1"/>
              <a:t>development</a:t>
            </a:r>
            <a:endParaRPr lang="lt-LT" noProof="0" dirty="0"/>
          </a:p>
          <a:p>
            <a:r>
              <a:rPr lang="lt-LT" noProof="0" dirty="0" err="1"/>
              <a:t>Preproduction</a:t>
            </a:r>
            <a:endParaRPr lang="lt-LT" noProof="0" dirty="0"/>
          </a:p>
          <a:p>
            <a:r>
              <a:rPr lang="lt-LT" noProof="0" dirty="0" err="1"/>
              <a:t>Development</a:t>
            </a:r>
            <a:endParaRPr lang="lt-LT" noProof="0" dirty="0"/>
          </a:p>
          <a:p>
            <a:r>
              <a:rPr lang="lt-LT" noProof="0" dirty="0" err="1"/>
              <a:t>Alpha</a:t>
            </a:r>
            <a:endParaRPr lang="lt-LT" noProof="0" dirty="0"/>
          </a:p>
          <a:p>
            <a:r>
              <a:rPr lang="lt-LT" noProof="0" dirty="0"/>
              <a:t>Beta</a:t>
            </a:r>
          </a:p>
          <a:p>
            <a:r>
              <a:rPr lang="lt-LT" noProof="0" dirty="0" err="1"/>
              <a:t>Code</a:t>
            </a:r>
            <a:r>
              <a:rPr lang="lt-LT" noProof="0" dirty="0"/>
              <a:t> </a:t>
            </a:r>
            <a:r>
              <a:rPr lang="lt-LT" noProof="0" dirty="0" err="1"/>
              <a:t>freeze</a:t>
            </a:r>
            <a:endParaRPr lang="lt-LT" noProof="0" dirty="0"/>
          </a:p>
          <a:p>
            <a:r>
              <a:rPr lang="lt-LT" noProof="0" dirty="0" err="1"/>
              <a:t>Release</a:t>
            </a:r>
            <a:r>
              <a:rPr lang="lt-LT" noProof="0" dirty="0"/>
              <a:t> to </a:t>
            </a:r>
            <a:r>
              <a:rPr lang="lt-LT" noProof="0" dirty="0" err="1"/>
              <a:t>Manufacturing</a:t>
            </a:r>
            <a:r>
              <a:rPr lang="lt-LT" noProof="0" dirty="0"/>
              <a:t> (RTM)</a:t>
            </a:r>
          </a:p>
          <a:p>
            <a:r>
              <a:rPr lang="lt-LT" noProof="0" dirty="0" err="1"/>
              <a:t>Patches</a:t>
            </a:r>
            <a:endParaRPr lang="lt-LT" noProof="0" dirty="0"/>
          </a:p>
          <a:p>
            <a:r>
              <a:rPr lang="lt-LT" noProof="0" dirty="0" err="1"/>
              <a:t>Upgrades</a:t>
            </a:r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221254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Žaidimo testavimas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 err="1"/>
              <a:t>Preproduction</a:t>
            </a:r>
            <a:endParaRPr lang="lt-LT" noProof="0" dirty="0"/>
          </a:p>
          <a:p>
            <a:r>
              <a:rPr lang="lt-LT" noProof="0" dirty="0" err="1"/>
              <a:t>Kickoff</a:t>
            </a:r>
            <a:endParaRPr lang="lt-LT" noProof="0" dirty="0"/>
          </a:p>
          <a:p>
            <a:r>
              <a:rPr lang="lt-LT" noProof="0" dirty="0" err="1"/>
              <a:t>Alpha</a:t>
            </a:r>
            <a:endParaRPr lang="lt-LT" noProof="0" dirty="0"/>
          </a:p>
          <a:p>
            <a:r>
              <a:rPr lang="lt-LT" noProof="0" dirty="0"/>
              <a:t>Beta</a:t>
            </a:r>
          </a:p>
          <a:p>
            <a:r>
              <a:rPr lang="lt-LT" noProof="0" dirty="0" err="1"/>
              <a:t>Gold</a:t>
            </a:r>
            <a:endParaRPr lang="lt-LT" noProof="0" dirty="0"/>
          </a:p>
          <a:p>
            <a:r>
              <a:rPr lang="lt-LT" noProof="0" dirty="0" err="1"/>
              <a:t>Release</a:t>
            </a:r>
            <a:endParaRPr lang="lt-LT" noProof="0" dirty="0"/>
          </a:p>
          <a:p>
            <a:r>
              <a:rPr lang="lt-LT" noProof="0" dirty="0" err="1"/>
              <a:t>Post-release</a:t>
            </a:r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134208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Žaidimo kokybė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Istorijos kokybė.</a:t>
            </a:r>
          </a:p>
          <a:p>
            <a:r>
              <a:rPr lang="lt-LT" noProof="0" dirty="0"/>
              <a:t>Žaidimo mechanikos kokybė.</a:t>
            </a:r>
          </a:p>
          <a:p>
            <a:r>
              <a:rPr lang="lt-LT" noProof="0" dirty="0" err="1"/>
              <a:t>Audio</a:t>
            </a:r>
            <a:r>
              <a:rPr lang="lt-LT" noProof="0" dirty="0"/>
              <a:t>, </a:t>
            </a:r>
            <a:r>
              <a:rPr lang="lt-LT" noProof="0" dirty="0" err="1"/>
              <a:t>video</a:t>
            </a:r>
            <a:r>
              <a:rPr lang="lt-LT" noProof="0" dirty="0"/>
              <a:t> efektų (realizmo, stiliaus) kokybė.</a:t>
            </a:r>
          </a:p>
          <a:p>
            <a:r>
              <a:rPr lang="lt-LT" noProof="0" dirty="0"/>
              <a:t>Vizualaus grožio stilius.</a:t>
            </a:r>
          </a:p>
          <a:p>
            <a:r>
              <a:rPr lang="lt-LT" noProof="0" dirty="0"/>
              <a:t>Humoro naudojimas.</a:t>
            </a:r>
          </a:p>
          <a:p>
            <a:r>
              <a:rPr lang="lt-LT" noProof="0" dirty="0"/>
              <a:t>NPC AI korektiškumas.</a:t>
            </a:r>
          </a:p>
          <a:p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135833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Testavimo technikos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Kombinacinis testavimas</a:t>
            </a:r>
          </a:p>
          <a:p>
            <a:pPr lvl="1"/>
            <a:r>
              <a:rPr lang="lt-LT" noProof="0" dirty="0"/>
              <a:t>Išbandyti visus galimus variantus</a:t>
            </a:r>
          </a:p>
          <a:p>
            <a:r>
              <a:rPr lang="lt-LT" noProof="0" dirty="0" err="1"/>
              <a:t>Test</a:t>
            </a:r>
            <a:r>
              <a:rPr lang="lt-LT" noProof="0" dirty="0"/>
              <a:t> </a:t>
            </a:r>
            <a:r>
              <a:rPr lang="lt-LT" noProof="0" dirty="0" err="1"/>
              <a:t>flow</a:t>
            </a:r>
            <a:r>
              <a:rPr lang="lt-LT" noProof="0" dirty="0"/>
              <a:t> diagramos</a:t>
            </a:r>
          </a:p>
          <a:p>
            <a:r>
              <a:rPr lang="lt-LT" noProof="0" dirty="0"/>
              <a:t>Testavimo medžiai</a:t>
            </a:r>
          </a:p>
          <a:p>
            <a:r>
              <a:rPr lang="lt-LT" noProof="0" dirty="0" err="1"/>
              <a:t>Play</a:t>
            </a:r>
            <a:r>
              <a:rPr lang="lt-LT" noProof="0" dirty="0"/>
              <a:t> </a:t>
            </a:r>
            <a:r>
              <a:rPr lang="lt-LT" noProof="0" dirty="0" err="1"/>
              <a:t>testing</a:t>
            </a:r>
            <a:endParaRPr lang="lt-LT" noProof="0" dirty="0"/>
          </a:p>
          <a:p>
            <a:endParaRPr lang="lt-LT" noProof="0" dirty="0"/>
          </a:p>
          <a:p>
            <a:endParaRPr lang="lt-LT" noProof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924" y="3823270"/>
            <a:ext cx="5395076" cy="303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50" t="31030" r="35714" b="15313"/>
          <a:stretch/>
        </p:blipFill>
        <p:spPr bwMode="auto">
          <a:xfrm>
            <a:off x="0" y="3972626"/>
            <a:ext cx="2885373" cy="288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0" t="23828" r="38714" b="17200"/>
          <a:stretch/>
        </p:blipFill>
        <p:spPr bwMode="auto">
          <a:xfrm>
            <a:off x="6229760" y="131538"/>
            <a:ext cx="2839386" cy="351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04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Decision</a:t>
            </a:r>
            <a:r>
              <a:rPr lang="fr-FR" dirty="0"/>
              <a:t> table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899592" y="1844824"/>
            <a:ext cx="7467168" cy="4281656"/>
          </a:xfrm>
        </p:spPr>
        <p:txBody>
          <a:bodyPr/>
          <a:lstStyle/>
          <a:p>
            <a:r>
              <a:rPr lang="lt-LT" dirty="0"/>
              <a:t>Išrašomi galimi variantai</a:t>
            </a:r>
          </a:p>
          <a:p>
            <a:r>
              <a:rPr lang="lt-LT" dirty="0"/>
              <a:t>Išrašomi galimi veiksmai</a:t>
            </a:r>
          </a:p>
          <a:p>
            <a:r>
              <a:rPr lang="lt-LT" dirty="0"/>
              <a:t>Žymima kuris veiksmas galioja prie sąlygų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80" y="3735605"/>
            <a:ext cx="6385520" cy="3122395"/>
          </a:xfrm>
        </p:spPr>
      </p:pic>
    </p:spTree>
    <p:extLst>
      <p:ext uri="{BB962C8B-B14F-4D97-AF65-F5344CB8AC3E}">
        <p14:creationId xmlns:p14="http://schemas.microsoft.com/office/powerpoint/2010/main" val="18378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Equivalence </a:t>
            </a:r>
            <a:r>
              <a:rPr lang="fr-FR" dirty="0" err="1"/>
              <a:t>partitioning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99592" y="1916832"/>
            <a:ext cx="7416824" cy="2952328"/>
          </a:xfrm>
        </p:spPr>
        <p:txBody>
          <a:bodyPr/>
          <a:lstStyle/>
          <a:p>
            <a:r>
              <a:rPr lang="lt-LT" dirty="0"/>
              <a:t>Duomenys skirstomi į ekvivalenčias aibes.</a:t>
            </a:r>
          </a:p>
          <a:p>
            <a:r>
              <a:rPr lang="lt-LT" dirty="0"/>
              <a:t>Viena reikšmė atitinka visą aibę.</a:t>
            </a:r>
          </a:p>
          <a:p>
            <a:endParaRPr lang="lt-LT" dirty="0"/>
          </a:p>
          <a:p>
            <a:r>
              <a:rPr lang="lt-LT" dirty="0"/>
              <a:t>Šarvai &lt;= 0</a:t>
            </a:r>
          </a:p>
          <a:p>
            <a:r>
              <a:rPr lang="lt-LT" dirty="0"/>
              <a:t>Šarvai &gt; 0 &lt;=100</a:t>
            </a:r>
          </a:p>
          <a:p>
            <a:r>
              <a:rPr lang="lt-LT" dirty="0"/>
              <a:t>Šarvai &gt; 100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5085184"/>
            <a:ext cx="3702050" cy="1182599"/>
          </a:xfrm>
        </p:spPr>
      </p:pic>
    </p:spTree>
    <p:extLst>
      <p:ext uri="{BB962C8B-B14F-4D97-AF65-F5344CB8AC3E}">
        <p14:creationId xmlns:p14="http://schemas.microsoft.com/office/powerpoint/2010/main" val="350592063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2362</TotalTime>
  <Words>232</Words>
  <Application>Microsoft Office PowerPoint</Application>
  <PresentationFormat>Affichage à l'écran 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Rétrospective</vt:lpstr>
      <vt:lpstr>Games Testing</vt:lpstr>
      <vt:lpstr>Testavimo taisyklės</vt:lpstr>
      <vt:lpstr>Žaidimų testuotojas</vt:lpstr>
      <vt:lpstr>Žaidimo kūrimo ciklas</vt:lpstr>
      <vt:lpstr>Žaidimo testavimas</vt:lpstr>
      <vt:lpstr>Žaidimo kokybė</vt:lpstr>
      <vt:lpstr>Testavimo technikos</vt:lpstr>
      <vt:lpstr>Decision table</vt:lpstr>
      <vt:lpstr>Equivalence partitioning</vt:lpstr>
      <vt:lpstr>Boundary values analysis</vt:lpstr>
      <vt:lpstr>Testavimo automatizavimas</vt:lpstr>
      <vt:lpstr>Record-Playback</vt:lpstr>
      <vt:lpstr>References</vt:lpstr>
      <vt:lpstr>Q/A s.v.p.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root456</dc:creator>
  <cp:lastModifiedBy>Šarūnas Packevičius</cp:lastModifiedBy>
  <cp:revision>77</cp:revision>
  <dcterms:created xsi:type="dcterms:W3CDTF">2012-03-01T23:19:03Z</dcterms:created>
  <dcterms:modified xsi:type="dcterms:W3CDTF">2024-11-07T21:10:14Z</dcterms:modified>
</cp:coreProperties>
</file>