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9" r:id="rId3"/>
    <p:sldId id="262" r:id="rId4"/>
    <p:sldId id="259" r:id="rId5"/>
    <p:sldId id="258" r:id="rId6"/>
    <p:sldId id="260" r:id="rId7"/>
    <p:sldId id="261" r:id="rId8"/>
    <p:sldId id="266" r:id="rId9"/>
    <p:sldId id="263" r:id="rId10"/>
    <p:sldId id="264" r:id="rId11"/>
    <p:sldId id="265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1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1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83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2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7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0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2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3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8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0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5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93671F-578F-4416-AB81-924C3A5D105F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B2CABE-D32E-4D47-BFD7-CBC6D68EEC25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4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javacsv/" TargetMode="External"/><Relationship Id="rId2" Type="http://schemas.openxmlformats.org/officeDocument/2006/relationships/hyperlink" Target="http://sourceforge.net/projects/a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sweethome3d/" TargetMode="External"/><Relationship Id="rId5" Type="http://schemas.openxmlformats.org/officeDocument/2006/relationships/hyperlink" Target="http://sourceforge.net/projects/weka/" TargetMode="External"/><Relationship Id="rId4" Type="http://schemas.openxmlformats.org/officeDocument/2006/relationships/hyperlink" Target="http://sourceforge.net/projects/trove4j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dbugs.sourceforge.net/" TargetMode="External"/><Relationship Id="rId2" Type="http://schemas.openxmlformats.org/officeDocument/2006/relationships/hyperlink" Target="http://update.eclemm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Testing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125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of software development planning activities</a:t>
            </a:r>
          </a:p>
          <a:p>
            <a:r>
              <a:rPr lang="en-US" sz="2800" dirty="0"/>
              <a:t>Software/system tests are designed</a:t>
            </a:r>
          </a:p>
          <a:p>
            <a:r>
              <a:rPr lang="en-US" sz="2800" dirty="0"/>
              <a:t>Sometimes reassembles use case scenarios</a:t>
            </a:r>
          </a:p>
          <a:p>
            <a:r>
              <a:rPr lang="en-US" sz="2800" dirty="0"/>
              <a:t>Defines required conditions for testing to proceed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Configuration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Available deliverables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Staff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08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Test scope</a:t>
            </a:r>
          </a:p>
          <a:p>
            <a:pPr lvl="0"/>
            <a:r>
              <a:rPr lang="en-US" dirty="0"/>
              <a:t>Test strategies</a:t>
            </a:r>
          </a:p>
          <a:p>
            <a:pPr lvl="0"/>
            <a:r>
              <a:rPr lang="en-US" dirty="0"/>
              <a:t>Initial conditions</a:t>
            </a:r>
            <a:endParaRPr lang="fr-FR" dirty="0"/>
          </a:p>
          <a:p>
            <a:pPr lvl="0"/>
            <a:r>
              <a:rPr lang="en-US" dirty="0"/>
              <a:t>Testing priorities</a:t>
            </a:r>
            <a:endParaRPr lang="fr-FR" dirty="0"/>
          </a:p>
          <a:p>
            <a:pPr lvl="0"/>
            <a:r>
              <a:rPr lang="en-US" dirty="0"/>
              <a:t>Testing techniques</a:t>
            </a:r>
            <a:endParaRPr lang="fr-FR" dirty="0"/>
          </a:p>
          <a:p>
            <a:pPr lvl="0"/>
            <a:r>
              <a:rPr lang="en-US" dirty="0"/>
              <a:t>Roles and responsibilities</a:t>
            </a:r>
            <a:endParaRPr lang="fr-FR" dirty="0"/>
          </a:p>
          <a:p>
            <a:pPr lvl="0"/>
            <a:r>
              <a:rPr lang="en-US" dirty="0"/>
              <a:t>Results</a:t>
            </a:r>
            <a:endParaRPr lang="fr-FR" dirty="0"/>
          </a:p>
          <a:p>
            <a:pPr lvl="0"/>
            <a:r>
              <a:rPr lang="en-US" dirty="0"/>
              <a:t>Testing environment</a:t>
            </a:r>
            <a:endParaRPr lang="fr-FR" dirty="0"/>
          </a:p>
          <a:p>
            <a:pPr lvl="0"/>
            <a:r>
              <a:rPr lang="en-US" i="1" dirty="0"/>
              <a:t>Tests scripts</a:t>
            </a:r>
            <a:endParaRPr lang="fr-FR" i="1" dirty="0"/>
          </a:p>
          <a:p>
            <a:pPr lvl="0"/>
            <a:r>
              <a:rPr lang="en-US" dirty="0"/>
              <a:t>Tests management</a:t>
            </a:r>
            <a:endParaRPr lang="fr-FR" dirty="0"/>
          </a:p>
          <a:p>
            <a:pPr lvl="0"/>
            <a:r>
              <a:rPr lang="en-US" dirty="0"/>
              <a:t>Testing schedules</a:t>
            </a:r>
            <a:endParaRPr lang="fr-FR" dirty="0"/>
          </a:p>
          <a:p>
            <a:pPr lvl="0"/>
            <a:r>
              <a:rPr lang="en-US" dirty="0"/>
              <a:t>Testing risks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13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suggested programs for testing labs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Artistic Style </a:t>
            </a:r>
            <a:r>
              <a:rPr lang="fr-FR" sz="2400" dirty="0">
                <a:hlinkClick r:id="rId2"/>
              </a:rPr>
              <a:t>http://sourceforge.net/projects/astyle/</a:t>
            </a:r>
            <a:endParaRPr lang="fr-F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Java CSV Library </a:t>
            </a:r>
            <a:r>
              <a:rPr lang="fr-FR" sz="2400" dirty="0">
                <a:hlinkClick r:id="rId3"/>
              </a:rPr>
              <a:t>http://sourceforge.net/projects/javacsv/</a:t>
            </a:r>
            <a:endParaRPr lang="fr-F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Trove for Java </a:t>
            </a:r>
            <a:r>
              <a:rPr lang="fr-FR" sz="2400" dirty="0">
                <a:hlinkClick r:id="rId4"/>
              </a:rPr>
              <a:t>http://sourceforge.net/projects/trove4j/</a:t>
            </a:r>
            <a:endParaRPr lang="fr-F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Weka---Machine Learning Software in Java </a:t>
            </a:r>
            <a:r>
              <a:rPr lang="fr-FR" sz="2400" dirty="0">
                <a:hlinkClick r:id="rId5"/>
              </a:rPr>
              <a:t>http://sourceforge.net/projects/weka/</a:t>
            </a:r>
            <a:endParaRPr lang="fr-F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/>
              <a:t>Sweet Home 3D </a:t>
            </a:r>
            <a:r>
              <a:rPr lang="fr-FR" sz="2400" dirty="0">
                <a:hlinkClick r:id="rId6"/>
              </a:rPr>
              <a:t>http://sourceforge.net/projects/sweethome3d/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594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2. 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Testing of the smallest software part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Method</a:t>
            </a:r>
          </a:p>
          <a:p>
            <a:r>
              <a:rPr lang="en-US" sz="2800" dirty="0"/>
              <a:t>Unit testing tools could be also used for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Functional testing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Load testing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Integration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Whatever else you would think of.</a:t>
            </a:r>
          </a:p>
          <a:p>
            <a:pPr marL="342900" indent="-34290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55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Under Test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80" y="1988840"/>
            <a:ext cx="7826644" cy="369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45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“Advanced” test program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8048" y="1916832"/>
            <a:ext cx="6408712" cy="405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900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Test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1" y="1916832"/>
            <a:ext cx="75732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65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3. Static code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Code 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Automated code 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 order to detect</a:t>
            </a:r>
          </a:p>
          <a:p>
            <a:pPr marL="800100" lvl="1" indent="-342900"/>
            <a:r>
              <a:rPr lang="en-US" sz="3200" dirty="0"/>
              <a:t>Bugs</a:t>
            </a:r>
          </a:p>
          <a:p>
            <a:pPr marL="800100" lvl="1" indent="-342900"/>
            <a:r>
              <a:rPr lang="en-US" sz="3200" dirty="0"/>
              <a:t>Common misuse</a:t>
            </a:r>
          </a:p>
          <a:p>
            <a:pPr marL="800100" lvl="1" indent="-342900"/>
            <a:r>
              <a:rPr lang="en-US" sz="3200" dirty="0"/>
              <a:t>Standards mismatch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50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Review/static analysis checklist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</a:t>
            </a:r>
            <a:r>
              <a:rPr lang="fr-FR" dirty="0"/>
              <a:t> - </a:t>
            </a:r>
            <a:r>
              <a:rPr lang="en-US" dirty="0"/>
              <a:t> Does the code conform to coding standards?</a:t>
            </a:r>
            <a:endParaRPr lang="fr-FR" dirty="0"/>
          </a:p>
          <a:p>
            <a:r>
              <a:rPr lang="en-US" dirty="0"/>
              <a:t>Documentation</a:t>
            </a:r>
            <a:r>
              <a:rPr lang="fr-FR" dirty="0"/>
              <a:t> - </a:t>
            </a:r>
            <a:r>
              <a:rPr lang="en-US" dirty="0"/>
              <a:t> Are all comments consistent with the code?</a:t>
            </a:r>
            <a:endParaRPr lang="fr-FR" dirty="0"/>
          </a:p>
          <a:p>
            <a:r>
              <a:rPr lang="en-US" dirty="0"/>
              <a:t>Variables</a:t>
            </a:r>
            <a:r>
              <a:rPr lang="fr-FR" dirty="0"/>
              <a:t> - </a:t>
            </a:r>
            <a:r>
              <a:rPr lang="en-US" dirty="0"/>
              <a:t> Are all variables properly defined with meaningful, consistent, and clear names?</a:t>
            </a:r>
            <a:endParaRPr lang="fr-FR" dirty="0"/>
          </a:p>
          <a:p>
            <a:r>
              <a:rPr lang="en-US" dirty="0"/>
              <a:t>Arithmetic Operations</a:t>
            </a:r>
            <a:r>
              <a:rPr lang="fr-FR" dirty="0"/>
              <a:t> - </a:t>
            </a:r>
            <a:r>
              <a:rPr lang="en-US" dirty="0"/>
              <a:t> Does the code avoid comparing floating-point numbers for equality?</a:t>
            </a:r>
            <a:endParaRPr lang="fr-FR" dirty="0"/>
          </a:p>
          <a:p>
            <a:r>
              <a:rPr lang="en-US" dirty="0"/>
              <a:t>Loops and Branches</a:t>
            </a:r>
            <a:r>
              <a:rPr lang="fr-FR" dirty="0"/>
              <a:t> - </a:t>
            </a:r>
            <a:r>
              <a:rPr lang="en-US" dirty="0"/>
              <a:t> Does every case statement have a default?</a:t>
            </a:r>
            <a:endParaRPr lang="fr-FR" dirty="0"/>
          </a:p>
          <a:p>
            <a:r>
              <a:rPr lang="en-US" dirty="0"/>
              <a:t>Defensive Programming-</a:t>
            </a:r>
            <a:endParaRPr lang="fr-FR" dirty="0"/>
          </a:p>
          <a:p>
            <a:r>
              <a:rPr lang="en-US" dirty="0"/>
              <a:t>Are indexes, pointers, and subscripts tested against array, record, or file bounds?</a:t>
            </a:r>
            <a:endParaRPr lang="fr-FR" dirty="0"/>
          </a:p>
          <a:p>
            <a:r>
              <a:rPr lang="en-US" dirty="0"/>
              <a:t>Is every memory allocation deallocated?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5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Find Bugs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1720" y="1988840"/>
            <a:ext cx="6149135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40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7447C-E55C-4B70-AF93-935DAB03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TL;DR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F074D-FF9A-4079-A505-257A4743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course 1 project with 4 deliveries. Students do: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 software application or system to test.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Prepares testing plan and executes some parts of it: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code analysis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testing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Tests Management system for managing test cases.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delivery / month.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work (4).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tools of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6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Delivery 4. </a:t>
            </a:r>
            <a:r>
              <a:rPr lang="fr-FR" sz="4400" dirty="0"/>
              <a:t>Performance </a:t>
            </a:r>
            <a:r>
              <a:rPr lang="fr-FR" sz="4400" dirty="0" err="1"/>
              <a:t>testing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752600"/>
            <a:ext cx="7920880" cy="4373563"/>
          </a:xfrm>
        </p:spPr>
        <p:txBody>
          <a:bodyPr>
            <a:normAutofit/>
          </a:bodyPr>
          <a:lstStyle/>
          <a:p>
            <a:r>
              <a:rPr lang="en-US" sz="3600" dirty="0"/>
              <a:t>Execute application under profiler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Try some use/test cases.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Detect most CPU time using class/method</a:t>
            </a:r>
          </a:p>
          <a:p>
            <a:r>
              <a:rPr lang="en-US" sz="3600" dirty="0"/>
              <a:t>Simulate high load to server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Measure average min, max response times</a:t>
            </a:r>
          </a:p>
          <a:p>
            <a:endParaRPr lang="en-US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61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mention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38283"/>
            <a:ext cx="63845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865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Nightly build 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Bamboo</a:t>
            </a:r>
          </a:p>
          <a:p>
            <a:r>
              <a:rPr lang="en-US" sz="3200" dirty="0"/>
              <a:t>Cruise control</a:t>
            </a:r>
          </a:p>
          <a:p>
            <a:r>
              <a:rPr lang="en-US" sz="3200" dirty="0"/>
              <a:t>Can run automatically unit tests:</a:t>
            </a:r>
          </a:p>
          <a:p>
            <a:r>
              <a:rPr lang="en-US" sz="3200" dirty="0"/>
              <a:t>After commit</a:t>
            </a:r>
          </a:p>
          <a:p>
            <a:r>
              <a:rPr lang="en-US" sz="3200" dirty="0"/>
              <a:t>At regular time intervals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5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7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Plan software testing</a:t>
            </a:r>
          </a:p>
          <a:p>
            <a:r>
              <a:rPr lang="en-US" sz="4800" dirty="0"/>
              <a:t>Execute software testing</a:t>
            </a:r>
          </a:p>
          <a:p>
            <a:r>
              <a:rPr lang="en-US" sz="4800" dirty="0"/>
              <a:t>Monitor testing progress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8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1. Test plan</a:t>
            </a:r>
          </a:p>
          <a:p>
            <a:r>
              <a:rPr lang="en-US" sz="4000" dirty="0"/>
              <a:t>2. Unit Testing</a:t>
            </a:r>
          </a:p>
          <a:p>
            <a:r>
              <a:rPr lang="en-US" sz="4000" dirty="0"/>
              <a:t>3. Static code analysis</a:t>
            </a:r>
          </a:p>
          <a:p>
            <a:r>
              <a:rPr lang="en-US" sz="4000" dirty="0"/>
              <a:t>4. Performance testing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3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EclEmma</a:t>
            </a:r>
            <a:r>
              <a:rPr lang="en-US" dirty="0"/>
              <a:t> (</a:t>
            </a:r>
            <a:r>
              <a:rPr lang="fr-FR" dirty="0">
                <a:hlinkClick r:id="rId2"/>
              </a:rPr>
              <a:t>http://update.eclemma.org/</a:t>
            </a:r>
            <a:r>
              <a:rPr lang="fr-FR" dirty="0"/>
              <a:t>)</a:t>
            </a:r>
          </a:p>
          <a:p>
            <a:r>
              <a:rPr lang="en-US" dirty="0"/>
              <a:t>FindBugs (</a:t>
            </a:r>
            <a:r>
              <a:rPr lang="en-US" dirty="0">
                <a:hlinkClick r:id="rId3"/>
              </a:rPr>
              <a:t>http://findbugs.sourceforge.net/</a:t>
            </a:r>
            <a:r>
              <a:rPr lang="en-US" dirty="0"/>
              <a:t>)</a:t>
            </a:r>
          </a:p>
          <a:p>
            <a:r>
              <a:rPr lang="en-US" dirty="0"/>
              <a:t>UB (JUnit test case Builder)</a:t>
            </a:r>
          </a:p>
          <a:p>
            <a:r>
              <a:rPr lang="en-US" dirty="0"/>
              <a:t>JTest</a:t>
            </a:r>
          </a:p>
          <a:p>
            <a:r>
              <a:rPr lang="en-US" dirty="0"/>
              <a:t>dokuWiki</a:t>
            </a:r>
          </a:p>
          <a:p>
            <a:r>
              <a:rPr lang="en-US" dirty="0"/>
              <a:t>JIRA</a:t>
            </a:r>
          </a:p>
          <a:p>
            <a:r>
              <a:rPr lang="en-US" dirty="0"/>
              <a:t>Trac</a:t>
            </a:r>
          </a:p>
          <a:p>
            <a:r>
              <a:rPr lang="en-US" dirty="0"/>
              <a:t>Subversion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TestRail</a:t>
            </a:r>
          </a:p>
          <a:p>
            <a:r>
              <a:rPr lang="en-US" dirty="0" err="1"/>
              <a:t>Qase</a:t>
            </a: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0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Could be done in teams</a:t>
            </a:r>
          </a:p>
          <a:p>
            <a:r>
              <a:rPr lang="en-US" sz="2400" dirty="0"/>
              <a:t>Select software to test</a:t>
            </a:r>
          </a:p>
          <a:p>
            <a:r>
              <a:rPr lang="en-US" sz="2400" dirty="0"/>
              <a:t>Prepare test plan</a:t>
            </a:r>
          </a:p>
          <a:p>
            <a:r>
              <a:rPr lang="en-US" sz="2400" dirty="0"/>
              <a:t>Execute parts of the test plan</a:t>
            </a:r>
          </a:p>
          <a:p>
            <a:r>
              <a:rPr lang="en-US" sz="2400" dirty="0"/>
              <a:t>  Unit testing, integration testing</a:t>
            </a:r>
          </a:p>
          <a:p>
            <a:r>
              <a:rPr lang="en-US" sz="2400" dirty="0"/>
              <a:t>  Static analysis</a:t>
            </a:r>
          </a:p>
          <a:p>
            <a:r>
              <a:rPr lang="en-US" sz="2400" dirty="0"/>
              <a:t>  Performance testing</a:t>
            </a:r>
          </a:p>
          <a:p>
            <a:r>
              <a:rPr lang="en-US" sz="2400" dirty="0"/>
              <a:t>  Fix and retest software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6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Students should prepare report for each lab:</a:t>
            </a:r>
          </a:p>
          <a:p>
            <a:r>
              <a:rPr lang="en-US" sz="2800" dirty="0"/>
              <a:t>  Introduction</a:t>
            </a:r>
          </a:p>
          <a:p>
            <a:r>
              <a:rPr lang="en-US" sz="2800" dirty="0"/>
              <a:t>  Work goal</a:t>
            </a:r>
          </a:p>
          <a:p>
            <a:r>
              <a:rPr lang="en-US" sz="2800" dirty="0"/>
              <a:t>  Performed steps</a:t>
            </a:r>
          </a:p>
          <a:p>
            <a:r>
              <a:rPr lang="en-US" sz="2800" dirty="0"/>
              <a:t>  Observer results</a:t>
            </a:r>
          </a:p>
          <a:p>
            <a:r>
              <a:rPr lang="en-US" sz="2800" dirty="0"/>
              <a:t>  Conclusions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2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Deliveries defense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Present report</a:t>
            </a:r>
          </a:p>
          <a:p>
            <a:r>
              <a:rPr lang="en-US" sz="3200" dirty="0"/>
              <a:t>Be able to explain what was accomplished</a:t>
            </a:r>
          </a:p>
          <a:p>
            <a:r>
              <a:rPr lang="en-US" sz="3200" dirty="0"/>
              <a:t>Be able to answer prepared and other (related) questions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9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1. Software test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Has to select software to test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Your own  passion project.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Some open source.</a:t>
            </a:r>
            <a:endParaRPr lang="lt-LT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lt-LT" sz="2800" dirty="0"/>
              <a:t>From Design Patterns course.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From Software Engineering course.</a:t>
            </a:r>
          </a:p>
          <a:p>
            <a:r>
              <a:rPr lang="en-US" sz="2800" dirty="0"/>
              <a:t>Form teams (for larger software)</a:t>
            </a:r>
          </a:p>
          <a:p>
            <a:r>
              <a:rPr lang="en-US" sz="2800" dirty="0"/>
              <a:t>Divide responsibilities</a:t>
            </a:r>
          </a:p>
          <a:p>
            <a:r>
              <a:rPr lang="en-US" sz="2800" dirty="0"/>
              <a:t>Prepare testing plan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6940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3270</TotalTime>
  <Words>608</Words>
  <Application>Microsoft Office PowerPoint</Application>
  <PresentationFormat>Affichage à l'écran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Rétrospective</vt:lpstr>
      <vt:lpstr>Software Testing Project</vt:lpstr>
      <vt:lpstr>TL;DR</vt:lpstr>
      <vt:lpstr>Goals</vt:lpstr>
      <vt:lpstr>Labs List</vt:lpstr>
      <vt:lpstr>Tools</vt:lpstr>
      <vt:lpstr>Execution order</vt:lpstr>
      <vt:lpstr>Reports</vt:lpstr>
      <vt:lpstr>Deliveries defense</vt:lpstr>
      <vt:lpstr>Delivery 1. Software test plan</vt:lpstr>
      <vt:lpstr>Plan overview</vt:lpstr>
      <vt:lpstr>Plan contents</vt:lpstr>
      <vt:lpstr>The suggested programs for testing labs</vt:lpstr>
      <vt:lpstr>Delivery 2. Unit Testing</vt:lpstr>
      <vt:lpstr>Software Under Test</vt:lpstr>
      <vt:lpstr>“Advanced” test program</vt:lpstr>
      <vt:lpstr>Actual Test</vt:lpstr>
      <vt:lpstr>Delivery 3. Static code analysis</vt:lpstr>
      <vt:lpstr>Review/static analysis checklist</vt:lpstr>
      <vt:lpstr>Example – Find Bugs</vt:lpstr>
      <vt:lpstr>Delivery 4. Performance testing</vt:lpstr>
      <vt:lpstr>Tools to mention</vt:lpstr>
      <vt:lpstr>Nightly build tools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labs overview</dc:title>
  <dc:creator>root456</dc:creator>
  <cp:lastModifiedBy>Šarūnas Packevičius</cp:lastModifiedBy>
  <cp:revision>38</cp:revision>
  <dcterms:created xsi:type="dcterms:W3CDTF">2011-06-06T17:40:42Z</dcterms:created>
  <dcterms:modified xsi:type="dcterms:W3CDTF">2024-11-07T22:27:39Z</dcterms:modified>
</cp:coreProperties>
</file>