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D8E9-0FBC-476E-9059-A92F3A03B53F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209800"/>
            <a:ext cx="1981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209800"/>
            <a:ext cx="1981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276600" y="2514600"/>
            <a:ext cx="1828800" cy="5334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Down Arrow 7"/>
          <p:cNvSpPr/>
          <p:nvPr/>
        </p:nvSpPr>
        <p:spPr>
          <a:xfrm>
            <a:off x="2819400" y="1295400"/>
            <a:ext cx="2743200" cy="60960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2819400" y="3581400"/>
            <a:ext cx="2743200" cy="609600"/>
          </a:xfrm>
          <a:prstGeom prst="curvedDownArrow">
            <a:avLst/>
          </a:prstGeom>
          <a:solidFill>
            <a:srgbClr val="00B050"/>
          </a:solidFill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137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38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Trao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động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2438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Module</a:t>
            </a:r>
          </a:p>
          <a:p>
            <a:pPr algn="ctr"/>
            <a:r>
              <a:rPr lang="en-US" smtClean="0"/>
              <a:t>Điều khiển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0" y="2438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Module</a:t>
            </a:r>
          </a:p>
          <a:p>
            <a:pPr algn="ctr"/>
            <a:r>
              <a:rPr lang="en-US" smtClean="0"/>
              <a:t>Truyền nhận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RS232 Interface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0800" y="2096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Management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PLM </a:t>
            </a:r>
            <a:br>
              <a:rPr lang="en-US" smtClean="0"/>
            </a:br>
            <a:r>
              <a:rPr lang="en-US" smtClean="0"/>
              <a:t>Task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8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PLM Interface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9812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812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910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910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008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008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514600" y="1600200"/>
            <a:ext cx="38100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6600" y="2971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Chương trình chính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04800" y="4038600"/>
            <a:ext cx="4419600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191000" y="304800"/>
            <a:ext cx="4419600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38800" y="3810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457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19812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Hàng đợi lớp điều khiển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457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2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19812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Hàng đợi lớp vật lý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0" y="457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457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" y="21336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2209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2209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41148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200" y="4191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200" y="4191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2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8800" y="4191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2362200" y="609600"/>
            <a:ext cx="1600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3657600" y="23622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6172200" y="2286000"/>
            <a:ext cx="685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1676400" y="2971800"/>
            <a:ext cx="2286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6019800" y="3657600"/>
            <a:ext cx="23622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Đường truyền</a:t>
            </a:r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4876800" y="4267200"/>
            <a:ext cx="1066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nnson</dc:creator>
  <cp:lastModifiedBy>nnson</cp:lastModifiedBy>
  <cp:revision>21</cp:revision>
  <dcterms:created xsi:type="dcterms:W3CDTF">2010-05-05T04:20:09Z</dcterms:created>
  <dcterms:modified xsi:type="dcterms:W3CDTF">2010-05-08T04:30:21Z</dcterms:modified>
</cp:coreProperties>
</file>