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D8E9-0FBC-476E-9059-A92F3A03B53F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209800"/>
            <a:ext cx="1981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209800"/>
            <a:ext cx="1981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3276600" y="2514600"/>
            <a:ext cx="1828800" cy="5334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Down Arrow 7"/>
          <p:cNvSpPr/>
          <p:nvPr/>
        </p:nvSpPr>
        <p:spPr>
          <a:xfrm>
            <a:off x="2819400" y="1295400"/>
            <a:ext cx="2743200" cy="60960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2819400" y="3581400"/>
            <a:ext cx="2743200" cy="609600"/>
          </a:xfrm>
          <a:prstGeom prst="curvedDownArrow">
            <a:avLst/>
          </a:prstGeom>
          <a:solidFill>
            <a:srgbClr val="00B050"/>
          </a:solidFill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1371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38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220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Trao</a:t>
            </a:r>
            <a:r>
              <a:rPr lang="en-US" smtClean="0"/>
              <a:t> </a:t>
            </a:r>
            <a:r>
              <a:rPr lang="en-US" err="1" smtClean="0"/>
              <a:t>đổi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576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</a:t>
            </a:r>
            <a:r>
              <a:rPr lang="en-US" err="1" smtClean="0"/>
              <a:t>động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2438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Module</a:t>
            </a:r>
          </a:p>
          <a:p>
            <a:pPr algn="ctr"/>
            <a:r>
              <a:rPr lang="en-US" smtClean="0"/>
              <a:t>Điều khiển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0" y="2438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Module</a:t>
            </a:r>
          </a:p>
          <a:p>
            <a:pPr algn="ctr"/>
            <a:r>
              <a:rPr lang="en-US" smtClean="0"/>
              <a:t>Truyền nhận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20968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RS232 Interface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0800" y="20968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Management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00" y="20968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PLM </a:t>
            </a:r>
            <a:br>
              <a:rPr lang="en-US" smtClean="0"/>
            </a:br>
            <a:r>
              <a:rPr lang="en-US" smtClean="0"/>
              <a:t>Task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800" y="20968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PLM Interface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981200" y="2209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81200" y="2514600"/>
            <a:ext cx="457200" cy="152400"/>
          </a:xfrm>
          <a:prstGeom prst="rightArrow">
            <a:avLst/>
          </a:prstGeom>
          <a:solidFill>
            <a:srgbClr val="C0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91000" y="2209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91000" y="2514600"/>
            <a:ext cx="457200" cy="152400"/>
          </a:xfrm>
          <a:prstGeom prst="rightArrow">
            <a:avLst/>
          </a:prstGeom>
          <a:solidFill>
            <a:srgbClr val="C0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400800" y="2209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00800" y="2514600"/>
            <a:ext cx="457200" cy="152400"/>
          </a:xfrm>
          <a:prstGeom prst="rightArrow">
            <a:avLst/>
          </a:prstGeom>
          <a:solidFill>
            <a:srgbClr val="C0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514600" y="1600200"/>
            <a:ext cx="38100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6600" y="2971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Chương trình chính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04800" y="4038600"/>
            <a:ext cx="4419600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191000" y="304800"/>
            <a:ext cx="4419600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38800" y="381000"/>
            <a:ext cx="2895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457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19812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Hàng đợi lớp điều khiển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457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2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19812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Hàng đợi lớp vật lý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0" y="457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1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" y="457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7200" y="2133600"/>
            <a:ext cx="2895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28800" y="22098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" y="2209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1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4114800"/>
            <a:ext cx="2895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24200" y="4191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200" y="4191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2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28800" y="4191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1</a:t>
            </a:r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2362200" y="609600"/>
            <a:ext cx="1600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3657600" y="23622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6172200" y="2286000"/>
            <a:ext cx="685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1676400" y="2971800"/>
            <a:ext cx="2286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6019800" y="3657600"/>
            <a:ext cx="2362200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Đường truyền</a:t>
            </a:r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4876800" y="4267200"/>
            <a:ext cx="1066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05000" y="1447800"/>
            <a:ext cx="5867400" cy="312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5600" y="3200400"/>
            <a:ext cx="1524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Bộ lọc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2209800"/>
            <a:ext cx="1524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Khối nguồn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3200400"/>
            <a:ext cx="1447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ST7538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4495800" y="3429000"/>
            <a:ext cx="838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-Up Arrow 14"/>
          <p:cNvSpPr/>
          <p:nvPr/>
        </p:nvSpPr>
        <p:spPr>
          <a:xfrm>
            <a:off x="4648200" y="2286000"/>
            <a:ext cx="2667000" cy="685800"/>
          </a:xfrm>
          <a:prstGeom prst="leftRightUp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934200" y="3429000"/>
            <a:ext cx="6096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/>
          <p:nvPr/>
        </p:nvSpPr>
        <p:spPr>
          <a:xfrm>
            <a:off x="1447800" y="2514600"/>
            <a:ext cx="1295400" cy="685800"/>
          </a:xfrm>
          <a:prstGeom prst="ben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1447800" y="2971800"/>
            <a:ext cx="1295400" cy="685800"/>
          </a:xfrm>
          <a:prstGeom prst="bentArrow">
            <a:avLst/>
          </a:prstGeom>
          <a:ln>
            <a:solidFill>
              <a:schemeClr val="accent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0600" y="2971800"/>
            <a:ext cx="609600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438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Tải điện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24800" y="2590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Mạch điều khiển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nnson</dc:creator>
  <cp:lastModifiedBy>nnson</cp:lastModifiedBy>
  <cp:revision>24</cp:revision>
  <dcterms:created xsi:type="dcterms:W3CDTF">2010-05-05T04:20:09Z</dcterms:created>
  <dcterms:modified xsi:type="dcterms:W3CDTF">2010-05-11T05:17:44Z</dcterms:modified>
</cp:coreProperties>
</file>