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D8E9-0FBC-476E-9059-A92F3A03B53F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7D8E9-0FBC-476E-9059-A92F3A03B53F}" type="datetimeFigureOut">
              <a:rPr lang="en-US" smtClean="0"/>
              <a:pPr/>
              <a:t>5/12/2010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4A69-69BB-47E5-B994-582B84532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2209800"/>
            <a:ext cx="19812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7800" y="2209800"/>
            <a:ext cx="19812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3276600" y="2514600"/>
            <a:ext cx="1828800" cy="53340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rved Down Arrow 7"/>
          <p:cNvSpPr/>
          <p:nvPr/>
        </p:nvSpPr>
        <p:spPr>
          <a:xfrm>
            <a:off x="2819400" y="1295400"/>
            <a:ext cx="2743200" cy="609600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2819400" y="3581400"/>
            <a:ext cx="2743200" cy="609600"/>
          </a:xfrm>
          <a:prstGeom prst="curvedDownArrow">
            <a:avLst/>
          </a:prstGeom>
          <a:solidFill>
            <a:srgbClr val="00B050"/>
          </a:solidFill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1371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Yêu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33800" y="3657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Kết</a:t>
            </a:r>
            <a:r>
              <a:rPr lang="en-US" smtClean="0"/>
              <a:t> </a:t>
            </a:r>
            <a:r>
              <a:rPr lang="en-US" err="1" smtClean="0"/>
              <a:t>quả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52800" y="2209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Trao</a:t>
            </a:r>
            <a:r>
              <a:rPr lang="en-US" smtClean="0"/>
              <a:t> </a:t>
            </a:r>
            <a:r>
              <a:rPr lang="en-US" err="1" smtClean="0"/>
              <a:t>đổi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57600" y="2971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</a:t>
            </a:r>
            <a:r>
              <a:rPr lang="en-US" err="1" smtClean="0"/>
              <a:t>Tự</a:t>
            </a:r>
            <a:r>
              <a:rPr lang="en-US" smtClean="0"/>
              <a:t> </a:t>
            </a:r>
            <a:r>
              <a:rPr lang="en-US" err="1" smtClean="0"/>
              <a:t>động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19200" y="2438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Module</a:t>
            </a:r>
          </a:p>
          <a:p>
            <a:pPr algn="ctr"/>
            <a:r>
              <a:rPr lang="en-US" smtClean="0"/>
              <a:t>Điều khiển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34000" y="2438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Module</a:t>
            </a:r>
          </a:p>
          <a:p>
            <a:pPr algn="ctr"/>
            <a:r>
              <a:rPr lang="en-US" smtClean="0"/>
              <a:t>Truyền nhận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981200"/>
            <a:ext cx="1447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90800" y="1981200"/>
            <a:ext cx="1447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1981200"/>
            <a:ext cx="1447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10400" y="1981200"/>
            <a:ext cx="1447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20968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RS232 Interface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90800" y="20968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 Management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53000" y="20968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PLM </a:t>
            </a:r>
            <a:br>
              <a:rPr lang="en-US" smtClean="0"/>
            </a:br>
            <a:r>
              <a:rPr lang="en-US" smtClean="0"/>
              <a:t>Task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62800" y="20968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PLM Interface</a:t>
            </a:r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981200" y="22098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981200" y="2514600"/>
            <a:ext cx="457200" cy="152400"/>
          </a:xfrm>
          <a:prstGeom prst="rightArrow">
            <a:avLst/>
          </a:prstGeom>
          <a:solidFill>
            <a:srgbClr val="C00000"/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191000" y="22098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191000" y="2514600"/>
            <a:ext cx="457200" cy="152400"/>
          </a:xfrm>
          <a:prstGeom prst="rightArrow">
            <a:avLst/>
          </a:prstGeom>
          <a:solidFill>
            <a:srgbClr val="C00000"/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400800" y="22098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400800" y="2514600"/>
            <a:ext cx="457200" cy="152400"/>
          </a:xfrm>
          <a:prstGeom prst="rightArrow">
            <a:avLst/>
          </a:prstGeom>
          <a:solidFill>
            <a:srgbClr val="C00000"/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514600" y="1600200"/>
            <a:ext cx="38100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76600" y="2971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Chương trình chính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304800" y="4038600"/>
            <a:ext cx="4419600" cy="8382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191000" y="304800"/>
            <a:ext cx="4419600" cy="8382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38800" y="381000"/>
            <a:ext cx="28956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10400" y="4572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Dữ liệu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86600" y="1981200"/>
            <a:ext cx="1447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Hàng đợi lớp điều khiển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457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Header 2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95800" y="1981200"/>
            <a:ext cx="1447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Hàng đợi lớp vật lý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15000" y="4572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Header 1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400" y="4572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Dữ liệu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7200" y="2133600"/>
            <a:ext cx="28956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28800" y="22098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Dữ liệu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3400" y="22098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Header 1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52600" y="4114800"/>
            <a:ext cx="28956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24200" y="41910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Dữ liệu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7200" y="41910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Header 2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828800" y="41910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Header 1</a:t>
            </a:r>
            <a:endParaRPr lang="en-US"/>
          </a:p>
        </p:txBody>
      </p:sp>
      <p:sp>
        <p:nvSpPr>
          <p:cNvPr id="30" name="Left-Right Arrow 29"/>
          <p:cNvSpPr/>
          <p:nvPr/>
        </p:nvSpPr>
        <p:spPr>
          <a:xfrm>
            <a:off x="2362200" y="609600"/>
            <a:ext cx="1600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/>
          <p:cNvSpPr/>
          <p:nvPr/>
        </p:nvSpPr>
        <p:spPr>
          <a:xfrm>
            <a:off x="3657600" y="2362200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>
          <a:xfrm>
            <a:off x="6172200" y="2286000"/>
            <a:ext cx="685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-Down Arrow 32"/>
          <p:cNvSpPr/>
          <p:nvPr/>
        </p:nvSpPr>
        <p:spPr>
          <a:xfrm>
            <a:off x="1676400" y="2971800"/>
            <a:ext cx="228600" cy="685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35"/>
          <p:cNvSpPr/>
          <p:nvPr/>
        </p:nvSpPr>
        <p:spPr>
          <a:xfrm>
            <a:off x="6019800" y="3657600"/>
            <a:ext cx="2362200" cy="1752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Đường truyền</a:t>
            </a:r>
            <a:endParaRPr lang="en-US"/>
          </a:p>
        </p:txBody>
      </p:sp>
      <p:sp>
        <p:nvSpPr>
          <p:cNvPr id="37" name="Left-Right Arrow 36"/>
          <p:cNvSpPr/>
          <p:nvPr/>
        </p:nvSpPr>
        <p:spPr>
          <a:xfrm>
            <a:off x="4876800" y="4267200"/>
            <a:ext cx="1066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905000" y="1447800"/>
            <a:ext cx="5867400" cy="3124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95600" y="3200400"/>
            <a:ext cx="15240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Bộ lọc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2209800"/>
            <a:ext cx="15240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Khối nguồn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0200" y="3200400"/>
            <a:ext cx="1447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ST7538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4495800" y="3429000"/>
            <a:ext cx="8382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-Up Arrow 14"/>
          <p:cNvSpPr/>
          <p:nvPr/>
        </p:nvSpPr>
        <p:spPr>
          <a:xfrm>
            <a:off x="4648200" y="2286000"/>
            <a:ext cx="2667000" cy="685800"/>
          </a:xfrm>
          <a:prstGeom prst="leftRightUp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6934200" y="3429000"/>
            <a:ext cx="6096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/>
          <p:nvPr/>
        </p:nvSpPr>
        <p:spPr>
          <a:xfrm>
            <a:off x="1447800" y="2514600"/>
            <a:ext cx="1295400" cy="685800"/>
          </a:xfrm>
          <a:prstGeom prst="ben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1447800" y="2971800"/>
            <a:ext cx="1295400" cy="685800"/>
          </a:xfrm>
          <a:prstGeom prst="bentArrow">
            <a:avLst/>
          </a:prstGeom>
          <a:ln>
            <a:solidFill>
              <a:schemeClr val="accent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90600" y="2971800"/>
            <a:ext cx="609600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2438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Tải điện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924800" y="2590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Mạch điều khiển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3962400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Lớp vật lý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3505200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Lớp  liên kết dữ liệu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3048000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Lớp ứng dụng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78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nnson</dc:creator>
  <cp:lastModifiedBy>nnson</cp:lastModifiedBy>
  <cp:revision>28</cp:revision>
  <dcterms:created xsi:type="dcterms:W3CDTF">2010-05-05T04:20:09Z</dcterms:created>
  <dcterms:modified xsi:type="dcterms:W3CDTF">2010-05-12T05:14:07Z</dcterms:modified>
</cp:coreProperties>
</file>