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media/image1.jpeg" ContentType="image/jpeg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303d22"/>
                </a:solidFill>
                <a:latin typeface="Arial"/>
              </a:rPr>
              <a:t>&lt;header&gt;</a:t>
            </a:r>
            <a:endParaRPr b="0" lang="en-US" sz="1400" spc="-1" strike="noStrike">
              <a:solidFill>
                <a:srgbClr val="303d22"/>
              </a:solidFill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303d22"/>
                </a:solidFill>
                <a:latin typeface="Arial"/>
              </a:rPr>
              <a:t>&lt;date/time&gt;</a:t>
            </a:r>
            <a:endParaRPr b="0" lang="en-US" sz="1400" spc="-1" strike="noStrike">
              <a:solidFill>
                <a:srgbClr val="303d22"/>
              </a:solidFill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303d22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303d22"/>
              </a:solidFill>
              <a:latin typeface="Arial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98BCE2A4-D029-44CC-A8DD-EF771545E308}" type="slidenum">
              <a:rPr b="0" lang="en-US" sz="1400" spc="-1" strike="noStrike">
                <a:solidFill>
                  <a:srgbClr val="303d22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303d22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sldImg"/>
          </p:nvPr>
        </p:nvSpPr>
        <p:spPr>
          <a:xfrm>
            <a:off x="1587960" y="1005840"/>
            <a:ext cx="4596480" cy="3447360"/>
          </a:xfrm>
          <a:prstGeom prst="rect">
            <a:avLst/>
          </a:prstGeom>
        </p:spPr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1185120" y="4787640"/>
            <a:ext cx="5407560" cy="51001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Cross‐sectional schematic of UV‐A LED with optical microscope image.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</a:rPr>
              <a:t>IF THIS IMAGE HAS BEEN PROVIDED BY OR IS OWNED BY A THIRD PARTY, AS INDICATED IN THE CAPTION LINE, THEN FURTHER PERMISSION MAY BE NEEDED BEFORE ANY FURTHER USE. PLEASE CONTACT WILEY'S PERMISSIONS DEPARTMENT ON PERMISSIONS@WILEY.COM OR USE THE RIGHTSLINK SERVICE BY CLICKING ON THE 'REQUEST PERMISSIONS' LINK ACCOMPANYING THIS ARTICLE. WILEY OR AUTHOR OWNED IMAGES MAY BE USED FOR NON-COMMERCIAL PURPOSES, SUBJECT TO PROPER CITATION OF THE ARTICLE, AUTHOR, AND PUBLISHER. </a:t>
            </a:r>
            <a:endParaRPr b="0" lang="en-US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144000" cy="6858000"/>
          </a:xfrm>
          <a:prstGeom prst="rect">
            <a:avLst/>
          </a:prstGeom>
          <a:solidFill>
            <a:srgbClr val="0054a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0" y="0"/>
            <a:ext cx="144000" cy="1198440"/>
          </a:xfrm>
          <a:prstGeom prst="rect">
            <a:avLst/>
          </a:prstGeom>
          <a:solidFill>
            <a:srgbClr val="ffce3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1260000" y="152280"/>
            <a:ext cx="7200000" cy="451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Demonstration of Near‐Size‐Independent External Quantum Efficiency for 368 nm UV Micro‐LEDs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TextShape 2"/>
          <p:cNvSpPr txBox="1"/>
          <p:nvPr/>
        </p:nvSpPr>
        <p:spPr>
          <a:xfrm>
            <a:off x="360000" y="5940000"/>
            <a:ext cx="8640000" cy="451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800" spc="-1" strike="noStrike">
                <a:solidFill>
                  <a:srgbClr val="0054a6"/>
                </a:solidFill>
                <a:latin typeface="Arial"/>
              </a:rPr>
              <a:t>Physica Rapid Research Ltrs, First published: 23 May 2024, DOI: (10.1002/pssr.202400119) 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6" name="Main graphic" descr=""/>
          <p:cNvPicPr/>
          <p:nvPr/>
        </p:nvPicPr>
        <p:blipFill>
          <a:blip r:embed="rId1"/>
          <a:stretch/>
        </p:blipFill>
        <p:spPr>
          <a:xfrm>
            <a:off x="1422360" y="1155960"/>
            <a:ext cx="6350040" cy="3021840"/>
          </a:xfrm>
          <a:prstGeom prst="rect">
            <a:avLst/>
          </a:prstGeom>
          <a:ln>
            <a:noFill/>
          </a:ln>
        </p:spPr>
      </p:pic>
    </p:spTree>
  </p:cSld>
  <p:transition>
    <p:wipe dir="r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LibreOffice/6.0.7.3$Linux_X86_64 LibreOffice_project/dc89aa7a9eabfd848af146d5086077aeed2ae4a5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cp:revision>0</cp:revision>
  <dc:subject/>
  <dc:title/>
</cp:coreProperties>
</file>