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  <p:sldMasterId id="2147483698" r:id="rId2"/>
    <p:sldMasterId id="2147483720" r:id="rId3"/>
  </p:sldMasterIdLst>
  <p:notesMasterIdLst>
    <p:notesMasterId r:id="rId81"/>
  </p:notesMasterIdLst>
  <p:handoutMasterIdLst>
    <p:handoutMasterId r:id="rId82"/>
  </p:handoutMasterIdLst>
  <p:sldIdLst>
    <p:sldId id="404" r:id="rId4"/>
    <p:sldId id="411" r:id="rId5"/>
    <p:sldId id="368" r:id="rId6"/>
    <p:sldId id="410" r:id="rId7"/>
    <p:sldId id="366" r:id="rId8"/>
    <p:sldId id="285" r:id="rId9"/>
    <p:sldId id="367" r:id="rId10"/>
    <p:sldId id="320" r:id="rId11"/>
    <p:sldId id="405" r:id="rId12"/>
    <p:sldId id="321" r:id="rId13"/>
    <p:sldId id="325" r:id="rId14"/>
    <p:sldId id="326" r:id="rId15"/>
    <p:sldId id="322" r:id="rId16"/>
    <p:sldId id="373" r:id="rId17"/>
    <p:sldId id="374" r:id="rId18"/>
    <p:sldId id="375" r:id="rId19"/>
    <p:sldId id="372" r:id="rId20"/>
    <p:sldId id="332" r:id="rId21"/>
    <p:sldId id="333" r:id="rId22"/>
    <p:sldId id="406" r:id="rId23"/>
    <p:sldId id="396" r:id="rId24"/>
    <p:sldId id="334" r:id="rId25"/>
    <p:sldId id="376" r:id="rId26"/>
    <p:sldId id="377" r:id="rId27"/>
    <p:sldId id="378" r:id="rId28"/>
    <p:sldId id="379" r:id="rId29"/>
    <p:sldId id="380" r:id="rId30"/>
    <p:sldId id="393" r:id="rId31"/>
    <p:sldId id="338" r:id="rId32"/>
    <p:sldId id="399" r:id="rId33"/>
    <p:sldId id="335" r:id="rId34"/>
    <p:sldId id="382" r:id="rId35"/>
    <p:sldId id="383" r:id="rId36"/>
    <p:sldId id="384" r:id="rId37"/>
    <p:sldId id="386" r:id="rId38"/>
    <p:sldId id="385" r:id="rId39"/>
    <p:sldId id="392" r:id="rId40"/>
    <p:sldId id="400" r:id="rId41"/>
    <p:sldId id="339" r:id="rId42"/>
    <p:sldId id="387" r:id="rId43"/>
    <p:sldId id="336" r:id="rId44"/>
    <p:sldId id="388" r:id="rId45"/>
    <p:sldId id="389" r:id="rId46"/>
    <p:sldId id="391" r:id="rId47"/>
    <p:sldId id="397" r:id="rId48"/>
    <p:sldId id="401" r:id="rId49"/>
    <p:sldId id="337" r:id="rId50"/>
    <p:sldId id="407" r:id="rId51"/>
    <p:sldId id="341" r:id="rId52"/>
    <p:sldId id="344" r:id="rId53"/>
    <p:sldId id="345" r:id="rId54"/>
    <p:sldId id="346" r:id="rId55"/>
    <p:sldId id="348" r:id="rId56"/>
    <p:sldId id="349" r:id="rId57"/>
    <p:sldId id="350" r:id="rId58"/>
    <p:sldId id="347" r:id="rId59"/>
    <p:sldId id="351" r:id="rId60"/>
    <p:sldId id="353" r:id="rId61"/>
    <p:sldId id="354" r:id="rId62"/>
    <p:sldId id="355" r:id="rId63"/>
    <p:sldId id="356" r:id="rId64"/>
    <p:sldId id="357" r:id="rId65"/>
    <p:sldId id="358" r:id="rId66"/>
    <p:sldId id="359" r:id="rId67"/>
    <p:sldId id="360" r:id="rId68"/>
    <p:sldId id="361" r:id="rId69"/>
    <p:sldId id="362" r:id="rId70"/>
    <p:sldId id="363" r:id="rId71"/>
    <p:sldId id="340" r:id="rId72"/>
    <p:sldId id="402" r:id="rId73"/>
    <p:sldId id="390" r:id="rId74"/>
    <p:sldId id="408" r:id="rId75"/>
    <p:sldId id="365" r:id="rId76"/>
    <p:sldId id="403" r:id="rId77"/>
    <p:sldId id="395" r:id="rId78"/>
    <p:sldId id="370" r:id="rId79"/>
    <p:sldId id="409" r:id="rId80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yo Akintil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B7AE"/>
    <a:srgbClr val="22B6C0"/>
    <a:srgbClr val="404041"/>
    <a:srgbClr val="20B780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8"/>
  </p:normalViewPr>
  <p:slideViewPr>
    <p:cSldViewPr snapToGrid="0">
      <p:cViewPr>
        <p:scale>
          <a:sx n="99" d="100"/>
          <a:sy n="99" d="100"/>
        </p:scale>
        <p:origin x="520" y="-80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2" Type="http://schemas.openxmlformats.org/officeDocument/2006/relationships/handoutMaster" Target="handoutMasters/handoutMaster1.xml"/><Relationship Id="rId83" Type="http://schemas.openxmlformats.org/officeDocument/2006/relationships/commentAuthors" Target="commentAuthors.xml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Nested Queries</c:v>
                </c:pt>
              </c:strCache>
            </c:strRef>
          </c:tx>
          <c:spPr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Time (min)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B9A-44C3-9083-0CBD5B4F28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Time (min)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Time (min)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Time (min)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00279408"/>
        <c:axId val="100256752"/>
      </c:barChart>
      <c:catAx>
        <c:axId val="100279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100256752"/>
        <c:crosses val="autoZero"/>
        <c:auto val="1"/>
        <c:lblAlgn val="ctr"/>
        <c:lblOffset val="100"/>
        <c:noMultiLvlLbl val="0"/>
      </c:catAx>
      <c:valAx>
        <c:axId val="100256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100279408"/>
        <c:crosses val="autoZero"/>
        <c:crossBetween val="between"/>
      </c:valAx>
    </c:plotArea>
    <c:legend>
      <c:legendPos val="b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15354330708661"/>
          <c:y val="0.0557584905660377"/>
          <c:w val="0.924575678040245"/>
          <c:h val="0.7075508542564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Nested Queries</c:v>
                </c:pt>
              </c:strCache>
            </c:strRef>
          </c:tx>
          <c:spPr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Time (min)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B9A-44C3-9083-0CBD5B4F28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Build in DB</c:v>
                </c:pt>
              </c:strCache>
            </c:strRef>
          </c:tx>
          <c:spPr>
            <a:solidFill>
              <a:srgbClr val="ED7D31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Time (min)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95.9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B9A-44C3-9083-0CBD5B4F28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Time (min)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Time (min)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36478448"/>
        <c:axId val="136480928"/>
      </c:barChart>
      <c:catAx>
        <c:axId val="13647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136480928"/>
        <c:crosses val="autoZero"/>
        <c:auto val="1"/>
        <c:lblAlgn val="ctr"/>
        <c:lblOffset val="100"/>
        <c:noMultiLvlLbl val="0"/>
      </c:catAx>
      <c:valAx>
        <c:axId val="136480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136478448"/>
        <c:crosses val="autoZero"/>
        <c:crossBetween val="between"/>
      </c:valAx>
    </c:plotArea>
    <c:legend>
      <c:legendPos val="b"/>
      <c:legendEntry>
        <c:idx val="2"/>
        <c:delete val="1"/>
      </c:legendEntry>
      <c:legendEntry>
        <c:idx val="3"/>
        <c:delete val="1"/>
      </c:legendEntry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Nested Queries</c:v>
                </c:pt>
              </c:strCache>
            </c:strRef>
          </c:tx>
          <c:spPr>
            <a:solidFill>
              <a:schemeClr val="accent5"/>
            </a:solidFill>
            <a:ln w="12700" cap="flat" cmpd="sng" algn="ctr">
              <a:solidFill>
                <a:schemeClr val="accent5">
                  <a:shade val="50000"/>
                </a:schemeClr>
              </a:solidFill>
              <a:prstDash val="solid"/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Time (min)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B9A-44C3-9083-0CBD5B4F28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Build in DB</c:v>
                </c:pt>
              </c:strCache>
            </c:strRef>
          </c:tx>
          <c:spPr>
            <a:solidFill>
              <a:schemeClr val="accent2"/>
            </a:solidFill>
            <a:ln w="12700" cap="flat" cmpd="sng" algn="ctr">
              <a:solidFill>
                <a:schemeClr val="accent2">
                  <a:shade val="50000"/>
                </a:schemeClr>
              </a:solidFill>
              <a:prstDash val="solid"/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Time (min)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95.9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B9A-44C3-9083-0CBD5B4F28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Lookup from Memory</c:v>
                </c:pt>
              </c:strCache>
            </c:strRef>
          </c:tx>
          <c:spPr>
            <a:solidFill>
              <a:schemeClr val="accent4"/>
            </a:solidFill>
            <a:ln w="12700" cap="flat" cmpd="sng" algn="ctr">
              <a:solidFill>
                <a:schemeClr val="accent4">
                  <a:shade val="50000"/>
                </a:schemeClr>
              </a:solidFill>
              <a:prstDash val="solid"/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Time (min)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8.5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B9A-44C3-9083-0CBD5B4F280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Time (min)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95333264"/>
        <c:axId val="95336784"/>
      </c:barChart>
      <c:catAx>
        <c:axId val="95333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95336784"/>
        <c:crosses val="autoZero"/>
        <c:auto val="1"/>
        <c:lblAlgn val="ctr"/>
        <c:lblOffset val="100"/>
        <c:noMultiLvlLbl val="0"/>
      </c:catAx>
      <c:valAx>
        <c:axId val="95336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95333264"/>
        <c:crosses val="autoZero"/>
        <c:crossBetween val="between"/>
      </c:valAx>
    </c:plotArea>
    <c:legend>
      <c:legendPos val="b"/>
      <c:legendEntry>
        <c:idx val="3"/>
        <c:delete val="1"/>
      </c:legendEntry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Nested Queries</c:v>
                </c:pt>
              </c:strCache>
            </c:strRef>
          </c:tx>
          <c:spPr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Time (min)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B9A-44C3-9083-0CBD5B4F28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Build in DB</c:v>
                </c:pt>
              </c:strCache>
            </c:strRef>
          </c:tx>
          <c:spPr>
            <a:solidFill>
              <a:srgbClr val="ED7D31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Time (min)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95.9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B9A-44C3-9083-0CBD5B4F28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Lookup from Memory</c:v>
                </c:pt>
              </c:strCache>
            </c:strRef>
          </c:tx>
          <c:spPr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Time (min)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8.5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B9A-44C3-9083-0CBD5B4F280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Co-Iteration</c:v>
                </c:pt>
              </c:strCache>
            </c:strRef>
          </c:tx>
          <c:spPr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Time (min)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8.1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39940192"/>
        <c:axId val="139942672"/>
      </c:barChart>
      <c:catAx>
        <c:axId val="139940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139942672"/>
        <c:crosses val="autoZero"/>
        <c:auto val="1"/>
        <c:lblAlgn val="ctr"/>
        <c:lblOffset val="100"/>
        <c:noMultiLvlLbl val="0"/>
      </c:catAx>
      <c:valAx>
        <c:axId val="139942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13994019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Nested Queries</c:v>
                </c:pt>
              </c:strCache>
            </c:strRef>
          </c:tx>
          <c:spPr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Simple</c:v>
                </c:pt>
                <c:pt idx="1">
                  <c:v>Batch = 1000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14.5</c:v>
                </c:pt>
                <c:pt idx="1">
                  <c:v>9.1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B9A-44C3-9083-0CBD5B4F28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Build in DB</c:v>
                </c:pt>
              </c:strCache>
            </c:strRef>
          </c:tx>
          <c:spPr>
            <a:solidFill>
              <a:srgbClr val="ED7D31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Simple</c:v>
                </c:pt>
                <c:pt idx="1">
                  <c:v>Batch = 1000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95.9</c:v>
                </c:pt>
                <c:pt idx="1">
                  <c:v>36.2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B9A-44C3-9083-0CBD5B4F28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Lookup from Memory</c:v>
                </c:pt>
              </c:strCache>
            </c:strRef>
          </c:tx>
          <c:spPr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Simple</c:v>
                </c:pt>
                <c:pt idx="1">
                  <c:v>Batch = 1000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8.5</c:v>
                </c:pt>
                <c:pt idx="1">
                  <c:v>4.0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B9A-44C3-9083-0CBD5B4F280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Co-Iteration</c:v>
                </c:pt>
              </c:strCache>
            </c:strRef>
          </c:tx>
          <c:spPr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Simple</c:v>
                </c:pt>
                <c:pt idx="1">
                  <c:v>Batch = 1000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8.1</c:v>
                </c:pt>
                <c:pt idx="1">
                  <c:v>3.9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40838304"/>
        <c:axId val="140840352"/>
      </c:barChart>
      <c:catAx>
        <c:axId val="140838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140840352"/>
        <c:crosses val="autoZero"/>
        <c:auto val="1"/>
        <c:lblAlgn val="ctr"/>
        <c:lblOffset val="100"/>
        <c:noMultiLvlLbl val="0"/>
      </c:catAx>
      <c:valAx>
        <c:axId val="140840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14083830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2E514-7EB6-4BC1-8BB3-86F9C40B8457}" type="datetimeFigureOut">
              <a:rPr lang="en-US" smtClean="0"/>
              <a:t>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3F55C-5280-4AE5-A7AB-C6984916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6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96298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Relationship Id="rId3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10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10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10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10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2134235"/>
            <a:ext cx="10972800" cy="4206240"/>
          </a:xfrm>
        </p:spPr>
        <p:txBody>
          <a:bodyPr/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cxnSp>
        <p:nvCxnSpPr>
          <p:cNvPr id="7" name="Shape 97"/>
          <p:cNvCxnSpPr/>
          <p:nvPr userDrawn="1"/>
        </p:nvCxnSpPr>
        <p:spPr>
          <a:xfrm>
            <a:off x="593590" y="587092"/>
            <a:ext cx="1462018" cy="0"/>
          </a:xfrm>
          <a:prstGeom prst="straightConnector1">
            <a:avLst/>
          </a:prstGeom>
          <a:noFill/>
          <a:ln w="38100" cap="flat" cmpd="sng">
            <a:solidFill>
              <a:srgbClr val="4CB6AC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11" name="Group 10"/>
          <p:cNvGrpSpPr/>
          <p:nvPr userDrawn="1"/>
        </p:nvGrpSpPr>
        <p:grpSpPr>
          <a:xfrm>
            <a:off x="608013" y="6460119"/>
            <a:ext cx="10972799" cy="276999"/>
            <a:chOff x="608013" y="6451291"/>
            <a:chExt cx="10972799" cy="276999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0751098" y="6451291"/>
              <a:ext cx="829714" cy="276999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#MDBW17</a:t>
              </a:r>
            </a:p>
          </p:txBody>
        </p:sp>
        <p:sp>
          <p:nvSpPr>
            <p:cNvPr id="13" name="Freeform 86"/>
            <p:cNvSpPr>
              <a:spLocks noChangeArrowheads="1"/>
            </p:cNvSpPr>
            <p:nvPr userDrawn="1"/>
          </p:nvSpPr>
          <p:spPr bwMode="auto">
            <a:xfrm>
              <a:off x="10568215" y="6464677"/>
              <a:ext cx="230894" cy="226696"/>
            </a:xfrm>
            <a:custGeom>
              <a:avLst/>
              <a:gdLst>
                <a:gd name="T0" fmla="*/ 239 w 480"/>
                <a:gd name="T1" fmla="*/ 0 h 471"/>
                <a:gd name="T2" fmla="*/ 239 w 480"/>
                <a:gd name="T3" fmla="*/ 0 h 471"/>
                <a:gd name="T4" fmla="*/ 0 w 480"/>
                <a:gd name="T5" fmla="*/ 231 h 471"/>
                <a:gd name="T6" fmla="*/ 239 w 480"/>
                <a:gd name="T7" fmla="*/ 470 h 471"/>
                <a:gd name="T8" fmla="*/ 479 w 480"/>
                <a:gd name="T9" fmla="*/ 231 h 471"/>
                <a:gd name="T10" fmla="*/ 239 w 480"/>
                <a:gd name="T11" fmla="*/ 0 h 471"/>
                <a:gd name="T12" fmla="*/ 337 w 480"/>
                <a:gd name="T13" fmla="*/ 195 h 471"/>
                <a:gd name="T14" fmla="*/ 337 w 480"/>
                <a:gd name="T15" fmla="*/ 195 h 471"/>
                <a:gd name="T16" fmla="*/ 337 w 480"/>
                <a:gd name="T17" fmla="*/ 195 h 471"/>
                <a:gd name="T18" fmla="*/ 204 w 480"/>
                <a:gd name="T19" fmla="*/ 328 h 471"/>
                <a:gd name="T20" fmla="*/ 133 w 480"/>
                <a:gd name="T21" fmla="*/ 310 h 471"/>
                <a:gd name="T22" fmla="*/ 142 w 480"/>
                <a:gd name="T23" fmla="*/ 310 h 471"/>
                <a:gd name="T24" fmla="*/ 204 w 480"/>
                <a:gd name="T25" fmla="*/ 293 h 471"/>
                <a:gd name="T26" fmla="*/ 160 w 480"/>
                <a:gd name="T27" fmla="*/ 257 h 471"/>
                <a:gd name="T28" fmla="*/ 169 w 480"/>
                <a:gd name="T29" fmla="*/ 257 h 471"/>
                <a:gd name="T30" fmla="*/ 178 w 480"/>
                <a:gd name="T31" fmla="*/ 257 h 471"/>
                <a:gd name="T32" fmla="*/ 142 w 480"/>
                <a:gd name="T33" fmla="*/ 213 h 471"/>
                <a:gd name="T34" fmla="*/ 142 w 480"/>
                <a:gd name="T35" fmla="*/ 213 h 471"/>
                <a:gd name="T36" fmla="*/ 160 w 480"/>
                <a:gd name="T37" fmla="*/ 213 h 471"/>
                <a:gd name="T38" fmla="*/ 142 w 480"/>
                <a:gd name="T39" fmla="*/ 178 h 471"/>
                <a:gd name="T40" fmla="*/ 151 w 480"/>
                <a:gd name="T41" fmla="*/ 151 h 471"/>
                <a:gd name="T42" fmla="*/ 239 w 480"/>
                <a:gd name="T43" fmla="*/ 204 h 471"/>
                <a:gd name="T44" fmla="*/ 239 w 480"/>
                <a:gd name="T45" fmla="*/ 195 h 471"/>
                <a:gd name="T46" fmla="*/ 292 w 480"/>
                <a:gd name="T47" fmla="*/ 142 h 471"/>
                <a:gd name="T48" fmla="*/ 319 w 480"/>
                <a:gd name="T49" fmla="*/ 160 h 471"/>
                <a:gd name="T50" fmla="*/ 355 w 480"/>
                <a:gd name="T51" fmla="*/ 151 h 471"/>
                <a:gd name="T52" fmla="*/ 337 w 480"/>
                <a:gd name="T53" fmla="*/ 178 h 471"/>
                <a:gd name="T54" fmla="*/ 364 w 480"/>
                <a:gd name="T55" fmla="*/ 169 h 471"/>
                <a:gd name="T56" fmla="*/ 337 w 480"/>
                <a:gd name="T57" fmla="*/ 195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0" h="471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lnTo>
                    <a:pt x="142" y="213"/>
                  </a:ln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1424" tIns="45712" rIns="91424" bIns="45712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Roboto Light"/>
                <a:ea typeface="+mn-ea"/>
                <a:cs typeface="+mn-cs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08013" y="6476227"/>
              <a:ext cx="1508760" cy="228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844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 userDrawn="1"/>
        </p:nvSpPr>
        <p:spPr>
          <a:xfrm>
            <a:off x="2" y="6080763"/>
            <a:ext cx="12188825" cy="780719"/>
          </a:xfrm>
          <a:prstGeom prst="rect">
            <a:avLst/>
          </a:prstGeom>
          <a:solidFill>
            <a:srgbClr val="434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80760"/>
            <a:ext cx="12188825" cy="787066"/>
          </a:xfrm>
          <a:prstGeom prst="rect">
            <a:avLst/>
          </a:prstGeom>
        </p:spPr>
      </p:pic>
      <p:sp>
        <p:nvSpPr>
          <p:cNvPr id="8" name="Hashtag"/>
          <p:cNvSpPr txBox="1"/>
          <p:nvPr userDrawn="1"/>
        </p:nvSpPr>
        <p:spPr>
          <a:xfrm>
            <a:off x="9712972" y="6355703"/>
            <a:ext cx="1573119" cy="23083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/>
            <a:r>
              <a:rPr lang="en-US" sz="1200" b="1" cap="all" spc="300" dirty="0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#</a:t>
            </a:r>
            <a:r>
              <a:rPr lang="en-US" sz="1200" b="1" cap="all" spc="30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MDB</a:t>
            </a:r>
            <a:r>
              <a:rPr lang="en-US" sz="1200" b="1" cap="none" spc="300" baseline="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local</a:t>
            </a:r>
            <a:endParaRPr lang="en-US" sz="1200" b="1" cap="none" spc="300" baseline="0" dirty="0" smtClean="0">
              <a:solidFill>
                <a:schemeClr val="bg1"/>
              </a:solidFill>
              <a:latin typeface="DIN OT" charset="0"/>
              <a:ea typeface="DIN OT" charset="0"/>
              <a:cs typeface="DIN OT" charset="0"/>
            </a:endParaRPr>
          </a:p>
        </p:txBody>
      </p:sp>
      <p:pic>
        <p:nvPicPr>
          <p:cNvPr id="9" name="SF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" y="6024098"/>
            <a:ext cx="1815771" cy="89404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87209" y="2109791"/>
            <a:ext cx="10874717" cy="3303587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DINOT" charset="0"/>
                <a:ea typeface="DINOT" charset="0"/>
                <a:cs typeface="DINOT" charset="0"/>
              </a:defRPr>
            </a:lvl1pPr>
            <a:lvl2pPr>
              <a:defRPr b="0" i="0">
                <a:latin typeface="DINOT" charset="0"/>
                <a:ea typeface="DINOT" charset="0"/>
                <a:cs typeface="DINOT" charset="0"/>
              </a:defRPr>
            </a:lvl2pPr>
            <a:lvl3pPr>
              <a:defRPr b="0" i="0">
                <a:latin typeface="DINOT" charset="0"/>
                <a:ea typeface="DINOT" charset="0"/>
                <a:cs typeface="DINOT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7209" y="630854"/>
            <a:ext cx="10874717" cy="147893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b="1" i="0" cap="none">
                <a:latin typeface="DIN OT" charset="0"/>
                <a:ea typeface="DIN OT" charset="0"/>
                <a:cs typeface="DIN OT" charset="0"/>
              </a:defRPr>
            </a:lvl1pPr>
          </a:lstStyle>
          <a:p>
            <a:pPr lvl="0"/>
            <a:r>
              <a:rPr lang="en-US" sz="3600" b="1" cap="all" spc="300" dirty="0" smtClean="0">
                <a:solidFill>
                  <a:srgbClr val="43494F"/>
                </a:solidFill>
                <a:latin typeface="DIN OT" charset="0"/>
                <a:ea typeface="DIN OT" charset="0"/>
                <a:cs typeface="DIN OT" charset="0"/>
              </a:rPr>
              <a:t>TITLE: A MAXIMUM OF </a:t>
            </a:r>
            <a:r>
              <a:rPr lang="en-US" sz="3600" b="1" cap="all" spc="300" dirty="0" smtClean="0">
                <a:solidFill>
                  <a:srgbClr val="F2805B"/>
                </a:solidFill>
                <a:latin typeface="DIN OT" charset="0"/>
                <a:ea typeface="DIN OT" charset="0"/>
                <a:cs typeface="DIN OT" charset="0"/>
              </a:rPr>
              <a:t>99</a:t>
            </a:r>
            <a:r>
              <a:rPr lang="en-US" sz="3600" b="1" cap="all" spc="300" dirty="0" smtClean="0">
                <a:solidFill>
                  <a:srgbClr val="43494F"/>
                </a:solidFill>
                <a:latin typeface="DIN OT" charset="0"/>
                <a:ea typeface="DIN OT" charset="0"/>
                <a:cs typeface="DIN OT" charset="0"/>
              </a:rPr>
              <a:t> CHARACTERS WITH SPACE AND NO MORE THAN </a:t>
            </a:r>
            <a:r>
              <a:rPr lang="en-US" sz="3600" b="1" cap="all" spc="300" dirty="0" smtClean="0">
                <a:solidFill>
                  <a:srgbClr val="F2805B"/>
                </a:solidFill>
                <a:latin typeface="DIN OT" charset="0"/>
                <a:ea typeface="DIN OT" charset="0"/>
                <a:cs typeface="DIN OT" charset="0"/>
              </a:rPr>
              <a:t>2</a:t>
            </a:r>
            <a:r>
              <a:rPr lang="en-US" sz="3600" b="1" cap="all" spc="300" dirty="0" smtClean="0">
                <a:solidFill>
                  <a:srgbClr val="43494F"/>
                </a:solidFill>
                <a:latin typeface="DIN OT" charset="0"/>
                <a:ea typeface="DIN OT" charset="0"/>
                <a:cs typeface="DIN OT" charset="0"/>
              </a:rPr>
              <a:t> LINES.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888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bullets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 userDrawn="1"/>
        </p:nvSpPr>
        <p:spPr>
          <a:xfrm>
            <a:off x="2" y="3"/>
            <a:ext cx="12188825" cy="6861479"/>
          </a:xfrm>
          <a:prstGeom prst="rect">
            <a:avLst/>
          </a:prstGeom>
          <a:solidFill>
            <a:srgbClr val="434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" name="Hashtag"/>
          <p:cNvSpPr txBox="1"/>
          <p:nvPr userDrawn="1"/>
        </p:nvSpPr>
        <p:spPr>
          <a:xfrm>
            <a:off x="9712972" y="6355703"/>
            <a:ext cx="1573119" cy="23083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/>
            <a:r>
              <a:rPr lang="en-US" sz="1200" b="1" cap="all" spc="300" dirty="0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#</a:t>
            </a:r>
            <a:r>
              <a:rPr lang="en-US" sz="1200" b="1" cap="all" spc="30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MDB</a:t>
            </a:r>
            <a:r>
              <a:rPr lang="en-US" sz="1200" b="1" cap="none" spc="300" baseline="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local</a:t>
            </a:r>
            <a:endParaRPr lang="en-US" sz="1200" b="1" cap="none" spc="300" baseline="0" dirty="0" smtClean="0">
              <a:solidFill>
                <a:schemeClr val="bg1"/>
              </a:solidFill>
              <a:latin typeface="DIN OT" charset="0"/>
              <a:ea typeface="DIN OT" charset="0"/>
              <a:cs typeface="DIN OT" charset="0"/>
            </a:endParaRPr>
          </a:p>
        </p:txBody>
      </p:sp>
      <p:pic>
        <p:nvPicPr>
          <p:cNvPr id="8" name="SF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" y="6024098"/>
            <a:ext cx="1815771" cy="89404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87210" y="2254253"/>
            <a:ext cx="11093013" cy="341947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DINOT" charset="0"/>
                <a:ea typeface="DINOT" charset="0"/>
                <a:cs typeface="DINOT" charset="0"/>
              </a:defRPr>
            </a:lvl1pPr>
            <a:lvl2pPr>
              <a:defRPr b="0" i="0">
                <a:solidFill>
                  <a:schemeClr val="bg1"/>
                </a:solidFill>
                <a:latin typeface="DINOT" charset="0"/>
                <a:ea typeface="DINOT" charset="0"/>
                <a:cs typeface="DINOT" charset="0"/>
              </a:defRPr>
            </a:lvl2pPr>
            <a:lvl3pPr>
              <a:defRPr b="0" i="0">
                <a:solidFill>
                  <a:schemeClr val="bg1"/>
                </a:solidFill>
                <a:latin typeface="DINOT" charset="0"/>
                <a:ea typeface="DINOT" charset="0"/>
                <a:cs typeface="DINOT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87209" y="731520"/>
            <a:ext cx="10874717" cy="152273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TITLE: A MAXIMUM OF 99 CHARACTERS WITH SPACE AND NO MORE THAN 2 LINES</a:t>
            </a:r>
          </a:p>
        </p:txBody>
      </p:sp>
    </p:spTree>
    <p:extLst>
      <p:ext uri="{BB962C8B-B14F-4D97-AF65-F5344CB8AC3E}">
        <p14:creationId xmlns:p14="http://schemas.microsoft.com/office/powerpoint/2010/main" val="3635740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ullets w/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 userDrawn="1"/>
        </p:nvSpPr>
        <p:spPr>
          <a:xfrm>
            <a:off x="2" y="6080763"/>
            <a:ext cx="12188825" cy="780719"/>
          </a:xfrm>
          <a:prstGeom prst="rect">
            <a:avLst/>
          </a:prstGeom>
          <a:solidFill>
            <a:srgbClr val="434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80760"/>
            <a:ext cx="12188825" cy="787066"/>
          </a:xfrm>
          <a:prstGeom prst="rect">
            <a:avLst/>
          </a:prstGeom>
        </p:spPr>
      </p:pic>
      <p:sp>
        <p:nvSpPr>
          <p:cNvPr id="7" name="Hashtag"/>
          <p:cNvSpPr txBox="1"/>
          <p:nvPr userDrawn="1"/>
        </p:nvSpPr>
        <p:spPr>
          <a:xfrm>
            <a:off x="9712972" y="6355703"/>
            <a:ext cx="1573119" cy="23083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/>
            <a:r>
              <a:rPr lang="en-US" sz="1200" b="1" cap="all" spc="300" dirty="0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#</a:t>
            </a:r>
            <a:r>
              <a:rPr lang="en-US" sz="1200" b="1" cap="all" spc="30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MDB</a:t>
            </a:r>
            <a:r>
              <a:rPr lang="en-US" sz="1200" b="1" cap="none" spc="300" baseline="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local</a:t>
            </a:r>
            <a:endParaRPr lang="en-US" sz="1200" b="1" cap="none" spc="300" baseline="0" dirty="0" smtClean="0">
              <a:solidFill>
                <a:schemeClr val="bg1"/>
              </a:solidFill>
              <a:latin typeface="DIN OT" charset="0"/>
              <a:ea typeface="DIN OT" charset="0"/>
              <a:cs typeface="DIN OT" charset="0"/>
            </a:endParaRPr>
          </a:p>
        </p:txBody>
      </p:sp>
      <p:pic>
        <p:nvPicPr>
          <p:cNvPr id="8" name="SF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" y="6024098"/>
            <a:ext cx="1815771" cy="894042"/>
          </a:xfrm>
          <a:prstGeom prst="rect">
            <a:avLst/>
          </a:prstGeom>
        </p:spPr>
      </p:pic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87210" y="2254253"/>
            <a:ext cx="4910012" cy="341947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43494F"/>
                </a:solidFill>
                <a:latin typeface="DINOT" charset="0"/>
                <a:ea typeface="DINOT" charset="0"/>
                <a:cs typeface="DINOT" charset="0"/>
              </a:defRPr>
            </a:lvl1pPr>
            <a:lvl2pPr>
              <a:defRPr b="0" i="0">
                <a:solidFill>
                  <a:srgbClr val="43494F"/>
                </a:solidFill>
                <a:latin typeface="DINOT" charset="0"/>
                <a:ea typeface="DINOT" charset="0"/>
                <a:cs typeface="DINOT" charset="0"/>
              </a:defRPr>
            </a:lvl2pPr>
            <a:lvl3pPr>
              <a:defRPr b="0" i="0">
                <a:solidFill>
                  <a:srgbClr val="43494F"/>
                </a:solidFill>
                <a:latin typeface="DINOT" charset="0"/>
                <a:ea typeface="DINOT" charset="0"/>
                <a:cs typeface="DINOT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954028" y="2254253"/>
            <a:ext cx="4963975" cy="341947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43494F"/>
                </a:solidFill>
                <a:latin typeface="DINOT" charset="0"/>
                <a:ea typeface="DINOT" charset="0"/>
                <a:cs typeface="DINOT" charset="0"/>
              </a:defRPr>
            </a:lvl1pPr>
            <a:lvl2pPr>
              <a:defRPr b="0" i="0">
                <a:solidFill>
                  <a:srgbClr val="43494F"/>
                </a:solidFill>
                <a:latin typeface="DINOT" charset="0"/>
                <a:ea typeface="DINOT" charset="0"/>
                <a:cs typeface="DINOT" charset="0"/>
              </a:defRPr>
            </a:lvl2pPr>
            <a:lvl3pPr>
              <a:defRPr b="0" i="0">
                <a:solidFill>
                  <a:srgbClr val="43494F"/>
                </a:solidFill>
                <a:latin typeface="DINOT" charset="0"/>
                <a:ea typeface="DINOT" charset="0"/>
                <a:cs typeface="DINOT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7209" y="630856"/>
            <a:ext cx="10874717" cy="161704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b="1" i="0" cap="none">
                <a:latin typeface="DIN OT" charset="0"/>
                <a:ea typeface="DIN OT" charset="0"/>
                <a:cs typeface="DIN OT" charset="0"/>
              </a:defRPr>
            </a:lvl1pPr>
          </a:lstStyle>
          <a:p>
            <a:pPr lvl="0"/>
            <a:r>
              <a:rPr lang="en-US" sz="3600" b="1" cap="all" spc="300" dirty="0" smtClean="0">
                <a:solidFill>
                  <a:srgbClr val="43494F"/>
                </a:solidFill>
                <a:latin typeface="DIN OT" charset="0"/>
                <a:ea typeface="DIN OT" charset="0"/>
                <a:cs typeface="DIN OT" charset="0"/>
              </a:rPr>
              <a:t>TITLE: A MAXIMUM OF </a:t>
            </a:r>
            <a:r>
              <a:rPr lang="en-US" sz="3600" b="1" cap="all" spc="300" dirty="0" smtClean="0">
                <a:solidFill>
                  <a:srgbClr val="F2805B"/>
                </a:solidFill>
                <a:latin typeface="DIN OT" charset="0"/>
                <a:ea typeface="DIN OT" charset="0"/>
                <a:cs typeface="DIN OT" charset="0"/>
              </a:rPr>
              <a:t>99</a:t>
            </a:r>
            <a:r>
              <a:rPr lang="en-US" sz="3600" b="1" cap="all" spc="300" dirty="0" smtClean="0">
                <a:solidFill>
                  <a:srgbClr val="43494F"/>
                </a:solidFill>
                <a:latin typeface="DIN OT" charset="0"/>
                <a:ea typeface="DIN OT" charset="0"/>
                <a:cs typeface="DIN OT" charset="0"/>
              </a:rPr>
              <a:t> CHARACTERS WITH SPACE AND NO MORE THAN </a:t>
            </a:r>
            <a:r>
              <a:rPr lang="en-US" sz="3600" b="1" cap="all" spc="300" dirty="0" smtClean="0">
                <a:solidFill>
                  <a:srgbClr val="F2805B"/>
                </a:solidFill>
                <a:latin typeface="DIN OT" charset="0"/>
                <a:ea typeface="DIN OT" charset="0"/>
                <a:cs typeface="DIN OT" charset="0"/>
              </a:rPr>
              <a:t>2</a:t>
            </a:r>
            <a:r>
              <a:rPr lang="en-US" sz="3600" b="1" cap="all" spc="300" dirty="0" smtClean="0">
                <a:solidFill>
                  <a:srgbClr val="43494F"/>
                </a:solidFill>
                <a:latin typeface="DIN OT" charset="0"/>
                <a:ea typeface="DIN OT" charset="0"/>
                <a:cs typeface="DIN OT" charset="0"/>
              </a:rPr>
              <a:t> LINES.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1103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ullets w/2 col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 userDrawn="1"/>
        </p:nvSpPr>
        <p:spPr>
          <a:xfrm>
            <a:off x="2" y="3"/>
            <a:ext cx="12188825" cy="6861479"/>
          </a:xfrm>
          <a:prstGeom prst="rect">
            <a:avLst/>
          </a:prstGeom>
          <a:solidFill>
            <a:srgbClr val="434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" name="Hashtag"/>
          <p:cNvSpPr txBox="1"/>
          <p:nvPr userDrawn="1"/>
        </p:nvSpPr>
        <p:spPr>
          <a:xfrm>
            <a:off x="9712972" y="6355703"/>
            <a:ext cx="1573119" cy="23083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/>
            <a:r>
              <a:rPr lang="en-US" sz="1200" b="1" cap="all" spc="300" dirty="0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#</a:t>
            </a:r>
            <a:r>
              <a:rPr lang="en-US" sz="1200" b="1" cap="all" spc="30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MDB</a:t>
            </a:r>
            <a:r>
              <a:rPr lang="en-US" sz="1200" b="1" cap="none" spc="300" baseline="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local</a:t>
            </a:r>
            <a:endParaRPr lang="en-US" sz="1200" b="1" cap="none" spc="300" baseline="0" dirty="0" smtClean="0">
              <a:solidFill>
                <a:schemeClr val="bg1"/>
              </a:solidFill>
              <a:latin typeface="DIN OT" charset="0"/>
              <a:ea typeface="DIN OT" charset="0"/>
              <a:cs typeface="DIN OT" charset="0"/>
            </a:endParaRPr>
          </a:p>
        </p:txBody>
      </p:sp>
      <p:pic>
        <p:nvPicPr>
          <p:cNvPr id="7" name="SF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" y="6024098"/>
            <a:ext cx="1815771" cy="894042"/>
          </a:xfrm>
          <a:prstGeom prst="rect">
            <a:avLst/>
          </a:prstGeom>
        </p:spPr>
      </p:pic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87210" y="2254253"/>
            <a:ext cx="4910012" cy="341947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DINOT" charset="0"/>
                <a:ea typeface="DINOT" charset="0"/>
                <a:cs typeface="DINOT" charset="0"/>
              </a:defRPr>
            </a:lvl1pPr>
            <a:lvl2pPr>
              <a:defRPr b="0" i="0">
                <a:solidFill>
                  <a:schemeClr val="bg1"/>
                </a:solidFill>
                <a:latin typeface="DINOT" charset="0"/>
                <a:ea typeface="DINOT" charset="0"/>
                <a:cs typeface="DINOT" charset="0"/>
              </a:defRPr>
            </a:lvl2pPr>
            <a:lvl3pPr>
              <a:defRPr b="0" i="0">
                <a:solidFill>
                  <a:schemeClr val="bg1"/>
                </a:solidFill>
                <a:latin typeface="DINOT" charset="0"/>
                <a:ea typeface="DINOT" charset="0"/>
                <a:cs typeface="DINOT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954028" y="2254253"/>
            <a:ext cx="4963975" cy="341947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DINOT" charset="0"/>
                <a:ea typeface="DINOT" charset="0"/>
                <a:cs typeface="DINOT" charset="0"/>
              </a:defRPr>
            </a:lvl1pPr>
            <a:lvl2pPr>
              <a:defRPr b="0" i="0">
                <a:solidFill>
                  <a:schemeClr val="bg1"/>
                </a:solidFill>
                <a:latin typeface="DINOT" charset="0"/>
                <a:ea typeface="DINOT" charset="0"/>
                <a:cs typeface="DINOT" charset="0"/>
              </a:defRPr>
            </a:lvl2pPr>
            <a:lvl3pPr>
              <a:defRPr b="0" i="0">
                <a:solidFill>
                  <a:schemeClr val="bg1"/>
                </a:solidFill>
                <a:latin typeface="DINOT" charset="0"/>
                <a:ea typeface="DINOT" charset="0"/>
                <a:cs typeface="DINOT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87209" y="731520"/>
            <a:ext cx="10874717" cy="152273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TITLE: A MAXIMUM OF 99 CHARACTERS WITH SPACE AND NO MORE THAN 2 LINES</a:t>
            </a:r>
          </a:p>
        </p:txBody>
      </p:sp>
    </p:spTree>
    <p:extLst>
      <p:ext uri="{BB962C8B-B14F-4D97-AF65-F5344CB8AC3E}">
        <p14:creationId xmlns:p14="http://schemas.microsoft.com/office/powerpoint/2010/main" val="2119371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 userDrawn="1"/>
        </p:nvSpPr>
        <p:spPr>
          <a:xfrm>
            <a:off x="2" y="6080763"/>
            <a:ext cx="12188825" cy="780719"/>
          </a:xfrm>
          <a:prstGeom prst="rect">
            <a:avLst/>
          </a:prstGeom>
          <a:solidFill>
            <a:srgbClr val="434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80760"/>
            <a:ext cx="12188825" cy="787066"/>
          </a:xfrm>
          <a:prstGeom prst="rect">
            <a:avLst/>
          </a:prstGeom>
        </p:spPr>
      </p:pic>
      <p:sp>
        <p:nvSpPr>
          <p:cNvPr id="7" name="Hashtag"/>
          <p:cNvSpPr txBox="1"/>
          <p:nvPr userDrawn="1"/>
        </p:nvSpPr>
        <p:spPr>
          <a:xfrm>
            <a:off x="9712972" y="6355703"/>
            <a:ext cx="1573119" cy="23083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/>
            <a:r>
              <a:rPr lang="en-US" sz="1200" b="1" cap="all" spc="300" dirty="0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#</a:t>
            </a:r>
            <a:r>
              <a:rPr lang="en-US" sz="1200" b="1" cap="all" spc="30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MDB</a:t>
            </a:r>
            <a:r>
              <a:rPr lang="en-US" sz="1200" b="1" cap="none" spc="300" baseline="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local</a:t>
            </a:r>
            <a:endParaRPr lang="en-US" sz="1200" b="1" cap="none" spc="300" baseline="0" dirty="0" smtClean="0">
              <a:solidFill>
                <a:schemeClr val="bg1"/>
              </a:solidFill>
              <a:latin typeface="DIN OT" charset="0"/>
              <a:ea typeface="DIN OT" charset="0"/>
              <a:cs typeface="DIN OT" charset="0"/>
            </a:endParaRPr>
          </a:p>
        </p:txBody>
      </p:sp>
      <p:pic>
        <p:nvPicPr>
          <p:cNvPr id="9" name="SF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" y="6024098"/>
            <a:ext cx="1815771" cy="894042"/>
          </a:xfrm>
          <a:prstGeom prst="rect">
            <a:avLst/>
          </a:prstGeom>
        </p:spPr>
      </p:pic>
      <p:graphicFrame>
        <p:nvGraphicFramePr>
          <p:cNvPr id="8" name="Table Placeholder 6"/>
          <p:cNvGraphicFramePr>
            <a:graphicFrameLocks/>
          </p:cNvGraphicFramePr>
          <p:nvPr userDrawn="1">
            <p:extLst/>
          </p:nvPr>
        </p:nvGraphicFramePr>
        <p:xfrm>
          <a:off x="241605" y="1752902"/>
          <a:ext cx="11702445" cy="3828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489">
                  <a:extLst>
                    <a:ext uri="{9D8B030D-6E8A-4147-A177-3AD203B41FA5}">
                      <a16:colId xmlns:a16="http://schemas.microsoft.com/office/drawing/2014/main" xmlns="" val="2700827705"/>
                    </a:ext>
                  </a:extLst>
                </a:gridCol>
                <a:gridCol w="2340489">
                  <a:extLst>
                    <a:ext uri="{9D8B030D-6E8A-4147-A177-3AD203B41FA5}">
                      <a16:colId xmlns:a16="http://schemas.microsoft.com/office/drawing/2014/main" xmlns="" val="2736847015"/>
                    </a:ext>
                  </a:extLst>
                </a:gridCol>
                <a:gridCol w="2340489">
                  <a:extLst>
                    <a:ext uri="{9D8B030D-6E8A-4147-A177-3AD203B41FA5}">
                      <a16:colId xmlns:a16="http://schemas.microsoft.com/office/drawing/2014/main" xmlns="" val="885160851"/>
                    </a:ext>
                  </a:extLst>
                </a:gridCol>
                <a:gridCol w="2340489">
                  <a:extLst>
                    <a:ext uri="{9D8B030D-6E8A-4147-A177-3AD203B41FA5}">
                      <a16:colId xmlns:a16="http://schemas.microsoft.com/office/drawing/2014/main" xmlns="" val="4005557219"/>
                    </a:ext>
                  </a:extLst>
                </a:gridCol>
                <a:gridCol w="2340489">
                  <a:extLst>
                    <a:ext uri="{9D8B030D-6E8A-4147-A177-3AD203B41FA5}">
                      <a16:colId xmlns:a16="http://schemas.microsoft.com/office/drawing/2014/main" xmlns="" val="4052716462"/>
                    </a:ext>
                  </a:extLst>
                </a:gridCol>
              </a:tblGrid>
              <a:tr h="624541">
                <a:tc>
                  <a:txBody>
                    <a:bodyPr/>
                    <a:lstStyle/>
                    <a:p>
                      <a:pPr algn="ctr"/>
                      <a:endParaRPr lang="en-US" b="0" cap="all" spc="300" baseline="0" dirty="0">
                        <a:solidFill>
                          <a:srgbClr val="F2805B"/>
                        </a:solidFill>
                        <a:latin typeface="DINOT-Bold" panose="020B0804020101010102" pitchFamily="34" charset="0"/>
                      </a:endParaRPr>
                    </a:p>
                  </a:txBody>
                  <a:tcPr marL="91416" marR="91416" marB="182880"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all" spc="300" baseline="0" dirty="0">
                        <a:solidFill>
                          <a:srgbClr val="F2805B"/>
                        </a:solidFill>
                        <a:latin typeface="DINOT-Bold" panose="020B0804020101010102" pitchFamily="34" charset="0"/>
                      </a:endParaRPr>
                    </a:p>
                  </a:txBody>
                  <a:tcPr marL="91416" marR="91416" marB="182880"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all" spc="300" baseline="0" dirty="0">
                        <a:solidFill>
                          <a:srgbClr val="F2805B"/>
                        </a:solidFill>
                        <a:latin typeface="DINOT-Bold" panose="020B0804020101010102" pitchFamily="34" charset="0"/>
                      </a:endParaRPr>
                    </a:p>
                  </a:txBody>
                  <a:tcPr marL="91416" marR="91416" marB="182880"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all" spc="300" baseline="0" dirty="0">
                        <a:solidFill>
                          <a:srgbClr val="F2805B"/>
                        </a:solidFill>
                        <a:latin typeface="DINOT-Bold" panose="020B0804020101010102" pitchFamily="34" charset="0"/>
                      </a:endParaRPr>
                    </a:p>
                  </a:txBody>
                  <a:tcPr marL="91416" marR="91416" marB="182880"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all" spc="300" baseline="0" dirty="0">
                        <a:solidFill>
                          <a:srgbClr val="F2805B"/>
                        </a:solidFill>
                        <a:latin typeface="DINOT-Bold" panose="020B0804020101010102" pitchFamily="34" charset="0"/>
                      </a:endParaRPr>
                    </a:p>
                  </a:txBody>
                  <a:tcPr marL="91416" marR="91416" marB="182880"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6715649"/>
                  </a:ext>
                </a:extLst>
              </a:tr>
              <a:tr h="761701"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11588720"/>
                  </a:ext>
                </a:extLst>
              </a:tr>
              <a:tr h="669785"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58265879"/>
                  </a:ext>
                </a:extLst>
              </a:tr>
              <a:tr h="710920"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02566848"/>
                  </a:ext>
                </a:extLst>
              </a:tr>
              <a:tr h="1061206"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27876449"/>
                  </a:ext>
                </a:extLst>
              </a:tr>
            </a:tbl>
          </a:graphicData>
        </a:graphic>
      </p:graphicFrame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5527" y="2416069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5527" y="3133042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5527" y="3808451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5527" y="4515034"/>
            <a:ext cx="2160746" cy="1048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763262" y="2416069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763262" y="3133042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763262" y="3808451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2763262" y="4515034"/>
            <a:ext cx="2160746" cy="1048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955173" y="2416069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4955173" y="3133042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4955173" y="3808451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4955173" y="4515034"/>
            <a:ext cx="2160746" cy="1048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7375623" y="2416069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375623" y="3133042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7375623" y="3808451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375623" y="4515034"/>
            <a:ext cx="2160746" cy="1048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783305" y="2416069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783305" y="3133042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9783305" y="3808451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9783305" y="4515034"/>
            <a:ext cx="2160746" cy="1048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431109" y="1804524"/>
            <a:ext cx="2160746" cy="677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 b="1" i="0" baseline="0">
                <a:solidFill>
                  <a:srgbClr val="F2805B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COLUMN ONE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2732096" y="1804524"/>
            <a:ext cx="2160746" cy="677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 b="1" i="0" baseline="0">
                <a:solidFill>
                  <a:srgbClr val="F2805B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COLUMN ONE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4936992" y="1804524"/>
            <a:ext cx="2160746" cy="677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 b="1" i="0" baseline="0">
                <a:solidFill>
                  <a:srgbClr val="F2805B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COLUMN ONE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7313294" y="1804524"/>
            <a:ext cx="2160746" cy="677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 b="1" i="0" baseline="0">
                <a:solidFill>
                  <a:srgbClr val="F2805B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COLUMN ONE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9712972" y="1804524"/>
            <a:ext cx="2160746" cy="677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 b="1" i="0" baseline="0">
                <a:solidFill>
                  <a:srgbClr val="F2805B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COLUMN ONE</a:t>
            </a: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411373" y="630856"/>
            <a:ext cx="10854980" cy="10829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b="1" i="0" cap="none">
                <a:latin typeface="DIN OT" charset="0"/>
                <a:ea typeface="DIN OT" charset="0"/>
                <a:cs typeface="DIN OT" charset="0"/>
              </a:defRPr>
            </a:lvl1pPr>
          </a:lstStyle>
          <a:p>
            <a:pPr lvl="0"/>
            <a:r>
              <a:rPr lang="en-US" sz="3600" b="1" cap="all" spc="300" dirty="0" smtClean="0">
                <a:solidFill>
                  <a:srgbClr val="43494F"/>
                </a:solidFill>
                <a:latin typeface="DIN OT" charset="0"/>
                <a:ea typeface="DIN OT" charset="0"/>
                <a:cs typeface="DIN OT" charset="0"/>
              </a:rPr>
              <a:t>TABLE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975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- Highl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641415" y="1527466"/>
            <a:ext cx="2261817" cy="4291445"/>
          </a:xfrm>
          <a:prstGeom prst="rect">
            <a:avLst/>
          </a:prstGeom>
          <a:solidFill>
            <a:srgbClr val="4349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Background"/>
          <p:cNvSpPr/>
          <p:nvPr userDrawn="1"/>
        </p:nvSpPr>
        <p:spPr>
          <a:xfrm>
            <a:off x="2" y="6080763"/>
            <a:ext cx="12188825" cy="780719"/>
          </a:xfrm>
          <a:prstGeom prst="rect">
            <a:avLst/>
          </a:prstGeom>
          <a:solidFill>
            <a:srgbClr val="434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80760"/>
            <a:ext cx="12188825" cy="787066"/>
          </a:xfrm>
          <a:prstGeom prst="rect">
            <a:avLst/>
          </a:prstGeom>
        </p:spPr>
      </p:pic>
      <p:sp>
        <p:nvSpPr>
          <p:cNvPr id="6" name="Hashtag"/>
          <p:cNvSpPr txBox="1"/>
          <p:nvPr userDrawn="1"/>
        </p:nvSpPr>
        <p:spPr>
          <a:xfrm>
            <a:off x="9712972" y="6355703"/>
            <a:ext cx="1573119" cy="23083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/>
            <a:r>
              <a:rPr lang="en-US" sz="1200" b="1" cap="all" spc="300" dirty="0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#</a:t>
            </a:r>
            <a:r>
              <a:rPr lang="en-US" sz="1200" b="1" cap="all" spc="30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MDB</a:t>
            </a:r>
            <a:r>
              <a:rPr lang="en-US" sz="1200" b="1" cap="none" spc="300" baseline="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local</a:t>
            </a:r>
            <a:endParaRPr lang="en-US" sz="1200" b="1" cap="none" spc="300" baseline="0" dirty="0" smtClean="0">
              <a:solidFill>
                <a:schemeClr val="bg1"/>
              </a:solidFill>
              <a:latin typeface="DIN OT" charset="0"/>
              <a:ea typeface="DIN OT" charset="0"/>
              <a:cs typeface="DIN OT" charset="0"/>
            </a:endParaRPr>
          </a:p>
        </p:txBody>
      </p:sp>
      <p:pic>
        <p:nvPicPr>
          <p:cNvPr id="8" name="SF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" y="6024098"/>
            <a:ext cx="1815771" cy="894042"/>
          </a:xfrm>
          <a:prstGeom prst="rect">
            <a:avLst/>
          </a:prstGeom>
        </p:spPr>
      </p:pic>
      <p:graphicFrame>
        <p:nvGraphicFramePr>
          <p:cNvPr id="7" name="Table Placeholder 6"/>
          <p:cNvGraphicFramePr>
            <a:graphicFrameLocks/>
          </p:cNvGraphicFramePr>
          <p:nvPr userDrawn="1">
            <p:extLst/>
          </p:nvPr>
        </p:nvGraphicFramePr>
        <p:xfrm>
          <a:off x="241605" y="1752902"/>
          <a:ext cx="11702445" cy="3828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489">
                  <a:extLst>
                    <a:ext uri="{9D8B030D-6E8A-4147-A177-3AD203B41FA5}">
                      <a16:colId xmlns:a16="http://schemas.microsoft.com/office/drawing/2014/main" xmlns="" val="2700827705"/>
                    </a:ext>
                  </a:extLst>
                </a:gridCol>
                <a:gridCol w="2340489">
                  <a:extLst>
                    <a:ext uri="{9D8B030D-6E8A-4147-A177-3AD203B41FA5}">
                      <a16:colId xmlns:a16="http://schemas.microsoft.com/office/drawing/2014/main" xmlns="" val="2736847015"/>
                    </a:ext>
                  </a:extLst>
                </a:gridCol>
                <a:gridCol w="2340489">
                  <a:extLst>
                    <a:ext uri="{9D8B030D-6E8A-4147-A177-3AD203B41FA5}">
                      <a16:colId xmlns:a16="http://schemas.microsoft.com/office/drawing/2014/main" xmlns="" val="885160851"/>
                    </a:ext>
                  </a:extLst>
                </a:gridCol>
                <a:gridCol w="2340489">
                  <a:extLst>
                    <a:ext uri="{9D8B030D-6E8A-4147-A177-3AD203B41FA5}">
                      <a16:colId xmlns:a16="http://schemas.microsoft.com/office/drawing/2014/main" xmlns="" val="4005557219"/>
                    </a:ext>
                  </a:extLst>
                </a:gridCol>
                <a:gridCol w="2340489">
                  <a:extLst>
                    <a:ext uri="{9D8B030D-6E8A-4147-A177-3AD203B41FA5}">
                      <a16:colId xmlns:a16="http://schemas.microsoft.com/office/drawing/2014/main" xmlns="" val="4052716462"/>
                    </a:ext>
                  </a:extLst>
                </a:gridCol>
              </a:tblGrid>
              <a:tr h="624541">
                <a:tc>
                  <a:txBody>
                    <a:bodyPr/>
                    <a:lstStyle/>
                    <a:p>
                      <a:pPr algn="ctr"/>
                      <a:endParaRPr lang="en-US" b="0" cap="all" spc="300" baseline="0" dirty="0">
                        <a:solidFill>
                          <a:srgbClr val="F2805B"/>
                        </a:solidFill>
                        <a:latin typeface="DINOT-Bold" panose="020B0804020101010102" pitchFamily="34" charset="0"/>
                      </a:endParaRPr>
                    </a:p>
                  </a:txBody>
                  <a:tcPr marL="91416" marR="91416" marB="182880"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all" spc="300" baseline="0" dirty="0">
                        <a:solidFill>
                          <a:srgbClr val="F2805B"/>
                        </a:solidFill>
                        <a:latin typeface="DINOT-Bold" panose="020B0804020101010102" pitchFamily="34" charset="0"/>
                      </a:endParaRPr>
                    </a:p>
                  </a:txBody>
                  <a:tcPr marL="91416" marR="91416" marB="182880"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all" spc="300" baseline="0" dirty="0">
                        <a:solidFill>
                          <a:srgbClr val="F2805B"/>
                        </a:solidFill>
                        <a:latin typeface="DINOT-Bold" panose="020B0804020101010102" pitchFamily="34" charset="0"/>
                      </a:endParaRPr>
                    </a:p>
                  </a:txBody>
                  <a:tcPr marL="91416" marR="91416" marB="182880"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all" spc="300" baseline="0" dirty="0">
                        <a:solidFill>
                          <a:srgbClr val="F2805B"/>
                        </a:solidFill>
                        <a:latin typeface="DINOT-Bold" panose="020B0804020101010102" pitchFamily="34" charset="0"/>
                      </a:endParaRPr>
                    </a:p>
                  </a:txBody>
                  <a:tcPr marL="91416" marR="91416" marB="182880"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all" spc="300" baseline="0" dirty="0">
                        <a:solidFill>
                          <a:srgbClr val="F2805B"/>
                        </a:solidFill>
                        <a:latin typeface="DINOT-Bold" panose="020B0804020101010102" pitchFamily="34" charset="0"/>
                      </a:endParaRPr>
                    </a:p>
                  </a:txBody>
                  <a:tcPr marL="91416" marR="91416" marB="182880"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6715649"/>
                  </a:ext>
                </a:extLst>
              </a:tr>
              <a:tr h="761701"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11588720"/>
                  </a:ext>
                </a:extLst>
              </a:tr>
              <a:tr h="669785"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58265879"/>
                  </a:ext>
                </a:extLst>
              </a:tr>
              <a:tr h="710920"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02566848"/>
                  </a:ext>
                </a:extLst>
              </a:tr>
              <a:tr h="1061206"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27876449"/>
                  </a:ext>
                </a:extLst>
              </a:tr>
            </a:tbl>
          </a:graphicData>
        </a:graphic>
      </p:graphicFrame>
      <p:sp>
        <p:nvSpPr>
          <p:cNvPr id="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5527" y="2416069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5527" y="3133042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5527" y="3808451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5527" y="4515034"/>
            <a:ext cx="2160746" cy="1048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763262" y="2416069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763262" y="3133042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763262" y="3808451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2763262" y="4515034"/>
            <a:ext cx="2160746" cy="1048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955173" y="2416069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4955173" y="3133042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4955173" y="3808451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4955173" y="4515034"/>
            <a:ext cx="2160746" cy="1048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7375623" y="2416069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375623" y="3133042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7375623" y="3808451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375623" y="4515034"/>
            <a:ext cx="2160746" cy="1048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783305" y="2416069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783305" y="3133042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9783305" y="3808451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9783305" y="4515034"/>
            <a:ext cx="2160746" cy="1048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431109" y="1804524"/>
            <a:ext cx="2160746" cy="677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 b="1" i="0" baseline="0">
                <a:solidFill>
                  <a:srgbClr val="F2805B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COLUMN ONE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2732096" y="1804524"/>
            <a:ext cx="2160746" cy="677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 b="1" i="0" baseline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COLUMN ONE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4936992" y="1804524"/>
            <a:ext cx="2160746" cy="677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 b="1" i="0" baseline="0">
                <a:solidFill>
                  <a:srgbClr val="F2805B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COLUMN ONE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7313294" y="1804524"/>
            <a:ext cx="2160746" cy="677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 b="1" i="0" baseline="0">
                <a:solidFill>
                  <a:srgbClr val="F2805B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COLUMN ONE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9712972" y="1804524"/>
            <a:ext cx="2160746" cy="677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 b="1" i="0" baseline="0">
                <a:solidFill>
                  <a:srgbClr val="F2805B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COLUMN ONE</a:t>
            </a:r>
          </a:p>
        </p:txBody>
      </p:sp>
      <p:sp>
        <p:nvSpPr>
          <p:cNvPr id="35" name="Title 1"/>
          <p:cNvSpPr>
            <a:spLocks noGrp="1"/>
          </p:cNvSpPr>
          <p:nvPr>
            <p:ph type="title" hasCustomPrompt="1"/>
          </p:nvPr>
        </p:nvSpPr>
        <p:spPr>
          <a:xfrm>
            <a:off x="411373" y="630856"/>
            <a:ext cx="10854980" cy="10829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b="1" i="0" cap="none">
                <a:latin typeface="DIN OT" charset="0"/>
                <a:ea typeface="DIN OT" charset="0"/>
                <a:cs typeface="DIN OT" charset="0"/>
              </a:defRPr>
            </a:lvl1pPr>
          </a:lstStyle>
          <a:p>
            <a:pPr lvl="0"/>
            <a:r>
              <a:rPr lang="en-US" sz="3600" b="1" cap="all" spc="300" dirty="0" smtClean="0">
                <a:solidFill>
                  <a:srgbClr val="43494F"/>
                </a:solidFill>
                <a:latin typeface="DIN OT" charset="0"/>
                <a:ea typeface="DIN OT" charset="0"/>
                <a:cs typeface="DIN OT" charset="0"/>
              </a:rPr>
              <a:t>TABLE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6525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 userDrawn="1"/>
        </p:nvSpPr>
        <p:spPr>
          <a:xfrm>
            <a:off x="2" y="3"/>
            <a:ext cx="12188825" cy="6861479"/>
          </a:xfrm>
          <a:prstGeom prst="rect">
            <a:avLst/>
          </a:prstGeom>
          <a:solidFill>
            <a:srgbClr val="434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" name="Hashtag"/>
          <p:cNvSpPr txBox="1"/>
          <p:nvPr userDrawn="1"/>
        </p:nvSpPr>
        <p:spPr>
          <a:xfrm>
            <a:off x="9712972" y="6355703"/>
            <a:ext cx="1573119" cy="23083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/>
            <a:r>
              <a:rPr lang="en-US" sz="1200" b="1" cap="all" spc="300" dirty="0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#</a:t>
            </a:r>
            <a:r>
              <a:rPr lang="en-US" sz="1200" b="1" cap="all" spc="30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MDB</a:t>
            </a:r>
            <a:r>
              <a:rPr lang="en-US" sz="1200" b="1" cap="none" spc="300" baseline="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local</a:t>
            </a:r>
            <a:endParaRPr lang="en-US" sz="1200" b="1" cap="none" spc="300" baseline="0" dirty="0" smtClean="0">
              <a:solidFill>
                <a:schemeClr val="bg1"/>
              </a:solidFill>
              <a:latin typeface="DIN OT" charset="0"/>
              <a:ea typeface="DIN OT" charset="0"/>
              <a:cs typeface="DIN OT" charset="0"/>
            </a:endParaRPr>
          </a:p>
        </p:txBody>
      </p:sp>
      <p:pic>
        <p:nvPicPr>
          <p:cNvPr id="8" name="SF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" y="6024098"/>
            <a:ext cx="1815771" cy="894042"/>
          </a:xfrm>
          <a:prstGeom prst="rect">
            <a:avLst/>
          </a:prstGeom>
        </p:spPr>
      </p:pic>
      <p:graphicFrame>
        <p:nvGraphicFramePr>
          <p:cNvPr id="5" name="Table Placeholder 6"/>
          <p:cNvGraphicFramePr>
            <a:graphicFrameLocks/>
          </p:cNvGraphicFramePr>
          <p:nvPr userDrawn="1">
            <p:extLst/>
          </p:nvPr>
        </p:nvGraphicFramePr>
        <p:xfrm>
          <a:off x="241605" y="1752902"/>
          <a:ext cx="11702445" cy="3828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489">
                  <a:extLst>
                    <a:ext uri="{9D8B030D-6E8A-4147-A177-3AD203B41FA5}">
                      <a16:colId xmlns:a16="http://schemas.microsoft.com/office/drawing/2014/main" xmlns="" val="2700827705"/>
                    </a:ext>
                  </a:extLst>
                </a:gridCol>
                <a:gridCol w="2340489">
                  <a:extLst>
                    <a:ext uri="{9D8B030D-6E8A-4147-A177-3AD203B41FA5}">
                      <a16:colId xmlns:a16="http://schemas.microsoft.com/office/drawing/2014/main" xmlns="" val="2736847015"/>
                    </a:ext>
                  </a:extLst>
                </a:gridCol>
                <a:gridCol w="2340489">
                  <a:extLst>
                    <a:ext uri="{9D8B030D-6E8A-4147-A177-3AD203B41FA5}">
                      <a16:colId xmlns:a16="http://schemas.microsoft.com/office/drawing/2014/main" xmlns="" val="885160851"/>
                    </a:ext>
                  </a:extLst>
                </a:gridCol>
                <a:gridCol w="2340489">
                  <a:extLst>
                    <a:ext uri="{9D8B030D-6E8A-4147-A177-3AD203B41FA5}">
                      <a16:colId xmlns:a16="http://schemas.microsoft.com/office/drawing/2014/main" xmlns="" val="4005557219"/>
                    </a:ext>
                  </a:extLst>
                </a:gridCol>
                <a:gridCol w="2340489">
                  <a:extLst>
                    <a:ext uri="{9D8B030D-6E8A-4147-A177-3AD203B41FA5}">
                      <a16:colId xmlns:a16="http://schemas.microsoft.com/office/drawing/2014/main" xmlns="" val="4052716462"/>
                    </a:ext>
                  </a:extLst>
                </a:gridCol>
              </a:tblGrid>
              <a:tr h="624541">
                <a:tc>
                  <a:txBody>
                    <a:bodyPr/>
                    <a:lstStyle/>
                    <a:p>
                      <a:pPr algn="ctr"/>
                      <a:endParaRPr lang="en-US" b="0" cap="all" spc="300" baseline="0" dirty="0">
                        <a:solidFill>
                          <a:srgbClr val="F2805B"/>
                        </a:solidFill>
                        <a:latin typeface="DINOT-Bold" panose="020B0804020101010102" pitchFamily="34" charset="0"/>
                      </a:endParaRPr>
                    </a:p>
                  </a:txBody>
                  <a:tcPr marL="91416" marR="91416" marB="182880"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all" spc="300" baseline="0" dirty="0">
                        <a:solidFill>
                          <a:srgbClr val="F2805B"/>
                        </a:solidFill>
                        <a:latin typeface="DINOT-Bold" panose="020B0804020101010102" pitchFamily="34" charset="0"/>
                      </a:endParaRPr>
                    </a:p>
                  </a:txBody>
                  <a:tcPr marL="91416" marR="91416" marB="182880"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all" spc="300" baseline="0" dirty="0">
                        <a:solidFill>
                          <a:srgbClr val="F2805B"/>
                        </a:solidFill>
                        <a:latin typeface="DINOT-Bold" panose="020B0804020101010102" pitchFamily="34" charset="0"/>
                      </a:endParaRPr>
                    </a:p>
                  </a:txBody>
                  <a:tcPr marL="91416" marR="91416" marB="182880"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all" spc="300" baseline="0" dirty="0">
                        <a:solidFill>
                          <a:srgbClr val="F2805B"/>
                        </a:solidFill>
                        <a:latin typeface="DINOT-Bold" panose="020B0804020101010102" pitchFamily="34" charset="0"/>
                      </a:endParaRPr>
                    </a:p>
                  </a:txBody>
                  <a:tcPr marL="91416" marR="91416" marB="182880"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all" spc="300" baseline="0" dirty="0">
                        <a:solidFill>
                          <a:srgbClr val="F2805B"/>
                        </a:solidFill>
                        <a:latin typeface="DINOT-Bold" panose="020B0804020101010102" pitchFamily="34" charset="0"/>
                      </a:endParaRPr>
                    </a:p>
                  </a:txBody>
                  <a:tcPr marL="91416" marR="91416" marB="182880"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6715649"/>
                  </a:ext>
                </a:extLst>
              </a:tr>
              <a:tr h="761701"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11588720"/>
                  </a:ext>
                </a:extLst>
              </a:tr>
              <a:tr h="669785"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58265879"/>
                  </a:ext>
                </a:extLst>
              </a:tr>
              <a:tr h="710920"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02566848"/>
                  </a:ext>
                </a:extLst>
              </a:tr>
              <a:tr h="1061206"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27876449"/>
                  </a:ext>
                </a:extLst>
              </a:tr>
            </a:tbl>
          </a:graphicData>
        </a:graphic>
      </p:graphicFrame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5527" y="2416069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5527" y="3133042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5527" y="3808451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5527" y="4515034"/>
            <a:ext cx="2160746" cy="1048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763262" y="2416069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763262" y="3133042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763262" y="3808451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2763262" y="4515034"/>
            <a:ext cx="2160746" cy="1048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955173" y="2416069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4955173" y="3133042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4955173" y="3808451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4955173" y="4515034"/>
            <a:ext cx="2160746" cy="1048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7375623" y="2416069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375623" y="3133042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7375623" y="3808451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375623" y="4515034"/>
            <a:ext cx="2160746" cy="1048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783305" y="2416069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783305" y="3133042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9783305" y="3808451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9783305" y="4515034"/>
            <a:ext cx="2160746" cy="1048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431109" y="1804524"/>
            <a:ext cx="2160746" cy="677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 b="1" i="0" baseline="0">
                <a:solidFill>
                  <a:srgbClr val="F2805B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COLUMN ONE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2732096" y="1804524"/>
            <a:ext cx="2160746" cy="677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 b="1" i="0" baseline="0">
                <a:solidFill>
                  <a:srgbClr val="F2805B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COLUMN ONE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4936992" y="1804524"/>
            <a:ext cx="2160746" cy="677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 b="1" i="0" baseline="0">
                <a:solidFill>
                  <a:srgbClr val="F2805B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COLUMN ONE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7313294" y="1804524"/>
            <a:ext cx="2160746" cy="677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 b="1" i="0" baseline="0">
                <a:solidFill>
                  <a:srgbClr val="F2805B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COLUMN ONE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9712972" y="1804524"/>
            <a:ext cx="2160746" cy="677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 b="1" i="0" baseline="0">
                <a:solidFill>
                  <a:srgbClr val="F2805B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COLUMN ONE</a:t>
            </a:r>
          </a:p>
        </p:txBody>
      </p:sp>
      <p:sp>
        <p:nvSpPr>
          <p:cNvPr id="34" name="Title 1"/>
          <p:cNvSpPr>
            <a:spLocks noGrp="1"/>
          </p:cNvSpPr>
          <p:nvPr>
            <p:ph type="title" hasCustomPrompt="1"/>
          </p:nvPr>
        </p:nvSpPr>
        <p:spPr>
          <a:xfrm>
            <a:off x="431111" y="634570"/>
            <a:ext cx="10874717" cy="89501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275402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rgbClr val="434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4" name="patter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1125" y="-2462666"/>
            <a:ext cx="14967899" cy="10137412"/>
          </a:xfrm>
          <a:prstGeom prst="rect">
            <a:avLst/>
          </a:prstGeom>
        </p:spPr>
      </p:pic>
      <p:sp>
        <p:nvSpPr>
          <p:cNvPr id="8" name="Hashtag"/>
          <p:cNvSpPr txBox="1"/>
          <p:nvPr userDrawn="1"/>
        </p:nvSpPr>
        <p:spPr>
          <a:xfrm>
            <a:off x="9712972" y="6355703"/>
            <a:ext cx="1573119" cy="23083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/>
            <a:r>
              <a:rPr lang="en-US" sz="1200" b="1" cap="all" spc="300" dirty="0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#</a:t>
            </a:r>
            <a:r>
              <a:rPr lang="en-US" sz="1200" b="1" cap="all" spc="30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MDB</a:t>
            </a:r>
            <a:r>
              <a:rPr lang="en-US" sz="1200" b="1" cap="none" spc="300" baseline="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local</a:t>
            </a:r>
            <a:endParaRPr lang="en-US" sz="1200" b="1" cap="none" spc="300" baseline="0" dirty="0" smtClean="0">
              <a:solidFill>
                <a:schemeClr val="bg1"/>
              </a:solidFill>
              <a:latin typeface="DIN OT" charset="0"/>
              <a:ea typeface="DIN OT" charset="0"/>
              <a:cs typeface="DIN OT" charset="0"/>
            </a:endParaRPr>
          </a:p>
        </p:txBody>
      </p:sp>
      <p:pic>
        <p:nvPicPr>
          <p:cNvPr id="9" name="SF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" y="6024098"/>
            <a:ext cx="1815771" cy="894042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1701" y="3522518"/>
            <a:ext cx="10865424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i="0" baseline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USE THIS TO BREAK UP SECTIONS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096886"/>
            <a:ext cx="12188825" cy="14256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6000" b="1" i="0" baseline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1pPr>
          </a:lstStyle>
          <a:p>
            <a:pPr lvl="0"/>
            <a:r>
              <a:rPr lang="en-US" dirty="0" smtClean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3605290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rgbClr val="C7D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591" y="-1428079"/>
            <a:ext cx="14215893" cy="9628095"/>
          </a:xfrm>
          <a:prstGeom prst="rect">
            <a:avLst/>
          </a:prstGeom>
        </p:spPr>
      </p:pic>
      <p:sp>
        <p:nvSpPr>
          <p:cNvPr id="8" name="Hashtag"/>
          <p:cNvSpPr txBox="1"/>
          <p:nvPr userDrawn="1"/>
        </p:nvSpPr>
        <p:spPr>
          <a:xfrm>
            <a:off x="5292730" y="6355703"/>
            <a:ext cx="1573119" cy="23083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/>
            <a:r>
              <a:rPr lang="en-US" sz="1200" b="1" cap="all" spc="300" dirty="0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#</a:t>
            </a:r>
            <a:r>
              <a:rPr lang="en-US" sz="1200" b="1" cap="all" spc="30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MDB</a:t>
            </a:r>
            <a:r>
              <a:rPr lang="en-US" sz="1200" b="1" cap="none" spc="300" baseline="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local</a:t>
            </a:r>
            <a:endParaRPr lang="en-US" sz="1200" b="1" cap="none" spc="300" baseline="0" dirty="0" smtClean="0">
              <a:solidFill>
                <a:schemeClr val="bg1"/>
              </a:solidFill>
              <a:latin typeface="DIN OT" charset="0"/>
              <a:ea typeface="DIN OT" charset="0"/>
              <a:cs typeface="DIN OT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740" y="768720"/>
            <a:ext cx="1033097" cy="1033366"/>
          </a:xfrm>
          <a:prstGeom prst="rect">
            <a:avLst/>
          </a:prstGeom>
        </p:spPr>
      </p:pic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02985" y="2402120"/>
            <a:ext cx="9432056" cy="2221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5400" b="1" i="0" baseline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200" indent="0">
              <a:buNone/>
              <a:defRPr b="1" i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2pPr>
            <a:lvl3pPr marL="914400" indent="0">
              <a:buNone/>
              <a:defRPr b="1" i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3pPr>
            <a:lvl4pPr marL="1371600" indent="0">
              <a:buNone/>
              <a:defRPr b="1" i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4pPr>
            <a:lvl5pPr marL="1828800" indent="0">
              <a:buNone/>
              <a:defRPr b="1" i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5pPr>
          </a:lstStyle>
          <a:p>
            <a:pPr lvl="0"/>
            <a:r>
              <a:rPr lang="en-US" dirty="0" smtClean="0"/>
              <a:t>“ USE THIS SPACE FOR A QUOTE”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02985" y="5165898"/>
            <a:ext cx="9432056" cy="16921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 i="0" baseline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200" indent="0">
              <a:buNone/>
              <a:defRPr b="1" i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2pPr>
            <a:lvl3pPr marL="914400" indent="0">
              <a:buNone/>
              <a:defRPr b="1" i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3pPr>
            <a:lvl4pPr marL="1371600" indent="0">
              <a:buNone/>
              <a:defRPr b="1" i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4pPr>
            <a:lvl5pPr marL="1828800" indent="0">
              <a:buNone/>
              <a:defRPr b="1" i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5pPr>
          </a:lstStyle>
          <a:p>
            <a:pPr lvl="0"/>
            <a:r>
              <a:rPr lang="en-US" dirty="0" smtClean="0"/>
              <a:t>NAME		|	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532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rgbClr val="434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4" name="patter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1125" y="-2462666"/>
            <a:ext cx="14967899" cy="10137412"/>
          </a:xfrm>
          <a:prstGeom prst="rect">
            <a:avLst/>
          </a:prstGeom>
        </p:spPr>
      </p:pic>
      <p:sp>
        <p:nvSpPr>
          <p:cNvPr id="8" name="Hashtag"/>
          <p:cNvSpPr txBox="1"/>
          <p:nvPr userDrawn="1"/>
        </p:nvSpPr>
        <p:spPr>
          <a:xfrm>
            <a:off x="434227" y="383086"/>
            <a:ext cx="1747296" cy="3333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/>
            <a:r>
              <a:rPr lang="en-US" b="1" cap="all" spc="300" dirty="0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#</a:t>
            </a:r>
            <a:r>
              <a:rPr lang="en-US" b="1" cap="all" spc="30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MDB</a:t>
            </a:r>
            <a:r>
              <a:rPr lang="en-US" b="1" cap="none" spc="300" baseline="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local</a:t>
            </a:r>
            <a:endParaRPr lang="en-US" b="1" cap="none" spc="300" baseline="0" dirty="0" smtClean="0">
              <a:solidFill>
                <a:schemeClr val="bg1"/>
              </a:solidFill>
              <a:latin typeface="DIN OT" charset="0"/>
              <a:ea typeface="DIN OT" charset="0"/>
              <a:cs typeface="DIN OT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781" y="1263714"/>
            <a:ext cx="1384917" cy="1385278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378385" y="3493166"/>
            <a:ext cx="9432056" cy="2221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5400" b="1" i="0" baseline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200" indent="0">
              <a:buNone/>
              <a:defRPr b="1" i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2pPr>
            <a:lvl3pPr marL="914400" indent="0">
              <a:buNone/>
              <a:defRPr b="1" i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3pPr>
            <a:lvl4pPr marL="1371600" indent="0">
              <a:buNone/>
              <a:defRPr b="1" i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4pPr>
            <a:lvl5pPr marL="1828800" indent="0">
              <a:buNone/>
              <a:defRPr b="1" i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5pPr>
          </a:lstStyle>
          <a:p>
            <a:pPr lvl="0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7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rgbClr val="434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8" name="patter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1125" y="-2462666"/>
            <a:ext cx="14967899" cy="10137412"/>
          </a:xfrm>
          <a:prstGeom prst="rect">
            <a:avLst/>
          </a:prstGeom>
        </p:spPr>
      </p:pic>
      <p:sp>
        <p:nvSpPr>
          <p:cNvPr id="9" name="Title page"/>
          <p:cNvSpPr txBox="1"/>
          <p:nvPr userDrawn="1"/>
        </p:nvSpPr>
        <p:spPr>
          <a:xfrm>
            <a:off x="0" y="4171325"/>
            <a:ext cx="12188826" cy="1554272"/>
          </a:xfrm>
          <a:prstGeom prst="rect">
            <a:avLst/>
          </a:prstGeom>
          <a:noFill/>
        </p:spPr>
        <p:txBody>
          <a:bodyPr wrap="square" lIns="1188720" tIns="0" rIns="1188720" rtlCol="0">
            <a:spAutoFit/>
          </a:bodyPr>
          <a:lstStyle/>
          <a:p>
            <a:pPr algn="ctr"/>
            <a:endParaRPr lang="en-US" sz="6000" b="1" cap="all" spc="300" smtClean="0">
              <a:solidFill>
                <a:schemeClr val="bg1"/>
              </a:solidFill>
              <a:latin typeface="DIN OT" charset="0"/>
              <a:ea typeface="DIN OT" charset="0"/>
              <a:cs typeface="DIN OT" charset="0"/>
            </a:endParaRPr>
          </a:p>
          <a:p>
            <a:pPr algn="ctr"/>
            <a:r>
              <a:rPr lang="en-US" sz="2000" cap="all" spc="300" dirty="0" smtClean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rPr>
              <a:t/>
            </a:r>
            <a:br>
              <a:rPr lang="en-US" sz="2000" cap="all" spc="300" dirty="0" smtClean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rPr>
            </a:br>
            <a:r>
              <a:rPr lang="en-US" cap="all" spc="300" dirty="0" smtClean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rPr>
              <a:t>October 12, 2017    |    Bespoke    |    San Francisco</a:t>
            </a:r>
          </a:p>
        </p:txBody>
      </p:sp>
      <p:sp>
        <p:nvSpPr>
          <p:cNvPr id="10" name="Hashtag"/>
          <p:cNvSpPr txBox="1"/>
          <p:nvPr userDrawn="1"/>
        </p:nvSpPr>
        <p:spPr>
          <a:xfrm>
            <a:off x="434227" y="383086"/>
            <a:ext cx="1747296" cy="3333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/>
            <a:r>
              <a:rPr lang="en-US" b="1" cap="all" spc="300" dirty="0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#</a:t>
            </a:r>
            <a:r>
              <a:rPr lang="en-US" b="1" cap="all" spc="30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MDB</a:t>
            </a:r>
            <a:r>
              <a:rPr lang="en-US" b="1" cap="none" spc="300" baseline="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local</a:t>
            </a:r>
            <a:endParaRPr lang="en-US" b="1" cap="none" spc="300" baseline="0" dirty="0" smtClean="0">
              <a:solidFill>
                <a:schemeClr val="bg1"/>
              </a:solidFill>
              <a:latin typeface="DIN OT" charset="0"/>
              <a:ea typeface="DIN OT" charset="0"/>
              <a:cs typeface="DIN OT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782" y="1266542"/>
            <a:ext cx="1379263" cy="137962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24020" y="2989592"/>
            <a:ext cx="9940787" cy="20183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6000" b="1" i="0" baseline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1pPr>
          </a:lstStyle>
          <a:p>
            <a:pPr lvl="0"/>
            <a:r>
              <a:rPr lang="en-US" dirty="0" smtClean="0"/>
              <a:t>MAIN TITLE WITH TWO LINES OF TEXT</a:t>
            </a:r>
          </a:p>
        </p:txBody>
      </p:sp>
    </p:spTree>
    <p:extLst>
      <p:ext uri="{BB962C8B-B14F-4D97-AF65-F5344CB8AC3E}">
        <p14:creationId xmlns:p14="http://schemas.microsoft.com/office/powerpoint/2010/main" val="8118843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434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5">
              <a:solidFill>
                <a:sysClr val="windowText" lastClr="000000"/>
              </a:solidFill>
            </a:endParaRPr>
          </a:p>
        </p:txBody>
      </p:sp>
      <p:pic>
        <p:nvPicPr>
          <p:cNvPr id="8" name="patter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1125" y="-2462666"/>
            <a:ext cx="14967899" cy="10137412"/>
          </a:xfrm>
          <a:prstGeom prst="rect">
            <a:avLst/>
          </a:prstGeom>
        </p:spPr>
      </p:pic>
      <p:sp>
        <p:nvSpPr>
          <p:cNvPr id="9" name="Title page"/>
          <p:cNvSpPr txBox="1"/>
          <p:nvPr userDrawn="1"/>
        </p:nvSpPr>
        <p:spPr>
          <a:xfrm>
            <a:off x="0" y="4171324"/>
            <a:ext cx="12188826" cy="1554272"/>
          </a:xfrm>
          <a:prstGeom prst="rect">
            <a:avLst/>
          </a:prstGeom>
          <a:noFill/>
        </p:spPr>
        <p:txBody>
          <a:bodyPr wrap="square" lIns="1188410" tIns="0" rIns="1188410" rtlCol="0">
            <a:spAutoFit/>
          </a:bodyPr>
          <a:lstStyle/>
          <a:p>
            <a:pPr algn="ctr"/>
            <a:endParaRPr lang="en-US" sz="5998" b="1" cap="all" spc="300" dirty="0" smtClean="0">
              <a:solidFill>
                <a:schemeClr val="bg1"/>
              </a:solidFill>
              <a:latin typeface="DIN OT" charset="0"/>
              <a:ea typeface="DIN OT" charset="0"/>
              <a:cs typeface="DIN OT" charset="0"/>
            </a:endParaRPr>
          </a:p>
          <a:p>
            <a:pPr algn="ctr"/>
            <a:r>
              <a:rPr lang="en-US" sz="1999" cap="all" spc="300" dirty="0" smtClean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rPr>
              <a:t/>
            </a:r>
            <a:br>
              <a:rPr lang="en-US" sz="1999" cap="all" spc="300" dirty="0" smtClean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rPr>
            </a:br>
            <a:r>
              <a:rPr lang="en-US" sz="1799" cap="all" spc="300" dirty="0" smtClean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rPr>
              <a:t>February</a:t>
            </a:r>
            <a:r>
              <a:rPr lang="en-US" sz="1799" cap="all" spc="300" baseline="0" dirty="0" smtClean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rPr>
              <a:t> 15, 2018</a:t>
            </a:r>
            <a:r>
              <a:rPr lang="en-US" sz="1865" cap="all" spc="300" baseline="0" dirty="0" smtClean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rPr>
              <a:t> </a:t>
            </a:r>
            <a:r>
              <a:rPr lang="en-US" sz="1865" cap="all" spc="300" dirty="0" smtClean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rPr>
              <a:t>   |    Bell harbor</a:t>
            </a:r>
          </a:p>
        </p:txBody>
      </p:sp>
      <p:sp>
        <p:nvSpPr>
          <p:cNvPr id="10" name="Hashtag"/>
          <p:cNvSpPr txBox="1"/>
          <p:nvPr userDrawn="1"/>
        </p:nvSpPr>
        <p:spPr>
          <a:xfrm>
            <a:off x="434227" y="383083"/>
            <a:ext cx="1747296" cy="33316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/>
            <a:r>
              <a:rPr lang="en-US" sz="1865" b="1" cap="all" spc="300" dirty="0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#</a:t>
            </a:r>
            <a:r>
              <a:rPr lang="en-US" sz="1865" b="1" cap="all" spc="30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MDB</a:t>
            </a:r>
            <a:r>
              <a:rPr lang="en-US" sz="1865" b="1" cap="none" spc="300" baseline="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local</a:t>
            </a:r>
            <a:endParaRPr lang="en-US" sz="1865" b="1" cap="none" spc="300" baseline="0" dirty="0" smtClean="0">
              <a:solidFill>
                <a:schemeClr val="bg1"/>
              </a:solidFill>
              <a:latin typeface="DIN OT" charset="0"/>
              <a:ea typeface="DIN OT" charset="0"/>
              <a:cs typeface="DIN OT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818" y="608565"/>
            <a:ext cx="2693190" cy="269557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24019" y="2989590"/>
            <a:ext cx="9940787" cy="20183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5998" b="1" i="0" baseline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1pPr>
          </a:lstStyle>
          <a:p>
            <a:pPr lvl="0"/>
            <a:r>
              <a:rPr lang="en-US" dirty="0" smtClean="0"/>
              <a:t>MAIN TITLE WITH TWO LINES OF TEXT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creen - wif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434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5">
              <a:solidFill>
                <a:sysClr val="windowText" lastClr="000000"/>
              </a:solidFill>
            </a:endParaRPr>
          </a:p>
        </p:txBody>
      </p:sp>
      <p:pic>
        <p:nvPicPr>
          <p:cNvPr id="4" name="patter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1125" y="-2462666"/>
            <a:ext cx="14967899" cy="10137412"/>
          </a:xfrm>
          <a:prstGeom prst="rect">
            <a:avLst/>
          </a:prstGeom>
        </p:spPr>
      </p:pic>
      <p:sp>
        <p:nvSpPr>
          <p:cNvPr id="5" name="Freeform 4"/>
          <p:cNvSpPr/>
          <p:nvPr userDrawn="1"/>
        </p:nvSpPr>
        <p:spPr>
          <a:xfrm>
            <a:off x="2753241" y="-1"/>
            <a:ext cx="7141217" cy="6858001"/>
          </a:xfrm>
          <a:custGeom>
            <a:avLst/>
            <a:gdLst>
              <a:gd name="connsiteX0" fmla="*/ 494851 w 7143077"/>
              <a:gd name="connsiteY0" fmla="*/ 3872753 h 7788537"/>
              <a:gd name="connsiteX1" fmla="*/ 494851 w 7143077"/>
              <a:gd name="connsiteY1" fmla="*/ 3872753 h 7788537"/>
              <a:gd name="connsiteX2" fmla="*/ 398033 w 7143077"/>
              <a:gd name="connsiteY2" fmla="*/ 3861996 h 7788537"/>
              <a:gd name="connsiteX3" fmla="*/ 505609 w 7143077"/>
              <a:gd name="connsiteY3" fmla="*/ 3743661 h 7788537"/>
              <a:gd name="connsiteX4" fmla="*/ 537882 w 7143077"/>
              <a:gd name="connsiteY4" fmla="*/ 3636085 h 7788537"/>
              <a:gd name="connsiteX5" fmla="*/ 570155 w 7143077"/>
              <a:gd name="connsiteY5" fmla="*/ 3550024 h 7788537"/>
              <a:gd name="connsiteX6" fmla="*/ 613186 w 7143077"/>
              <a:gd name="connsiteY6" fmla="*/ 3463963 h 7788537"/>
              <a:gd name="connsiteX7" fmla="*/ 666974 w 7143077"/>
              <a:gd name="connsiteY7" fmla="*/ 3302598 h 7788537"/>
              <a:gd name="connsiteX8" fmla="*/ 699247 w 7143077"/>
              <a:gd name="connsiteY8" fmla="*/ 3205779 h 7788537"/>
              <a:gd name="connsiteX9" fmla="*/ 731520 w 7143077"/>
              <a:gd name="connsiteY9" fmla="*/ 3108960 h 7788537"/>
              <a:gd name="connsiteX10" fmla="*/ 763793 w 7143077"/>
              <a:gd name="connsiteY10" fmla="*/ 3033657 h 7788537"/>
              <a:gd name="connsiteX11" fmla="*/ 774550 w 7143077"/>
              <a:gd name="connsiteY11" fmla="*/ 2979868 h 7788537"/>
              <a:gd name="connsiteX12" fmla="*/ 796066 w 7143077"/>
              <a:gd name="connsiteY12" fmla="*/ 2893807 h 7788537"/>
              <a:gd name="connsiteX13" fmla="*/ 817581 w 7143077"/>
              <a:gd name="connsiteY13" fmla="*/ 2786231 h 7788537"/>
              <a:gd name="connsiteX14" fmla="*/ 828338 w 7143077"/>
              <a:gd name="connsiteY14" fmla="*/ 2732443 h 7788537"/>
              <a:gd name="connsiteX15" fmla="*/ 849854 w 7143077"/>
              <a:gd name="connsiteY15" fmla="*/ 2678654 h 7788537"/>
              <a:gd name="connsiteX16" fmla="*/ 871369 w 7143077"/>
              <a:gd name="connsiteY16" fmla="*/ 2614108 h 7788537"/>
              <a:gd name="connsiteX17" fmla="*/ 903642 w 7143077"/>
              <a:gd name="connsiteY17" fmla="*/ 2538805 h 7788537"/>
              <a:gd name="connsiteX18" fmla="*/ 2624866 w 7143077"/>
              <a:gd name="connsiteY18" fmla="*/ 139850 h 7788537"/>
              <a:gd name="connsiteX19" fmla="*/ 5604734 w 7143077"/>
              <a:gd name="connsiteY19" fmla="*/ 0 h 7788537"/>
              <a:gd name="connsiteX20" fmla="*/ 7046258 w 7143077"/>
              <a:gd name="connsiteY20" fmla="*/ 3700631 h 7788537"/>
              <a:gd name="connsiteX21" fmla="*/ 7143077 w 7143077"/>
              <a:gd name="connsiteY21" fmla="*/ 5152913 h 7788537"/>
              <a:gd name="connsiteX22" fmla="*/ 6691256 w 7143077"/>
              <a:gd name="connsiteY22" fmla="*/ 5475643 h 7788537"/>
              <a:gd name="connsiteX23" fmla="*/ 6745044 w 7143077"/>
              <a:gd name="connsiteY23" fmla="*/ 5873676 h 7788537"/>
              <a:gd name="connsiteX24" fmla="*/ 6798833 w 7143077"/>
              <a:gd name="connsiteY24" fmla="*/ 7519596 h 7788537"/>
              <a:gd name="connsiteX25" fmla="*/ 6820348 w 7143077"/>
              <a:gd name="connsiteY25" fmla="*/ 7777779 h 7788537"/>
              <a:gd name="connsiteX26" fmla="*/ 0 w 7143077"/>
              <a:gd name="connsiteY26" fmla="*/ 7788537 h 7788537"/>
              <a:gd name="connsiteX27" fmla="*/ 494851 w 7143077"/>
              <a:gd name="connsiteY27" fmla="*/ 3872753 h 7788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143077" h="7788537">
                <a:moveTo>
                  <a:pt x="494851" y="3872753"/>
                </a:moveTo>
                <a:lnTo>
                  <a:pt x="494851" y="3872753"/>
                </a:lnTo>
                <a:cubicBezTo>
                  <a:pt x="462578" y="3869167"/>
                  <a:pt x="419606" y="3886265"/>
                  <a:pt x="398033" y="3861996"/>
                </a:cubicBezTo>
                <a:cubicBezTo>
                  <a:pt x="319295" y="3773416"/>
                  <a:pt x="491635" y="3748319"/>
                  <a:pt x="505609" y="3743661"/>
                </a:cubicBezTo>
                <a:cubicBezTo>
                  <a:pt x="519021" y="3690015"/>
                  <a:pt x="516058" y="3697192"/>
                  <a:pt x="537882" y="3636085"/>
                </a:cubicBezTo>
                <a:cubicBezTo>
                  <a:pt x="548187" y="3607232"/>
                  <a:pt x="557875" y="3578093"/>
                  <a:pt x="570155" y="3550024"/>
                </a:cubicBezTo>
                <a:cubicBezTo>
                  <a:pt x="583011" y="3520640"/>
                  <a:pt x="601499" y="3493831"/>
                  <a:pt x="613186" y="3463963"/>
                </a:cubicBezTo>
                <a:cubicBezTo>
                  <a:pt x="633847" y="3411164"/>
                  <a:pt x="649045" y="3356386"/>
                  <a:pt x="666974" y="3302598"/>
                </a:cubicBezTo>
                <a:lnTo>
                  <a:pt x="699247" y="3205779"/>
                </a:lnTo>
                <a:cubicBezTo>
                  <a:pt x="710005" y="3173506"/>
                  <a:pt x="718119" y="3140228"/>
                  <a:pt x="731520" y="3108960"/>
                </a:cubicBezTo>
                <a:lnTo>
                  <a:pt x="763793" y="3033657"/>
                </a:lnTo>
                <a:cubicBezTo>
                  <a:pt x="767379" y="3015727"/>
                  <a:pt x="770439" y="2997684"/>
                  <a:pt x="774550" y="2979868"/>
                </a:cubicBezTo>
                <a:cubicBezTo>
                  <a:pt x="781199" y="2951055"/>
                  <a:pt x="791205" y="2922975"/>
                  <a:pt x="796066" y="2893807"/>
                </a:cubicBezTo>
                <a:cubicBezTo>
                  <a:pt x="817147" y="2767313"/>
                  <a:pt x="796182" y="2882527"/>
                  <a:pt x="817581" y="2786231"/>
                </a:cubicBezTo>
                <a:cubicBezTo>
                  <a:pt x="821547" y="2768382"/>
                  <a:pt x="823084" y="2749956"/>
                  <a:pt x="828338" y="2732443"/>
                </a:cubicBezTo>
                <a:cubicBezTo>
                  <a:pt x="833887" y="2713947"/>
                  <a:pt x="843255" y="2696802"/>
                  <a:pt x="849854" y="2678654"/>
                </a:cubicBezTo>
                <a:cubicBezTo>
                  <a:pt x="857604" y="2657340"/>
                  <a:pt x="862646" y="2635043"/>
                  <a:pt x="871369" y="2614108"/>
                </a:cubicBezTo>
                <a:cubicBezTo>
                  <a:pt x="905246" y="2532804"/>
                  <a:pt x="903642" y="2575638"/>
                  <a:pt x="903642" y="2538805"/>
                </a:cubicBezTo>
                <a:lnTo>
                  <a:pt x="2624866" y="139850"/>
                </a:lnTo>
                <a:lnTo>
                  <a:pt x="5604734" y="0"/>
                </a:lnTo>
                <a:lnTo>
                  <a:pt x="7046258" y="3700631"/>
                </a:lnTo>
                <a:lnTo>
                  <a:pt x="7143077" y="5152913"/>
                </a:lnTo>
                <a:lnTo>
                  <a:pt x="6691256" y="5475643"/>
                </a:lnTo>
                <a:lnTo>
                  <a:pt x="6745044" y="5873676"/>
                </a:lnTo>
                <a:lnTo>
                  <a:pt x="6798833" y="7519596"/>
                </a:lnTo>
                <a:lnTo>
                  <a:pt x="6820348" y="7777779"/>
                </a:lnTo>
                <a:lnTo>
                  <a:pt x="0" y="7788537"/>
                </a:lnTo>
                <a:lnTo>
                  <a:pt x="494851" y="3872753"/>
                </a:lnTo>
                <a:close/>
              </a:path>
            </a:pathLst>
          </a:custGeom>
          <a:solidFill>
            <a:srgbClr val="434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5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528" y="-75677"/>
            <a:ext cx="6209769" cy="6215270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019704" y="5964238"/>
            <a:ext cx="10149418" cy="893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99" cap="none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cap="all" spc="300" dirty="0" smtClean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rPr>
              <a:t>WIFI: RANDOM ROUTER   |   PW:PASSWORD</a:t>
            </a:r>
          </a:p>
        </p:txBody>
      </p:sp>
      <p:sp>
        <p:nvSpPr>
          <p:cNvPr id="9" name="Hashtag"/>
          <p:cNvSpPr txBox="1"/>
          <p:nvPr userDrawn="1"/>
        </p:nvSpPr>
        <p:spPr>
          <a:xfrm>
            <a:off x="434227" y="383083"/>
            <a:ext cx="1747296" cy="33316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/>
            <a:r>
              <a:rPr lang="en-US" sz="1865" b="1" cap="all" spc="300" dirty="0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#</a:t>
            </a:r>
            <a:r>
              <a:rPr lang="en-US" sz="1865" b="1" cap="all" spc="30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MDB</a:t>
            </a:r>
            <a:r>
              <a:rPr lang="en-US" sz="1865" b="1" cap="none" spc="300" baseline="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local</a:t>
            </a:r>
            <a:endParaRPr lang="en-US" sz="1865" b="1" cap="none" spc="300" baseline="0" dirty="0" smtClean="0">
              <a:solidFill>
                <a:schemeClr val="bg1"/>
              </a:solidFill>
              <a:latin typeface="DIN OT" charset="0"/>
              <a:ea typeface="DIN OT" charset="0"/>
              <a:cs typeface="DIN OT" charset="0"/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elcome screen - wif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434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5">
              <a:solidFill>
                <a:sysClr val="windowText" lastClr="000000"/>
              </a:solidFill>
            </a:endParaRPr>
          </a:p>
        </p:txBody>
      </p:sp>
      <p:pic>
        <p:nvPicPr>
          <p:cNvPr id="4" name="patter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1125" y="-2462666"/>
            <a:ext cx="14967899" cy="10137412"/>
          </a:xfrm>
          <a:prstGeom prst="rect">
            <a:avLst/>
          </a:prstGeom>
        </p:spPr>
      </p:pic>
      <p:sp>
        <p:nvSpPr>
          <p:cNvPr id="5" name="Freeform 4"/>
          <p:cNvSpPr/>
          <p:nvPr userDrawn="1"/>
        </p:nvSpPr>
        <p:spPr>
          <a:xfrm>
            <a:off x="2753241" y="-1"/>
            <a:ext cx="7141217" cy="6858001"/>
          </a:xfrm>
          <a:custGeom>
            <a:avLst/>
            <a:gdLst>
              <a:gd name="connsiteX0" fmla="*/ 494851 w 7143077"/>
              <a:gd name="connsiteY0" fmla="*/ 3872753 h 7788537"/>
              <a:gd name="connsiteX1" fmla="*/ 494851 w 7143077"/>
              <a:gd name="connsiteY1" fmla="*/ 3872753 h 7788537"/>
              <a:gd name="connsiteX2" fmla="*/ 398033 w 7143077"/>
              <a:gd name="connsiteY2" fmla="*/ 3861996 h 7788537"/>
              <a:gd name="connsiteX3" fmla="*/ 505609 w 7143077"/>
              <a:gd name="connsiteY3" fmla="*/ 3743661 h 7788537"/>
              <a:gd name="connsiteX4" fmla="*/ 537882 w 7143077"/>
              <a:gd name="connsiteY4" fmla="*/ 3636085 h 7788537"/>
              <a:gd name="connsiteX5" fmla="*/ 570155 w 7143077"/>
              <a:gd name="connsiteY5" fmla="*/ 3550024 h 7788537"/>
              <a:gd name="connsiteX6" fmla="*/ 613186 w 7143077"/>
              <a:gd name="connsiteY6" fmla="*/ 3463963 h 7788537"/>
              <a:gd name="connsiteX7" fmla="*/ 666974 w 7143077"/>
              <a:gd name="connsiteY7" fmla="*/ 3302598 h 7788537"/>
              <a:gd name="connsiteX8" fmla="*/ 699247 w 7143077"/>
              <a:gd name="connsiteY8" fmla="*/ 3205779 h 7788537"/>
              <a:gd name="connsiteX9" fmla="*/ 731520 w 7143077"/>
              <a:gd name="connsiteY9" fmla="*/ 3108960 h 7788537"/>
              <a:gd name="connsiteX10" fmla="*/ 763793 w 7143077"/>
              <a:gd name="connsiteY10" fmla="*/ 3033657 h 7788537"/>
              <a:gd name="connsiteX11" fmla="*/ 774550 w 7143077"/>
              <a:gd name="connsiteY11" fmla="*/ 2979868 h 7788537"/>
              <a:gd name="connsiteX12" fmla="*/ 796066 w 7143077"/>
              <a:gd name="connsiteY12" fmla="*/ 2893807 h 7788537"/>
              <a:gd name="connsiteX13" fmla="*/ 817581 w 7143077"/>
              <a:gd name="connsiteY13" fmla="*/ 2786231 h 7788537"/>
              <a:gd name="connsiteX14" fmla="*/ 828338 w 7143077"/>
              <a:gd name="connsiteY14" fmla="*/ 2732443 h 7788537"/>
              <a:gd name="connsiteX15" fmla="*/ 849854 w 7143077"/>
              <a:gd name="connsiteY15" fmla="*/ 2678654 h 7788537"/>
              <a:gd name="connsiteX16" fmla="*/ 871369 w 7143077"/>
              <a:gd name="connsiteY16" fmla="*/ 2614108 h 7788537"/>
              <a:gd name="connsiteX17" fmla="*/ 903642 w 7143077"/>
              <a:gd name="connsiteY17" fmla="*/ 2538805 h 7788537"/>
              <a:gd name="connsiteX18" fmla="*/ 2624866 w 7143077"/>
              <a:gd name="connsiteY18" fmla="*/ 139850 h 7788537"/>
              <a:gd name="connsiteX19" fmla="*/ 5604734 w 7143077"/>
              <a:gd name="connsiteY19" fmla="*/ 0 h 7788537"/>
              <a:gd name="connsiteX20" fmla="*/ 7046258 w 7143077"/>
              <a:gd name="connsiteY20" fmla="*/ 3700631 h 7788537"/>
              <a:gd name="connsiteX21" fmla="*/ 7143077 w 7143077"/>
              <a:gd name="connsiteY21" fmla="*/ 5152913 h 7788537"/>
              <a:gd name="connsiteX22" fmla="*/ 6691256 w 7143077"/>
              <a:gd name="connsiteY22" fmla="*/ 5475643 h 7788537"/>
              <a:gd name="connsiteX23" fmla="*/ 6745044 w 7143077"/>
              <a:gd name="connsiteY23" fmla="*/ 5873676 h 7788537"/>
              <a:gd name="connsiteX24" fmla="*/ 6798833 w 7143077"/>
              <a:gd name="connsiteY24" fmla="*/ 7519596 h 7788537"/>
              <a:gd name="connsiteX25" fmla="*/ 6820348 w 7143077"/>
              <a:gd name="connsiteY25" fmla="*/ 7777779 h 7788537"/>
              <a:gd name="connsiteX26" fmla="*/ 0 w 7143077"/>
              <a:gd name="connsiteY26" fmla="*/ 7788537 h 7788537"/>
              <a:gd name="connsiteX27" fmla="*/ 494851 w 7143077"/>
              <a:gd name="connsiteY27" fmla="*/ 3872753 h 7788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143077" h="7788537">
                <a:moveTo>
                  <a:pt x="494851" y="3872753"/>
                </a:moveTo>
                <a:lnTo>
                  <a:pt x="494851" y="3872753"/>
                </a:lnTo>
                <a:cubicBezTo>
                  <a:pt x="462578" y="3869167"/>
                  <a:pt x="419606" y="3886265"/>
                  <a:pt x="398033" y="3861996"/>
                </a:cubicBezTo>
                <a:cubicBezTo>
                  <a:pt x="319295" y="3773416"/>
                  <a:pt x="491635" y="3748319"/>
                  <a:pt x="505609" y="3743661"/>
                </a:cubicBezTo>
                <a:cubicBezTo>
                  <a:pt x="519021" y="3690015"/>
                  <a:pt x="516058" y="3697192"/>
                  <a:pt x="537882" y="3636085"/>
                </a:cubicBezTo>
                <a:cubicBezTo>
                  <a:pt x="548187" y="3607232"/>
                  <a:pt x="557875" y="3578093"/>
                  <a:pt x="570155" y="3550024"/>
                </a:cubicBezTo>
                <a:cubicBezTo>
                  <a:pt x="583011" y="3520640"/>
                  <a:pt x="601499" y="3493831"/>
                  <a:pt x="613186" y="3463963"/>
                </a:cubicBezTo>
                <a:cubicBezTo>
                  <a:pt x="633847" y="3411164"/>
                  <a:pt x="649045" y="3356386"/>
                  <a:pt x="666974" y="3302598"/>
                </a:cubicBezTo>
                <a:lnTo>
                  <a:pt x="699247" y="3205779"/>
                </a:lnTo>
                <a:cubicBezTo>
                  <a:pt x="710005" y="3173506"/>
                  <a:pt x="718119" y="3140228"/>
                  <a:pt x="731520" y="3108960"/>
                </a:cubicBezTo>
                <a:lnTo>
                  <a:pt x="763793" y="3033657"/>
                </a:lnTo>
                <a:cubicBezTo>
                  <a:pt x="767379" y="3015727"/>
                  <a:pt x="770439" y="2997684"/>
                  <a:pt x="774550" y="2979868"/>
                </a:cubicBezTo>
                <a:cubicBezTo>
                  <a:pt x="781199" y="2951055"/>
                  <a:pt x="791205" y="2922975"/>
                  <a:pt x="796066" y="2893807"/>
                </a:cubicBezTo>
                <a:cubicBezTo>
                  <a:pt x="817147" y="2767313"/>
                  <a:pt x="796182" y="2882527"/>
                  <a:pt x="817581" y="2786231"/>
                </a:cubicBezTo>
                <a:cubicBezTo>
                  <a:pt x="821547" y="2768382"/>
                  <a:pt x="823084" y="2749956"/>
                  <a:pt x="828338" y="2732443"/>
                </a:cubicBezTo>
                <a:cubicBezTo>
                  <a:pt x="833887" y="2713947"/>
                  <a:pt x="843255" y="2696802"/>
                  <a:pt x="849854" y="2678654"/>
                </a:cubicBezTo>
                <a:cubicBezTo>
                  <a:pt x="857604" y="2657340"/>
                  <a:pt x="862646" y="2635043"/>
                  <a:pt x="871369" y="2614108"/>
                </a:cubicBezTo>
                <a:cubicBezTo>
                  <a:pt x="905246" y="2532804"/>
                  <a:pt x="903642" y="2575638"/>
                  <a:pt x="903642" y="2538805"/>
                </a:cubicBezTo>
                <a:lnTo>
                  <a:pt x="2624866" y="139850"/>
                </a:lnTo>
                <a:lnTo>
                  <a:pt x="5604734" y="0"/>
                </a:lnTo>
                <a:lnTo>
                  <a:pt x="7046258" y="3700631"/>
                </a:lnTo>
                <a:lnTo>
                  <a:pt x="7143077" y="5152913"/>
                </a:lnTo>
                <a:lnTo>
                  <a:pt x="6691256" y="5475643"/>
                </a:lnTo>
                <a:lnTo>
                  <a:pt x="6745044" y="5873676"/>
                </a:lnTo>
                <a:lnTo>
                  <a:pt x="6798833" y="7519596"/>
                </a:lnTo>
                <a:lnTo>
                  <a:pt x="6820348" y="7777779"/>
                </a:lnTo>
                <a:lnTo>
                  <a:pt x="0" y="7788537"/>
                </a:lnTo>
                <a:lnTo>
                  <a:pt x="494851" y="3872753"/>
                </a:lnTo>
                <a:close/>
              </a:path>
            </a:pathLst>
          </a:custGeom>
          <a:solidFill>
            <a:srgbClr val="434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5" dirty="0"/>
          </a:p>
        </p:txBody>
      </p:sp>
      <p:sp>
        <p:nvSpPr>
          <p:cNvPr id="9" name="Hashtag"/>
          <p:cNvSpPr txBox="1"/>
          <p:nvPr userDrawn="1"/>
        </p:nvSpPr>
        <p:spPr>
          <a:xfrm>
            <a:off x="434227" y="383083"/>
            <a:ext cx="1747296" cy="33316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/>
            <a:r>
              <a:rPr lang="en-US" sz="1865" b="1" cap="all" spc="300" dirty="0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#</a:t>
            </a:r>
            <a:r>
              <a:rPr lang="en-US" sz="1865" b="1" cap="all" spc="30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MDB</a:t>
            </a:r>
            <a:r>
              <a:rPr lang="en-US" sz="1865" b="1" cap="none" spc="300" baseline="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local</a:t>
            </a:r>
            <a:endParaRPr lang="en-US" sz="1865" b="1" cap="none" spc="300" baseline="0" dirty="0" smtClean="0">
              <a:solidFill>
                <a:schemeClr val="bg1"/>
              </a:solidFill>
              <a:latin typeface="DIN OT" charset="0"/>
              <a:ea typeface="DIN OT" charset="0"/>
              <a:cs typeface="DIN O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801" y="2412431"/>
            <a:ext cx="6770096" cy="171508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s Name -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434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5">
              <a:solidFill>
                <a:sysClr val="windowText" lastClr="000000"/>
              </a:solidFill>
            </a:endParaRPr>
          </a:p>
        </p:txBody>
      </p:sp>
      <p:pic>
        <p:nvPicPr>
          <p:cNvPr id="7" name="patter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1125" y="-2462666"/>
            <a:ext cx="14967899" cy="10137412"/>
          </a:xfrm>
          <a:prstGeom prst="rect">
            <a:avLst/>
          </a:prstGeom>
        </p:spPr>
      </p:pic>
      <p:sp>
        <p:nvSpPr>
          <p:cNvPr id="8" name="Hashtag"/>
          <p:cNvSpPr txBox="1"/>
          <p:nvPr userDrawn="1"/>
        </p:nvSpPr>
        <p:spPr>
          <a:xfrm>
            <a:off x="434227" y="383083"/>
            <a:ext cx="1747296" cy="33316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/>
            <a:r>
              <a:rPr lang="en-US" sz="1865" b="1" cap="all" spc="300" dirty="0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#</a:t>
            </a:r>
            <a:r>
              <a:rPr lang="en-US" sz="1865" b="1" cap="all" spc="30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MDB</a:t>
            </a:r>
            <a:r>
              <a:rPr lang="en-US" sz="1865" b="1" cap="none" spc="300" baseline="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local</a:t>
            </a:r>
            <a:endParaRPr lang="en-US" sz="1865" b="1" cap="none" spc="300" baseline="0" dirty="0" smtClean="0">
              <a:solidFill>
                <a:schemeClr val="bg1"/>
              </a:solidFill>
              <a:latin typeface="DIN OT" charset="0"/>
              <a:ea typeface="DIN OT" charset="0"/>
              <a:cs typeface="DIN OT" charset="0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451338" y="4883708"/>
            <a:ext cx="2296002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999" b="1" i="0" baseline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68915"/>
            <a:ext cx="12188825" cy="16770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5998" b="1" i="0" baseline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1pPr>
          </a:lstStyle>
          <a:p>
            <a:pPr lvl="0"/>
            <a:r>
              <a:rPr lang="en-US" dirty="0" smtClean="0"/>
              <a:t>FIRST NAME LAST NAME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913552" y="4883708"/>
            <a:ext cx="2296002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999" b="1" i="0" baseline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</a:lstStyle>
          <a:p>
            <a:pPr lvl="0"/>
            <a:r>
              <a:rPr lang="en-US" dirty="0" smtClean="0"/>
              <a:t>COMPANY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75766" y="4883708"/>
            <a:ext cx="2296002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999" b="1" i="0" baseline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</a:lstStyle>
          <a:p>
            <a:pPr lvl="0"/>
            <a:r>
              <a:rPr lang="en-US" dirty="0" smtClean="0"/>
              <a:t>SOCIAL HANDLE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818" y="608565"/>
            <a:ext cx="2693190" cy="269557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4349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5">
              <a:solidFill>
                <a:sysClr val="windowText" lastClr="000000"/>
              </a:solidFill>
            </a:endParaRPr>
          </a:p>
        </p:txBody>
      </p:sp>
      <p:sp>
        <p:nvSpPr>
          <p:cNvPr id="11" name="Hashtag"/>
          <p:cNvSpPr txBox="1"/>
          <p:nvPr userDrawn="1"/>
        </p:nvSpPr>
        <p:spPr>
          <a:xfrm>
            <a:off x="9712971" y="6355703"/>
            <a:ext cx="1573119" cy="23083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/>
            <a:r>
              <a:rPr lang="en-US" sz="1200" b="1" cap="all" spc="300" dirty="0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#</a:t>
            </a:r>
            <a:r>
              <a:rPr lang="en-US" sz="1200" b="1" cap="all" spc="30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MDB</a:t>
            </a:r>
            <a:r>
              <a:rPr lang="en-US" sz="1200" b="1" cap="none" spc="300" baseline="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local</a:t>
            </a:r>
            <a:endParaRPr lang="en-US" sz="1200" b="1" cap="none" spc="300" baseline="0" dirty="0" smtClean="0">
              <a:solidFill>
                <a:schemeClr val="bg1"/>
              </a:solidFill>
              <a:latin typeface="DIN OT" charset="0"/>
              <a:ea typeface="DIN OT" charset="0"/>
              <a:cs typeface="DIN OT" charset="0"/>
            </a:endParaRPr>
          </a:p>
        </p:txBody>
      </p:sp>
      <p:pic>
        <p:nvPicPr>
          <p:cNvPr id="8" name="patter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0737" y="-2441884"/>
            <a:ext cx="14967899" cy="10137412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1869877" y="1693718"/>
            <a:ext cx="3531989" cy="347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5" dirty="0" smtClean="0"/>
              <a:t> </a:t>
            </a:r>
            <a:endParaRPr lang="en-US" sz="1865" dirty="0"/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1964813" y="1804989"/>
            <a:ext cx="3334469" cy="325913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speakers beautiful face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661138" y="2433470"/>
            <a:ext cx="6160637" cy="611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1pPr>
            <a:lvl2pPr>
              <a:defRPr>
                <a:latin typeface="DINOT" charset="0"/>
                <a:ea typeface="DINOT" charset="0"/>
                <a:cs typeface="DINOT" charset="0"/>
              </a:defRPr>
            </a:lvl2pPr>
            <a:lvl3pPr>
              <a:defRPr>
                <a:latin typeface="DINOT" charset="0"/>
                <a:ea typeface="DINOT" charset="0"/>
                <a:cs typeface="DINOT" charset="0"/>
              </a:defRPr>
            </a:lvl3pPr>
            <a:lvl4pPr>
              <a:defRPr>
                <a:latin typeface="DINOT" charset="0"/>
                <a:ea typeface="DINOT" charset="0"/>
                <a:cs typeface="DINOT" charset="0"/>
              </a:defRPr>
            </a:lvl4pPr>
            <a:lvl5pPr>
              <a:defRPr>
                <a:latin typeface="DINOT" charset="0"/>
                <a:ea typeface="DINOT" charset="0"/>
                <a:cs typeface="DINOT" charset="0"/>
              </a:defRPr>
            </a:lvl5pPr>
          </a:lstStyle>
          <a:p>
            <a:pPr lvl="0"/>
            <a:r>
              <a:rPr lang="en-US" dirty="0" smtClean="0"/>
              <a:t>YOUR SPEAKER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527" y="3044536"/>
            <a:ext cx="5932530" cy="5238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799" b="1" i="0" baseline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1pPr>
          </a:lstStyle>
          <a:p>
            <a:pPr lvl="0"/>
            <a:r>
              <a:rPr lang="en-US" smtClean="0"/>
              <a:t>NAME</a:t>
            </a:r>
            <a:endParaRPr lang="en-US" dirty="0" smtClean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661139" y="3616036"/>
            <a:ext cx="5932530" cy="5238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799" b="1" i="0" baseline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1pPr>
          </a:lstStyle>
          <a:p>
            <a:pPr lvl="0"/>
            <a:r>
              <a:rPr lang="en-US" dirty="0" smtClean="0"/>
              <a:t>COMPANY + TITLE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661139" y="4196736"/>
            <a:ext cx="5932530" cy="5238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799" b="1" i="0" baseline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1pPr>
          </a:lstStyle>
          <a:p>
            <a:pPr lvl="0"/>
            <a:r>
              <a:rPr lang="en-US" dirty="0" smtClean="0"/>
              <a:t>@HANDLE</a:t>
            </a:r>
          </a:p>
        </p:txBody>
      </p:sp>
      <p:pic>
        <p:nvPicPr>
          <p:cNvPr id="14" name="SF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6" y="6024098"/>
            <a:ext cx="1812202" cy="89404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screen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 userDrawn="1"/>
        </p:nvSpPr>
        <p:spPr>
          <a:xfrm>
            <a:off x="1" y="1"/>
            <a:ext cx="6227055" cy="6861479"/>
          </a:xfrm>
          <a:prstGeom prst="rect">
            <a:avLst/>
          </a:prstGeom>
          <a:solidFill>
            <a:srgbClr val="434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5">
              <a:solidFill>
                <a:sysClr val="windowText" lastClr="000000"/>
              </a:solidFill>
            </a:endParaRPr>
          </a:p>
        </p:txBody>
      </p:sp>
      <p:sp>
        <p:nvSpPr>
          <p:cNvPr id="5" name="Hashtag"/>
          <p:cNvSpPr txBox="1"/>
          <p:nvPr userDrawn="1"/>
        </p:nvSpPr>
        <p:spPr>
          <a:xfrm>
            <a:off x="9712971" y="6355703"/>
            <a:ext cx="1573119" cy="23083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/>
            <a:r>
              <a:rPr lang="en-US" sz="1200" b="1" cap="all" spc="300" dirty="0" smtClean="0">
                <a:solidFill>
                  <a:srgbClr val="43494F"/>
                </a:solidFill>
                <a:latin typeface="DIN OT" charset="0"/>
                <a:ea typeface="DIN OT" charset="0"/>
                <a:cs typeface="DIN OT" charset="0"/>
              </a:rPr>
              <a:t>#</a:t>
            </a:r>
            <a:r>
              <a:rPr lang="en-US" sz="1200" b="1" cap="all" spc="300" dirty="0" err="1" smtClean="0">
                <a:solidFill>
                  <a:srgbClr val="43494F"/>
                </a:solidFill>
                <a:latin typeface="DIN OT" charset="0"/>
                <a:ea typeface="DIN OT" charset="0"/>
                <a:cs typeface="DIN OT" charset="0"/>
              </a:rPr>
              <a:t>MDB</a:t>
            </a:r>
            <a:r>
              <a:rPr lang="en-US" sz="1200" b="1" cap="none" spc="300" baseline="0" dirty="0" err="1" smtClean="0">
                <a:solidFill>
                  <a:srgbClr val="43494F"/>
                </a:solidFill>
                <a:latin typeface="DIN OT" charset="0"/>
                <a:ea typeface="DIN OT" charset="0"/>
                <a:cs typeface="DIN OT" charset="0"/>
              </a:rPr>
              <a:t>local</a:t>
            </a:r>
            <a:endParaRPr lang="en-US" sz="1200" b="1" cap="none" spc="300" baseline="0" dirty="0" smtClean="0">
              <a:solidFill>
                <a:srgbClr val="43494F"/>
              </a:solidFill>
              <a:latin typeface="DIN OT" charset="0"/>
              <a:ea typeface="DIN OT" charset="0"/>
              <a:cs typeface="DIN OT" charset="0"/>
            </a:endParaRPr>
          </a:p>
        </p:txBody>
      </p:sp>
      <p:pic>
        <p:nvPicPr>
          <p:cNvPr id="7" name="Picture 6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708" y="2880777"/>
            <a:ext cx="3798381" cy="1006832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7105388" y="914401"/>
            <a:ext cx="4508912" cy="5110163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 Insert Imagery of whatever you want.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87208" y="2908334"/>
            <a:ext cx="5202902" cy="2593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799" b="0" i="0" cap="none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cap="all" spc="300" dirty="0" smtClean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rPr>
              <a:t>Here is the bulk of the </a:t>
            </a:r>
            <a:r>
              <a:rPr lang="en-US" cap="all" spc="300" dirty="0" err="1" smtClean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rPr>
              <a:t>text,this</a:t>
            </a:r>
            <a:r>
              <a:rPr lang="en-US" cap="all" spc="300" dirty="0" smtClean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rPr>
              <a:t> would be good as a lead in slide.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87209" y="914399"/>
            <a:ext cx="5202901" cy="1705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99" b="1" i="0" spc="300" baseline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1pPr>
            <a:lvl2pPr>
              <a:defRPr sz="3599">
                <a:latin typeface="DINOT" charset="0"/>
                <a:ea typeface="DINOT" charset="0"/>
                <a:cs typeface="DINOT" charset="0"/>
              </a:defRPr>
            </a:lvl2pPr>
            <a:lvl3pPr>
              <a:defRPr sz="3599">
                <a:latin typeface="DINOT" charset="0"/>
                <a:ea typeface="DINOT" charset="0"/>
                <a:cs typeface="DINOT" charset="0"/>
              </a:defRPr>
            </a:lvl3pPr>
            <a:lvl4pPr>
              <a:defRPr sz="3599">
                <a:latin typeface="DINOT" charset="0"/>
                <a:ea typeface="DINOT" charset="0"/>
                <a:cs typeface="DINOT" charset="0"/>
              </a:defRPr>
            </a:lvl4pPr>
            <a:lvl5pPr>
              <a:defRPr sz="3599">
                <a:latin typeface="DINOT" charset="0"/>
                <a:ea typeface="DINOT" charset="0"/>
                <a:cs typeface="DINOT" charset="0"/>
              </a:defRPr>
            </a:lvl5pPr>
          </a:lstStyle>
          <a:p>
            <a:pPr lvl="0"/>
            <a:r>
              <a:rPr lang="en-US" dirty="0" smtClean="0"/>
              <a:t>SHORT TITLE WITH SOME INFORMATION.</a:t>
            </a:r>
          </a:p>
        </p:txBody>
      </p:sp>
      <p:pic>
        <p:nvPicPr>
          <p:cNvPr id="10" name="SF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6" y="6024098"/>
            <a:ext cx="1812202" cy="89404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 userDrawn="1"/>
        </p:nvSpPr>
        <p:spPr>
          <a:xfrm>
            <a:off x="1" y="6080761"/>
            <a:ext cx="12188825" cy="780719"/>
          </a:xfrm>
          <a:prstGeom prst="rect">
            <a:avLst/>
          </a:prstGeom>
          <a:solidFill>
            <a:srgbClr val="434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5">
              <a:solidFill>
                <a:sysClr val="windowText" lastClr="000000"/>
              </a:solidFill>
            </a:endParaRPr>
          </a:p>
        </p:txBody>
      </p:sp>
      <p:sp>
        <p:nvSpPr>
          <p:cNvPr id="9" name="Hashtag"/>
          <p:cNvSpPr txBox="1"/>
          <p:nvPr userDrawn="1"/>
        </p:nvSpPr>
        <p:spPr>
          <a:xfrm>
            <a:off x="9712971" y="6355703"/>
            <a:ext cx="1573119" cy="23083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/>
            <a:r>
              <a:rPr lang="en-US" sz="1200" b="1" cap="all" spc="300" dirty="0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#</a:t>
            </a:r>
            <a:r>
              <a:rPr lang="en-US" sz="1200" b="1" cap="all" spc="30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MDB</a:t>
            </a:r>
            <a:r>
              <a:rPr lang="en-US" sz="1200" b="1" cap="none" spc="300" baseline="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local</a:t>
            </a:r>
            <a:endParaRPr lang="en-US" sz="1200" b="1" cap="none" spc="300" baseline="0" dirty="0" smtClean="0">
              <a:solidFill>
                <a:schemeClr val="bg1"/>
              </a:solidFill>
              <a:latin typeface="DIN OT" charset="0"/>
              <a:ea typeface="DIN OT" charset="0"/>
              <a:cs typeface="DIN OT" charset="0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87209" y="2254251"/>
            <a:ext cx="10874717" cy="330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43494F"/>
                </a:solidFill>
                <a:latin typeface="DINOT" charset="0"/>
                <a:ea typeface="DINOT" charset="0"/>
                <a:cs typeface="DINOT" charset="0"/>
              </a:defRPr>
            </a:lvl1pPr>
            <a:lvl2pPr marL="457063" indent="0">
              <a:buNone/>
              <a:defRPr>
                <a:solidFill>
                  <a:schemeClr val="bg1"/>
                </a:solidFill>
              </a:defRPr>
            </a:lvl2pPr>
            <a:lvl3pPr marL="914126" indent="0">
              <a:buNone/>
              <a:defRPr>
                <a:solidFill>
                  <a:schemeClr val="bg1"/>
                </a:solidFill>
              </a:defRPr>
            </a:lvl3pPr>
            <a:lvl4pPr marL="1371189" indent="0">
              <a:buNone/>
              <a:defRPr>
                <a:solidFill>
                  <a:schemeClr val="bg1"/>
                </a:solidFill>
              </a:defRPr>
            </a:lvl4pPr>
            <a:lvl5pPr marL="1828251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7209" y="630854"/>
            <a:ext cx="10874717" cy="162339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b="1" i="0">
                <a:latin typeface="DIN OT" charset="0"/>
                <a:ea typeface="DIN OT" charset="0"/>
                <a:cs typeface="DIN OT" charset="0"/>
              </a:defRPr>
            </a:lvl1pPr>
          </a:lstStyle>
          <a:p>
            <a:pPr lvl="0"/>
            <a:r>
              <a:rPr lang="en-US" sz="3599" b="1" cap="all" spc="300" dirty="0" smtClean="0">
                <a:solidFill>
                  <a:srgbClr val="43494F"/>
                </a:solidFill>
                <a:latin typeface="DIN OT" charset="0"/>
                <a:ea typeface="DIN OT" charset="0"/>
                <a:cs typeface="DIN OT" charset="0"/>
              </a:rPr>
              <a:t>TITLE: A MAXIMUM OF </a:t>
            </a:r>
            <a:r>
              <a:rPr lang="en-US" sz="3599" b="1" cap="all" spc="300" dirty="0" smtClean="0">
                <a:solidFill>
                  <a:srgbClr val="F2805B"/>
                </a:solidFill>
                <a:latin typeface="DIN OT" charset="0"/>
                <a:ea typeface="DIN OT" charset="0"/>
                <a:cs typeface="DIN OT" charset="0"/>
              </a:rPr>
              <a:t>99</a:t>
            </a:r>
            <a:r>
              <a:rPr lang="en-US" sz="3599" b="1" cap="all" spc="300" dirty="0" smtClean="0">
                <a:solidFill>
                  <a:srgbClr val="43494F"/>
                </a:solidFill>
                <a:latin typeface="DIN OT" charset="0"/>
                <a:ea typeface="DIN OT" charset="0"/>
                <a:cs typeface="DIN OT" charset="0"/>
              </a:rPr>
              <a:t> CHARACTERS WITH SPACE AND NO MORE THAN </a:t>
            </a:r>
            <a:r>
              <a:rPr lang="en-US" sz="3599" b="1" cap="all" spc="300" dirty="0" smtClean="0">
                <a:solidFill>
                  <a:srgbClr val="F2805B"/>
                </a:solidFill>
                <a:latin typeface="DIN OT" charset="0"/>
                <a:ea typeface="DIN OT" charset="0"/>
                <a:cs typeface="DIN OT" charset="0"/>
              </a:rPr>
              <a:t>2</a:t>
            </a:r>
            <a:r>
              <a:rPr lang="en-US" sz="3599" b="1" cap="all" spc="300" dirty="0" smtClean="0">
                <a:solidFill>
                  <a:srgbClr val="43494F"/>
                </a:solidFill>
                <a:latin typeface="DIN OT" charset="0"/>
                <a:ea typeface="DIN OT" charset="0"/>
                <a:cs typeface="DIN OT" charset="0"/>
              </a:rPr>
              <a:t> LINES.</a:t>
            </a:r>
            <a:endParaRPr lang="en-US" dirty="0" smtClean="0"/>
          </a:p>
        </p:txBody>
      </p:sp>
      <p:pic>
        <p:nvPicPr>
          <p:cNvPr id="7" name="SF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6" y="6024098"/>
            <a:ext cx="1812202" cy="89404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ntent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 userDrawn="1"/>
        </p:nvSpPr>
        <p:spPr>
          <a:xfrm>
            <a:off x="1" y="1"/>
            <a:ext cx="12188825" cy="6861479"/>
          </a:xfrm>
          <a:prstGeom prst="rect">
            <a:avLst/>
          </a:prstGeom>
          <a:solidFill>
            <a:srgbClr val="434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5">
              <a:solidFill>
                <a:sysClr val="windowText" lastClr="000000"/>
              </a:solidFill>
            </a:endParaRPr>
          </a:p>
        </p:txBody>
      </p:sp>
      <p:sp>
        <p:nvSpPr>
          <p:cNvPr id="7" name="Hashtag"/>
          <p:cNvSpPr txBox="1"/>
          <p:nvPr userDrawn="1"/>
        </p:nvSpPr>
        <p:spPr>
          <a:xfrm>
            <a:off x="9712971" y="6355703"/>
            <a:ext cx="1573119" cy="23083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/>
            <a:r>
              <a:rPr lang="en-US" sz="1200" b="1" cap="all" spc="300" dirty="0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#</a:t>
            </a:r>
            <a:r>
              <a:rPr lang="en-US" sz="1200" b="1" cap="all" spc="30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MDB</a:t>
            </a:r>
            <a:r>
              <a:rPr lang="en-US" sz="1200" b="1" cap="none" spc="300" baseline="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local</a:t>
            </a:r>
            <a:endParaRPr lang="en-US" sz="1200" b="1" cap="none" spc="300" baseline="0" dirty="0" smtClean="0">
              <a:solidFill>
                <a:schemeClr val="bg1"/>
              </a:solidFill>
              <a:latin typeface="DIN OT" charset="0"/>
              <a:ea typeface="DIN OT" charset="0"/>
              <a:cs typeface="DIN OT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87209" y="2254251"/>
            <a:ext cx="10874717" cy="330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DINOT" charset="0"/>
                <a:ea typeface="DINOT" charset="0"/>
                <a:cs typeface="DINOT" charset="0"/>
              </a:defRPr>
            </a:lvl1pPr>
            <a:lvl2pPr marL="457063" indent="0">
              <a:buNone/>
              <a:defRPr>
                <a:solidFill>
                  <a:schemeClr val="bg1"/>
                </a:solidFill>
              </a:defRPr>
            </a:lvl2pPr>
            <a:lvl3pPr marL="914126" indent="0">
              <a:buNone/>
              <a:defRPr>
                <a:solidFill>
                  <a:schemeClr val="bg1"/>
                </a:solidFill>
              </a:defRPr>
            </a:lvl3pPr>
            <a:lvl4pPr marL="1371189" indent="0">
              <a:buNone/>
              <a:defRPr>
                <a:solidFill>
                  <a:schemeClr val="bg1"/>
                </a:solidFill>
              </a:defRPr>
            </a:lvl4pPr>
            <a:lvl5pPr marL="1828251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7209" y="731520"/>
            <a:ext cx="10874717" cy="152273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TITLE: A MAXIMUM OF 99 CHARACTERS WITH SPACE AND NO MORE THAN 2 LINES</a:t>
            </a:r>
          </a:p>
        </p:txBody>
      </p:sp>
      <p:pic>
        <p:nvPicPr>
          <p:cNvPr id="9" name="SF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6" y="6024098"/>
            <a:ext cx="1812202" cy="89404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 userDrawn="1"/>
        </p:nvSpPr>
        <p:spPr>
          <a:xfrm>
            <a:off x="1" y="6080761"/>
            <a:ext cx="12188825" cy="780719"/>
          </a:xfrm>
          <a:prstGeom prst="rect">
            <a:avLst/>
          </a:prstGeom>
          <a:solidFill>
            <a:srgbClr val="434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5">
              <a:solidFill>
                <a:sysClr val="windowText" lastClr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760"/>
            <a:ext cx="12188825" cy="787066"/>
          </a:xfrm>
          <a:prstGeom prst="rect">
            <a:avLst/>
          </a:prstGeom>
        </p:spPr>
      </p:pic>
      <p:sp>
        <p:nvSpPr>
          <p:cNvPr id="8" name="Hashtag"/>
          <p:cNvSpPr txBox="1"/>
          <p:nvPr userDrawn="1"/>
        </p:nvSpPr>
        <p:spPr>
          <a:xfrm>
            <a:off x="9712971" y="6355703"/>
            <a:ext cx="1573119" cy="23083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/>
            <a:r>
              <a:rPr lang="en-US" sz="1200" b="1" cap="all" spc="300" dirty="0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#</a:t>
            </a:r>
            <a:r>
              <a:rPr lang="en-US" sz="1200" b="1" cap="all" spc="30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MDB</a:t>
            </a:r>
            <a:r>
              <a:rPr lang="en-US" sz="1200" b="1" cap="none" spc="300" baseline="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local</a:t>
            </a:r>
            <a:endParaRPr lang="en-US" sz="1200" b="1" cap="none" spc="300" baseline="0" dirty="0" smtClean="0">
              <a:solidFill>
                <a:schemeClr val="bg1"/>
              </a:solidFill>
              <a:latin typeface="DIN OT" charset="0"/>
              <a:ea typeface="DIN OT" charset="0"/>
              <a:cs typeface="DIN OT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87209" y="2109789"/>
            <a:ext cx="10874717" cy="3303587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DINOT" charset="0"/>
                <a:ea typeface="DINOT" charset="0"/>
                <a:cs typeface="DINOT" charset="0"/>
              </a:defRPr>
            </a:lvl1pPr>
            <a:lvl2pPr>
              <a:defRPr b="0" i="0">
                <a:latin typeface="DINOT" charset="0"/>
                <a:ea typeface="DINOT" charset="0"/>
                <a:cs typeface="DINOT" charset="0"/>
              </a:defRPr>
            </a:lvl2pPr>
            <a:lvl3pPr>
              <a:defRPr b="0" i="0">
                <a:latin typeface="DINOT" charset="0"/>
                <a:ea typeface="DINOT" charset="0"/>
                <a:cs typeface="DINOT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7209" y="630854"/>
            <a:ext cx="10874717" cy="147893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b="1" i="0" cap="none">
                <a:latin typeface="DIN OT" charset="0"/>
                <a:ea typeface="DIN OT" charset="0"/>
                <a:cs typeface="DIN OT" charset="0"/>
              </a:defRPr>
            </a:lvl1pPr>
          </a:lstStyle>
          <a:p>
            <a:pPr lvl="0"/>
            <a:r>
              <a:rPr lang="en-US" sz="3599" b="1" cap="all" spc="300" dirty="0" smtClean="0">
                <a:solidFill>
                  <a:srgbClr val="43494F"/>
                </a:solidFill>
                <a:latin typeface="DIN OT" charset="0"/>
                <a:ea typeface="DIN OT" charset="0"/>
                <a:cs typeface="DIN OT" charset="0"/>
              </a:rPr>
              <a:t>TITLE: A MAXIMUM OF </a:t>
            </a:r>
            <a:r>
              <a:rPr lang="en-US" sz="3599" b="1" cap="all" spc="300" dirty="0" smtClean="0">
                <a:solidFill>
                  <a:srgbClr val="F2805B"/>
                </a:solidFill>
                <a:latin typeface="DIN OT" charset="0"/>
                <a:ea typeface="DIN OT" charset="0"/>
                <a:cs typeface="DIN OT" charset="0"/>
              </a:rPr>
              <a:t>99</a:t>
            </a:r>
            <a:r>
              <a:rPr lang="en-US" sz="3599" b="1" cap="all" spc="300" dirty="0" smtClean="0">
                <a:solidFill>
                  <a:srgbClr val="43494F"/>
                </a:solidFill>
                <a:latin typeface="DIN OT" charset="0"/>
                <a:ea typeface="DIN OT" charset="0"/>
                <a:cs typeface="DIN OT" charset="0"/>
              </a:rPr>
              <a:t> CHARACTERS WITH SPACE AND NO MORE THAN </a:t>
            </a:r>
            <a:r>
              <a:rPr lang="en-US" sz="3599" b="1" cap="all" spc="300" dirty="0" smtClean="0">
                <a:solidFill>
                  <a:srgbClr val="F2805B"/>
                </a:solidFill>
                <a:latin typeface="DIN OT" charset="0"/>
                <a:ea typeface="DIN OT" charset="0"/>
                <a:cs typeface="DIN OT" charset="0"/>
              </a:rPr>
              <a:t>2</a:t>
            </a:r>
            <a:r>
              <a:rPr lang="en-US" sz="3599" b="1" cap="all" spc="300" dirty="0" smtClean="0">
                <a:solidFill>
                  <a:srgbClr val="43494F"/>
                </a:solidFill>
                <a:latin typeface="DIN OT" charset="0"/>
                <a:ea typeface="DIN OT" charset="0"/>
                <a:cs typeface="DIN OT" charset="0"/>
              </a:rPr>
              <a:t> LINES.</a:t>
            </a:r>
            <a:endParaRPr lang="en-US" dirty="0" smtClean="0"/>
          </a:p>
        </p:txBody>
      </p:sp>
      <p:pic>
        <p:nvPicPr>
          <p:cNvPr id="11" name="SF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6" y="6024098"/>
            <a:ext cx="1812202" cy="89404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bullets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 userDrawn="1"/>
        </p:nvSpPr>
        <p:spPr>
          <a:xfrm>
            <a:off x="1" y="1"/>
            <a:ext cx="12188825" cy="6861479"/>
          </a:xfrm>
          <a:prstGeom prst="rect">
            <a:avLst/>
          </a:prstGeom>
          <a:solidFill>
            <a:srgbClr val="434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5">
              <a:solidFill>
                <a:sysClr val="windowText" lastClr="000000"/>
              </a:solidFill>
            </a:endParaRPr>
          </a:p>
        </p:txBody>
      </p:sp>
      <p:sp>
        <p:nvSpPr>
          <p:cNvPr id="7" name="Hashtag"/>
          <p:cNvSpPr txBox="1"/>
          <p:nvPr userDrawn="1"/>
        </p:nvSpPr>
        <p:spPr>
          <a:xfrm>
            <a:off x="9712971" y="6355703"/>
            <a:ext cx="1573119" cy="23083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/>
            <a:r>
              <a:rPr lang="en-US" sz="1200" b="1" cap="all" spc="300" dirty="0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#</a:t>
            </a:r>
            <a:r>
              <a:rPr lang="en-US" sz="1200" b="1" cap="all" spc="30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MDB</a:t>
            </a:r>
            <a:r>
              <a:rPr lang="en-US" sz="1200" b="1" cap="none" spc="300" baseline="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local</a:t>
            </a:r>
            <a:endParaRPr lang="en-US" sz="1200" b="1" cap="none" spc="300" baseline="0" dirty="0" smtClean="0">
              <a:solidFill>
                <a:schemeClr val="bg1"/>
              </a:solidFill>
              <a:latin typeface="DIN OT" charset="0"/>
              <a:ea typeface="DIN OT" charset="0"/>
              <a:cs typeface="DIN O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87209" y="2254251"/>
            <a:ext cx="11093013" cy="341947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DINOT" charset="0"/>
                <a:ea typeface="DINOT" charset="0"/>
                <a:cs typeface="DINOT" charset="0"/>
              </a:defRPr>
            </a:lvl1pPr>
            <a:lvl2pPr>
              <a:defRPr b="0" i="0">
                <a:solidFill>
                  <a:schemeClr val="bg1"/>
                </a:solidFill>
                <a:latin typeface="DINOT" charset="0"/>
                <a:ea typeface="DINOT" charset="0"/>
                <a:cs typeface="DINOT" charset="0"/>
              </a:defRPr>
            </a:lvl2pPr>
            <a:lvl3pPr>
              <a:defRPr b="0" i="0">
                <a:solidFill>
                  <a:schemeClr val="bg1"/>
                </a:solidFill>
                <a:latin typeface="DINOT" charset="0"/>
                <a:ea typeface="DINOT" charset="0"/>
                <a:cs typeface="DINOT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87209" y="731520"/>
            <a:ext cx="10874717" cy="152273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TITLE: A MAXIMUM OF 99 CHARACTERS WITH SPACE AND NO MORE THAN 2 LINES</a:t>
            </a:r>
          </a:p>
        </p:txBody>
      </p:sp>
      <p:pic>
        <p:nvPicPr>
          <p:cNvPr id="10" name="SF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6" y="6024098"/>
            <a:ext cx="1812202" cy="89404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creen - wif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rgbClr val="434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4" name="patter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1125" y="-2462666"/>
            <a:ext cx="14967899" cy="10137412"/>
          </a:xfrm>
          <a:prstGeom prst="rect">
            <a:avLst/>
          </a:prstGeom>
        </p:spPr>
      </p:pic>
      <p:sp>
        <p:nvSpPr>
          <p:cNvPr id="5" name="Freeform 4"/>
          <p:cNvSpPr/>
          <p:nvPr userDrawn="1"/>
        </p:nvSpPr>
        <p:spPr>
          <a:xfrm>
            <a:off x="2753242" y="-1"/>
            <a:ext cx="7141217" cy="6858001"/>
          </a:xfrm>
          <a:custGeom>
            <a:avLst/>
            <a:gdLst>
              <a:gd name="connsiteX0" fmla="*/ 494851 w 7143077"/>
              <a:gd name="connsiteY0" fmla="*/ 3872753 h 7788537"/>
              <a:gd name="connsiteX1" fmla="*/ 494851 w 7143077"/>
              <a:gd name="connsiteY1" fmla="*/ 3872753 h 7788537"/>
              <a:gd name="connsiteX2" fmla="*/ 398033 w 7143077"/>
              <a:gd name="connsiteY2" fmla="*/ 3861996 h 7788537"/>
              <a:gd name="connsiteX3" fmla="*/ 505609 w 7143077"/>
              <a:gd name="connsiteY3" fmla="*/ 3743661 h 7788537"/>
              <a:gd name="connsiteX4" fmla="*/ 537882 w 7143077"/>
              <a:gd name="connsiteY4" fmla="*/ 3636085 h 7788537"/>
              <a:gd name="connsiteX5" fmla="*/ 570155 w 7143077"/>
              <a:gd name="connsiteY5" fmla="*/ 3550024 h 7788537"/>
              <a:gd name="connsiteX6" fmla="*/ 613186 w 7143077"/>
              <a:gd name="connsiteY6" fmla="*/ 3463963 h 7788537"/>
              <a:gd name="connsiteX7" fmla="*/ 666974 w 7143077"/>
              <a:gd name="connsiteY7" fmla="*/ 3302598 h 7788537"/>
              <a:gd name="connsiteX8" fmla="*/ 699247 w 7143077"/>
              <a:gd name="connsiteY8" fmla="*/ 3205779 h 7788537"/>
              <a:gd name="connsiteX9" fmla="*/ 731520 w 7143077"/>
              <a:gd name="connsiteY9" fmla="*/ 3108960 h 7788537"/>
              <a:gd name="connsiteX10" fmla="*/ 763793 w 7143077"/>
              <a:gd name="connsiteY10" fmla="*/ 3033657 h 7788537"/>
              <a:gd name="connsiteX11" fmla="*/ 774550 w 7143077"/>
              <a:gd name="connsiteY11" fmla="*/ 2979868 h 7788537"/>
              <a:gd name="connsiteX12" fmla="*/ 796066 w 7143077"/>
              <a:gd name="connsiteY12" fmla="*/ 2893807 h 7788537"/>
              <a:gd name="connsiteX13" fmla="*/ 817581 w 7143077"/>
              <a:gd name="connsiteY13" fmla="*/ 2786231 h 7788537"/>
              <a:gd name="connsiteX14" fmla="*/ 828338 w 7143077"/>
              <a:gd name="connsiteY14" fmla="*/ 2732443 h 7788537"/>
              <a:gd name="connsiteX15" fmla="*/ 849854 w 7143077"/>
              <a:gd name="connsiteY15" fmla="*/ 2678654 h 7788537"/>
              <a:gd name="connsiteX16" fmla="*/ 871369 w 7143077"/>
              <a:gd name="connsiteY16" fmla="*/ 2614108 h 7788537"/>
              <a:gd name="connsiteX17" fmla="*/ 903642 w 7143077"/>
              <a:gd name="connsiteY17" fmla="*/ 2538805 h 7788537"/>
              <a:gd name="connsiteX18" fmla="*/ 2624866 w 7143077"/>
              <a:gd name="connsiteY18" fmla="*/ 139850 h 7788537"/>
              <a:gd name="connsiteX19" fmla="*/ 5604734 w 7143077"/>
              <a:gd name="connsiteY19" fmla="*/ 0 h 7788537"/>
              <a:gd name="connsiteX20" fmla="*/ 7046258 w 7143077"/>
              <a:gd name="connsiteY20" fmla="*/ 3700631 h 7788537"/>
              <a:gd name="connsiteX21" fmla="*/ 7143077 w 7143077"/>
              <a:gd name="connsiteY21" fmla="*/ 5152913 h 7788537"/>
              <a:gd name="connsiteX22" fmla="*/ 6691256 w 7143077"/>
              <a:gd name="connsiteY22" fmla="*/ 5475643 h 7788537"/>
              <a:gd name="connsiteX23" fmla="*/ 6745044 w 7143077"/>
              <a:gd name="connsiteY23" fmla="*/ 5873676 h 7788537"/>
              <a:gd name="connsiteX24" fmla="*/ 6798833 w 7143077"/>
              <a:gd name="connsiteY24" fmla="*/ 7519596 h 7788537"/>
              <a:gd name="connsiteX25" fmla="*/ 6820348 w 7143077"/>
              <a:gd name="connsiteY25" fmla="*/ 7777779 h 7788537"/>
              <a:gd name="connsiteX26" fmla="*/ 0 w 7143077"/>
              <a:gd name="connsiteY26" fmla="*/ 7788537 h 7788537"/>
              <a:gd name="connsiteX27" fmla="*/ 494851 w 7143077"/>
              <a:gd name="connsiteY27" fmla="*/ 3872753 h 7788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143077" h="7788537">
                <a:moveTo>
                  <a:pt x="494851" y="3872753"/>
                </a:moveTo>
                <a:lnTo>
                  <a:pt x="494851" y="3872753"/>
                </a:lnTo>
                <a:cubicBezTo>
                  <a:pt x="462578" y="3869167"/>
                  <a:pt x="419606" y="3886265"/>
                  <a:pt x="398033" y="3861996"/>
                </a:cubicBezTo>
                <a:cubicBezTo>
                  <a:pt x="319295" y="3773416"/>
                  <a:pt x="491635" y="3748319"/>
                  <a:pt x="505609" y="3743661"/>
                </a:cubicBezTo>
                <a:cubicBezTo>
                  <a:pt x="519021" y="3690015"/>
                  <a:pt x="516058" y="3697192"/>
                  <a:pt x="537882" y="3636085"/>
                </a:cubicBezTo>
                <a:cubicBezTo>
                  <a:pt x="548187" y="3607232"/>
                  <a:pt x="557875" y="3578093"/>
                  <a:pt x="570155" y="3550024"/>
                </a:cubicBezTo>
                <a:cubicBezTo>
                  <a:pt x="583011" y="3520640"/>
                  <a:pt x="601499" y="3493831"/>
                  <a:pt x="613186" y="3463963"/>
                </a:cubicBezTo>
                <a:cubicBezTo>
                  <a:pt x="633847" y="3411164"/>
                  <a:pt x="649045" y="3356386"/>
                  <a:pt x="666974" y="3302598"/>
                </a:cubicBezTo>
                <a:lnTo>
                  <a:pt x="699247" y="3205779"/>
                </a:lnTo>
                <a:cubicBezTo>
                  <a:pt x="710005" y="3173506"/>
                  <a:pt x="718119" y="3140228"/>
                  <a:pt x="731520" y="3108960"/>
                </a:cubicBezTo>
                <a:lnTo>
                  <a:pt x="763793" y="3033657"/>
                </a:lnTo>
                <a:cubicBezTo>
                  <a:pt x="767379" y="3015727"/>
                  <a:pt x="770439" y="2997684"/>
                  <a:pt x="774550" y="2979868"/>
                </a:cubicBezTo>
                <a:cubicBezTo>
                  <a:pt x="781199" y="2951055"/>
                  <a:pt x="791205" y="2922975"/>
                  <a:pt x="796066" y="2893807"/>
                </a:cubicBezTo>
                <a:cubicBezTo>
                  <a:pt x="817147" y="2767313"/>
                  <a:pt x="796182" y="2882527"/>
                  <a:pt x="817581" y="2786231"/>
                </a:cubicBezTo>
                <a:cubicBezTo>
                  <a:pt x="821547" y="2768382"/>
                  <a:pt x="823084" y="2749956"/>
                  <a:pt x="828338" y="2732443"/>
                </a:cubicBezTo>
                <a:cubicBezTo>
                  <a:pt x="833887" y="2713947"/>
                  <a:pt x="843255" y="2696802"/>
                  <a:pt x="849854" y="2678654"/>
                </a:cubicBezTo>
                <a:cubicBezTo>
                  <a:pt x="857604" y="2657340"/>
                  <a:pt x="862646" y="2635043"/>
                  <a:pt x="871369" y="2614108"/>
                </a:cubicBezTo>
                <a:cubicBezTo>
                  <a:pt x="905246" y="2532804"/>
                  <a:pt x="903642" y="2575638"/>
                  <a:pt x="903642" y="2538805"/>
                </a:cubicBezTo>
                <a:lnTo>
                  <a:pt x="2624866" y="139850"/>
                </a:lnTo>
                <a:lnTo>
                  <a:pt x="5604734" y="0"/>
                </a:lnTo>
                <a:lnTo>
                  <a:pt x="7046258" y="3700631"/>
                </a:lnTo>
                <a:lnTo>
                  <a:pt x="7143077" y="5152913"/>
                </a:lnTo>
                <a:lnTo>
                  <a:pt x="6691256" y="5475643"/>
                </a:lnTo>
                <a:lnTo>
                  <a:pt x="6745044" y="5873676"/>
                </a:lnTo>
                <a:lnTo>
                  <a:pt x="6798833" y="7519596"/>
                </a:lnTo>
                <a:lnTo>
                  <a:pt x="6820348" y="7777779"/>
                </a:lnTo>
                <a:lnTo>
                  <a:pt x="0" y="7788537"/>
                </a:lnTo>
                <a:lnTo>
                  <a:pt x="494851" y="3872753"/>
                </a:lnTo>
                <a:close/>
              </a:path>
            </a:pathLst>
          </a:custGeom>
          <a:solidFill>
            <a:srgbClr val="434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260" y="1275347"/>
            <a:ext cx="3512307" cy="3513222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019704" y="5964238"/>
            <a:ext cx="10149418" cy="893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none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cap="all" spc="300" dirty="0" smtClean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rPr>
              <a:t>WIFI: RANDOM ROUTER   |   PW:PASSWORD</a:t>
            </a:r>
          </a:p>
        </p:txBody>
      </p:sp>
      <p:sp>
        <p:nvSpPr>
          <p:cNvPr id="9" name="Hashtag"/>
          <p:cNvSpPr txBox="1"/>
          <p:nvPr userDrawn="1"/>
        </p:nvSpPr>
        <p:spPr>
          <a:xfrm>
            <a:off x="434227" y="383086"/>
            <a:ext cx="1747296" cy="3333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/>
            <a:r>
              <a:rPr lang="en-US" b="1" cap="all" spc="300" dirty="0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#</a:t>
            </a:r>
            <a:r>
              <a:rPr lang="en-US" b="1" cap="all" spc="30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MDB</a:t>
            </a:r>
            <a:r>
              <a:rPr lang="en-US" b="1" cap="none" spc="300" baseline="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local</a:t>
            </a:r>
            <a:endParaRPr lang="en-US" b="1" cap="none" spc="300" baseline="0" dirty="0" smtClean="0">
              <a:solidFill>
                <a:schemeClr val="bg1"/>
              </a:solidFill>
              <a:latin typeface="DIN OT" charset="0"/>
              <a:ea typeface="DIN OT" charset="0"/>
              <a:cs typeface="DIN O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4038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ullets w/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 userDrawn="1"/>
        </p:nvSpPr>
        <p:spPr>
          <a:xfrm>
            <a:off x="1" y="6080761"/>
            <a:ext cx="12188825" cy="780719"/>
          </a:xfrm>
          <a:prstGeom prst="rect">
            <a:avLst/>
          </a:prstGeom>
          <a:solidFill>
            <a:srgbClr val="434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5">
              <a:solidFill>
                <a:sysClr val="windowText" lastClr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760"/>
            <a:ext cx="12188825" cy="787066"/>
          </a:xfrm>
          <a:prstGeom prst="rect">
            <a:avLst/>
          </a:prstGeom>
        </p:spPr>
      </p:pic>
      <p:sp>
        <p:nvSpPr>
          <p:cNvPr id="7" name="Hashtag"/>
          <p:cNvSpPr txBox="1"/>
          <p:nvPr userDrawn="1"/>
        </p:nvSpPr>
        <p:spPr>
          <a:xfrm>
            <a:off x="9712971" y="6355703"/>
            <a:ext cx="1573119" cy="23083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/>
            <a:r>
              <a:rPr lang="en-US" sz="1200" b="1" cap="all" spc="300" dirty="0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#</a:t>
            </a:r>
            <a:r>
              <a:rPr lang="en-US" sz="1200" b="1" cap="all" spc="30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MDB</a:t>
            </a:r>
            <a:r>
              <a:rPr lang="en-US" sz="1200" b="1" cap="none" spc="300" baseline="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local</a:t>
            </a:r>
            <a:endParaRPr lang="en-US" sz="1200" b="1" cap="none" spc="300" baseline="0" dirty="0" smtClean="0">
              <a:solidFill>
                <a:schemeClr val="bg1"/>
              </a:solidFill>
              <a:latin typeface="DIN OT" charset="0"/>
              <a:ea typeface="DIN OT" charset="0"/>
              <a:cs typeface="DIN OT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87209" y="2254251"/>
            <a:ext cx="4910012" cy="341947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43494F"/>
                </a:solidFill>
                <a:latin typeface="DINOT" charset="0"/>
                <a:ea typeface="DINOT" charset="0"/>
                <a:cs typeface="DINOT" charset="0"/>
              </a:defRPr>
            </a:lvl1pPr>
            <a:lvl2pPr>
              <a:defRPr b="0" i="0">
                <a:solidFill>
                  <a:srgbClr val="43494F"/>
                </a:solidFill>
                <a:latin typeface="DINOT" charset="0"/>
                <a:ea typeface="DINOT" charset="0"/>
                <a:cs typeface="DINOT" charset="0"/>
              </a:defRPr>
            </a:lvl2pPr>
            <a:lvl3pPr>
              <a:defRPr b="0" i="0">
                <a:solidFill>
                  <a:srgbClr val="43494F"/>
                </a:solidFill>
                <a:latin typeface="DINOT" charset="0"/>
                <a:ea typeface="DINOT" charset="0"/>
                <a:cs typeface="DINOT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954028" y="2254251"/>
            <a:ext cx="4963975" cy="341947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43494F"/>
                </a:solidFill>
                <a:latin typeface="DINOT" charset="0"/>
                <a:ea typeface="DINOT" charset="0"/>
                <a:cs typeface="DINOT" charset="0"/>
              </a:defRPr>
            </a:lvl1pPr>
            <a:lvl2pPr>
              <a:defRPr b="0" i="0">
                <a:solidFill>
                  <a:srgbClr val="43494F"/>
                </a:solidFill>
                <a:latin typeface="DINOT" charset="0"/>
                <a:ea typeface="DINOT" charset="0"/>
                <a:cs typeface="DINOT" charset="0"/>
              </a:defRPr>
            </a:lvl2pPr>
            <a:lvl3pPr>
              <a:defRPr b="0" i="0">
                <a:solidFill>
                  <a:srgbClr val="43494F"/>
                </a:solidFill>
                <a:latin typeface="DINOT" charset="0"/>
                <a:ea typeface="DINOT" charset="0"/>
                <a:cs typeface="DINOT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7209" y="630854"/>
            <a:ext cx="10874717" cy="161704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b="1" i="0" cap="none">
                <a:latin typeface="DIN OT" charset="0"/>
                <a:ea typeface="DIN OT" charset="0"/>
                <a:cs typeface="DIN OT" charset="0"/>
              </a:defRPr>
            </a:lvl1pPr>
          </a:lstStyle>
          <a:p>
            <a:pPr lvl="0"/>
            <a:r>
              <a:rPr lang="en-US" sz="3599" b="1" cap="all" spc="300" dirty="0" smtClean="0">
                <a:solidFill>
                  <a:srgbClr val="43494F"/>
                </a:solidFill>
                <a:latin typeface="DIN OT" charset="0"/>
                <a:ea typeface="DIN OT" charset="0"/>
                <a:cs typeface="DIN OT" charset="0"/>
              </a:rPr>
              <a:t>TITLE: A MAXIMUM OF </a:t>
            </a:r>
            <a:r>
              <a:rPr lang="en-US" sz="3599" b="1" cap="all" spc="300" dirty="0" smtClean="0">
                <a:solidFill>
                  <a:srgbClr val="F2805B"/>
                </a:solidFill>
                <a:latin typeface="DIN OT" charset="0"/>
                <a:ea typeface="DIN OT" charset="0"/>
                <a:cs typeface="DIN OT" charset="0"/>
              </a:rPr>
              <a:t>99</a:t>
            </a:r>
            <a:r>
              <a:rPr lang="en-US" sz="3599" b="1" cap="all" spc="300" dirty="0" smtClean="0">
                <a:solidFill>
                  <a:srgbClr val="43494F"/>
                </a:solidFill>
                <a:latin typeface="DIN OT" charset="0"/>
                <a:ea typeface="DIN OT" charset="0"/>
                <a:cs typeface="DIN OT" charset="0"/>
              </a:rPr>
              <a:t> CHARACTERS WITH SPACE AND NO MORE THAN </a:t>
            </a:r>
            <a:r>
              <a:rPr lang="en-US" sz="3599" b="1" cap="all" spc="300" dirty="0" smtClean="0">
                <a:solidFill>
                  <a:srgbClr val="F2805B"/>
                </a:solidFill>
                <a:latin typeface="DIN OT" charset="0"/>
                <a:ea typeface="DIN OT" charset="0"/>
                <a:cs typeface="DIN OT" charset="0"/>
              </a:rPr>
              <a:t>2</a:t>
            </a:r>
            <a:r>
              <a:rPr lang="en-US" sz="3599" b="1" cap="all" spc="300" dirty="0" smtClean="0">
                <a:solidFill>
                  <a:srgbClr val="43494F"/>
                </a:solidFill>
                <a:latin typeface="DIN OT" charset="0"/>
                <a:ea typeface="DIN OT" charset="0"/>
                <a:cs typeface="DIN OT" charset="0"/>
              </a:rPr>
              <a:t> LINES.</a:t>
            </a:r>
            <a:endParaRPr lang="en-US" dirty="0" smtClean="0"/>
          </a:p>
        </p:txBody>
      </p:sp>
      <p:pic>
        <p:nvPicPr>
          <p:cNvPr id="12" name="SF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6" y="6024098"/>
            <a:ext cx="1812202" cy="89404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ullets w/2 col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 userDrawn="1"/>
        </p:nvSpPr>
        <p:spPr>
          <a:xfrm>
            <a:off x="1" y="1"/>
            <a:ext cx="12188825" cy="6861479"/>
          </a:xfrm>
          <a:prstGeom prst="rect">
            <a:avLst/>
          </a:prstGeom>
          <a:solidFill>
            <a:srgbClr val="434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5">
              <a:solidFill>
                <a:sysClr val="windowText" lastClr="000000"/>
              </a:solidFill>
            </a:endParaRPr>
          </a:p>
        </p:txBody>
      </p:sp>
      <p:sp>
        <p:nvSpPr>
          <p:cNvPr id="6" name="Hashtag"/>
          <p:cNvSpPr txBox="1"/>
          <p:nvPr userDrawn="1"/>
        </p:nvSpPr>
        <p:spPr>
          <a:xfrm>
            <a:off x="9712971" y="6355703"/>
            <a:ext cx="1573119" cy="23083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/>
            <a:r>
              <a:rPr lang="en-US" sz="1200" b="1" cap="all" spc="300" dirty="0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#</a:t>
            </a:r>
            <a:r>
              <a:rPr lang="en-US" sz="1200" b="1" cap="all" spc="30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MDB</a:t>
            </a:r>
            <a:r>
              <a:rPr lang="en-US" sz="1200" b="1" cap="none" spc="300" baseline="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local</a:t>
            </a:r>
            <a:endParaRPr lang="en-US" sz="1200" b="1" cap="none" spc="300" baseline="0" dirty="0" smtClean="0">
              <a:solidFill>
                <a:schemeClr val="bg1"/>
              </a:solidFill>
              <a:latin typeface="DIN OT" charset="0"/>
              <a:ea typeface="DIN OT" charset="0"/>
              <a:cs typeface="DIN OT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87209" y="2254251"/>
            <a:ext cx="4910012" cy="341947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DINOT" charset="0"/>
                <a:ea typeface="DINOT" charset="0"/>
                <a:cs typeface="DINOT" charset="0"/>
              </a:defRPr>
            </a:lvl1pPr>
            <a:lvl2pPr>
              <a:defRPr b="0" i="0">
                <a:solidFill>
                  <a:schemeClr val="bg1"/>
                </a:solidFill>
                <a:latin typeface="DINOT" charset="0"/>
                <a:ea typeface="DINOT" charset="0"/>
                <a:cs typeface="DINOT" charset="0"/>
              </a:defRPr>
            </a:lvl2pPr>
            <a:lvl3pPr>
              <a:defRPr b="0" i="0">
                <a:solidFill>
                  <a:schemeClr val="bg1"/>
                </a:solidFill>
                <a:latin typeface="DINOT" charset="0"/>
                <a:ea typeface="DINOT" charset="0"/>
                <a:cs typeface="DINOT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954028" y="2254251"/>
            <a:ext cx="4963975" cy="341947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DINOT" charset="0"/>
                <a:ea typeface="DINOT" charset="0"/>
                <a:cs typeface="DINOT" charset="0"/>
              </a:defRPr>
            </a:lvl1pPr>
            <a:lvl2pPr>
              <a:defRPr b="0" i="0">
                <a:solidFill>
                  <a:schemeClr val="bg1"/>
                </a:solidFill>
                <a:latin typeface="DINOT" charset="0"/>
                <a:ea typeface="DINOT" charset="0"/>
                <a:cs typeface="DINOT" charset="0"/>
              </a:defRPr>
            </a:lvl2pPr>
            <a:lvl3pPr>
              <a:defRPr b="0" i="0">
                <a:solidFill>
                  <a:schemeClr val="bg1"/>
                </a:solidFill>
                <a:latin typeface="DINOT" charset="0"/>
                <a:ea typeface="DINOT" charset="0"/>
                <a:cs typeface="DINOT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87209" y="731520"/>
            <a:ext cx="10874717" cy="152273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TITLE: A MAXIMUM OF 99 CHARACTERS WITH SPACE AND NO MORE THAN 2 LINES</a:t>
            </a:r>
          </a:p>
        </p:txBody>
      </p:sp>
      <p:pic>
        <p:nvPicPr>
          <p:cNvPr id="11" name="SF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6" y="6024098"/>
            <a:ext cx="1812202" cy="89404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 userDrawn="1"/>
        </p:nvSpPr>
        <p:spPr>
          <a:xfrm>
            <a:off x="1" y="6080761"/>
            <a:ext cx="12188825" cy="780719"/>
          </a:xfrm>
          <a:prstGeom prst="rect">
            <a:avLst/>
          </a:prstGeom>
          <a:solidFill>
            <a:srgbClr val="434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5">
              <a:solidFill>
                <a:sysClr val="windowText" lastClr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760"/>
            <a:ext cx="12188825" cy="787066"/>
          </a:xfrm>
          <a:prstGeom prst="rect">
            <a:avLst/>
          </a:prstGeom>
        </p:spPr>
      </p:pic>
      <p:sp>
        <p:nvSpPr>
          <p:cNvPr id="7" name="Hashtag"/>
          <p:cNvSpPr txBox="1"/>
          <p:nvPr userDrawn="1"/>
        </p:nvSpPr>
        <p:spPr>
          <a:xfrm>
            <a:off x="9712971" y="6355703"/>
            <a:ext cx="1573119" cy="23083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/>
            <a:r>
              <a:rPr lang="en-US" sz="1200" b="1" cap="all" spc="300" dirty="0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#</a:t>
            </a:r>
            <a:r>
              <a:rPr lang="en-US" sz="1200" b="1" cap="all" spc="30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MDB</a:t>
            </a:r>
            <a:r>
              <a:rPr lang="en-US" sz="1200" b="1" cap="none" spc="300" baseline="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local</a:t>
            </a:r>
            <a:endParaRPr lang="en-US" sz="1200" b="1" cap="none" spc="300" baseline="0" dirty="0" smtClean="0">
              <a:solidFill>
                <a:schemeClr val="bg1"/>
              </a:solidFill>
              <a:latin typeface="DIN OT" charset="0"/>
              <a:ea typeface="DIN OT" charset="0"/>
              <a:cs typeface="DIN OT" charset="0"/>
            </a:endParaRPr>
          </a:p>
        </p:txBody>
      </p:sp>
      <p:graphicFrame>
        <p:nvGraphicFramePr>
          <p:cNvPr id="8" name="Table Placeholder 6"/>
          <p:cNvGraphicFramePr>
            <a:graphicFrameLocks/>
          </p:cNvGraphicFramePr>
          <p:nvPr userDrawn="1">
            <p:extLst/>
          </p:nvPr>
        </p:nvGraphicFramePr>
        <p:xfrm>
          <a:off x="241604" y="1752900"/>
          <a:ext cx="11702445" cy="3828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489">
                  <a:extLst>
                    <a:ext uri="{9D8B030D-6E8A-4147-A177-3AD203B41FA5}">
                      <a16:colId xmlns="" xmlns:a16="http://schemas.microsoft.com/office/drawing/2014/main" val="2700827705"/>
                    </a:ext>
                  </a:extLst>
                </a:gridCol>
                <a:gridCol w="2340489">
                  <a:extLst>
                    <a:ext uri="{9D8B030D-6E8A-4147-A177-3AD203B41FA5}">
                      <a16:colId xmlns="" xmlns:a16="http://schemas.microsoft.com/office/drawing/2014/main" val="2736847015"/>
                    </a:ext>
                  </a:extLst>
                </a:gridCol>
                <a:gridCol w="2340489">
                  <a:extLst>
                    <a:ext uri="{9D8B030D-6E8A-4147-A177-3AD203B41FA5}">
                      <a16:colId xmlns="" xmlns:a16="http://schemas.microsoft.com/office/drawing/2014/main" val="885160851"/>
                    </a:ext>
                  </a:extLst>
                </a:gridCol>
                <a:gridCol w="2340489">
                  <a:extLst>
                    <a:ext uri="{9D8B030D-6E8A-4147-A177-3AD203B41FA5}">
                      <a16:colId xmlns="" xmlns:a16="http://schemas.microsoft.com/office/drawing/2014/main" val="4005557219"/>
                    </a:ext>
                  </a:extLst>
                </a:gridCol>
                <a:gridCol w="2340489">
                  <a:extLst>
                    <a:ext uri="{9D8B030D-6E8A-4147-A177-3AD203B41FA5}">
                      <a16:colId xmlns="" xmlns:a16="http://schemas.microsoft.com/office/drawing/2014/main" val="4052716462"/>
                    </a:ext>
                  </a:extLst>
                </a:gridCol>
              </a:tblGrid>
              <a:tr h="624541">
                <a:tc>
                  <a:txBody>
                    <a:bodyPr/>
                    <a:lstStyle/>
                    <a:p>
                      <a:pPr algn="ctr"/>
                      <a:endParaRPr lang="en-US" b="0" cap="all" spc="300" baseline="0" dirty="0">
                        <a:solidFill>
                          <a:srgbClr val="F2805B"/>
                        </a:solidFill>
                        <a:latin typeface="DINOT-Bold" panose="020B0804020101010102" pitchFamily="34" charset="0"/>
                      </a:endParaRPr>
                    </a:p>
                  </a:txBody>
                  <a:tcPr marL="91416" marR="91416" marB="182880"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all" spc="300" baseline="0" dirty="0">
                        <a:solidFill>
                          <a:srgbClr val="F2805B"/>
                        </a:solidFill>
                        <a:latin typeface="DINOT-Bold" panose="020B0804020101010102" pitchFamily="34" charset="0"/>
                      </a:endParaRPr>
                    </a:p>
                  </a:txBody>
                  <a:tcPr marL="91416" marR="91416" marB="182880"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all" spc="300" baseline="0" dirty="0">
                        <a:solidFill>
                          <a:srgbClr val="F2805B"/>
                        </a:solidFill>
                        <a:latin typeface="DINOT-Bold" panose="020B0804020101010102" pitchFamily="34" charset="0"/>
                      </a:endParaRPr>
                    </a:p>
                  </a:txBody>
                  <a:tcPr marL="91416" marR="91416" marB="182880"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all" spc="300" baseline="0" dirty="0">
                        <a:solidFill>
                          <a:srgbClr val="F2805B"/>
                        </a:solidFill>
                        <a:latin typeface="DINOT-Bold" panose="020B0804020101010102" pitchFamily="34" charset="0"/>
                      </a:endParaRPr>
                    </a:p>
                  </a:txBody>
                  <a:tcPr marL="91416" marR="91416" marB="182880"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all" spc="300" baseline="0" dirty="0">
                        <a:solidFill>
                          <a:srgbClr val="F2805B"/>
                        </a:solidFill>
                        <a:latin typeface="DINOT-Bold" panose="020B0804020101010102" pitchFamily="34" charset="0"/>
                      </a:endParaRPr>
                    </a:p>
                  </a:txBody>
                  <a:tcPr marL="91416" marR="91416" marB="182880"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6715649"/>
                  </a:ext>
                </a:extLst>
              </a:tr>
              <a:tr h="761701"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11588720"/>
                  </a:ext>
                </a:extLst>
              </a:tr>
              <a:tr h="669785"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58265879"/>
                  </a:ext>
                </a:extLst>
              </a:tr>
              <a:tr h="710920"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02566848"/>
                  </a:ext>
                </a:extLst>
              </a:tr>
              <a:tr h="1061206"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27876449"/>
                  </a:ext>
                </a:extLst>
              </a:tr>
            </a:tbl>
          </a:graphicData>
        </a:graphic>
      </p:graphicFrame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5527" y="2416069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5527" y="3133042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5527" y="3808451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5527" y="4515032"/>
            <a:ext cx="2160746" cy="1048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763261" y="2416069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763261" y="3133042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763261" y="3808451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2763261" y="4515032"/>
            <a:ext cx="2160746" cy="1048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955172" y="2416069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4955172" y="3133042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4955172" y="3808451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4955172" y="4515032"/>
            <a:ext cx="2160746" cy="1048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7375623" y="2416069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375623" y="3133042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7375623" y="3808451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375623" y="4515032"/>
            <a:ext cx="2160746" cy="1048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783305" y="2416069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783305" y="3133042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9783305" y="3808451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9783305" y="4515032"/>
            <a:ext cx="2160746" cy="1048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431109" y="1804524"/>
            <a:ext cx="2160746" cy="677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 b="1" i="0" baseline="0">
                <a:solidFill>
                  <a:srgbClr val="F2805B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COLUMN ONE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2732095" y="1804524"/>
            <a:ext cx="2160746" cy="677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 b="1" i="0" baseline="0">
                <a:solidFill>
                  <a:srgbClr val="F2805B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COLUMN ONE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4936991" y="1804524"/>
            <a:ext cx="2160746" cy="677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 b="1" i="0" baseline="0">
                <a:solidFill>
                  <a:srgbClr val="F2805B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COLUMN ONE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7313293" y="1804524"/>
            <a:ext cx="2160746" cy="677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 b="1" i="0" baseline="0">
                <a:solidFill>
                  <a:srgbClr val="F2805B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COLUMN ONE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9712971" y="1804524"/>
            <a:ext cx="2160746" cy="677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 b="1" i="0" baseline="0">
                <a:solidFill>
                  <a:srgbClr val="F2805B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COLUMN ONE</a:t>
            </a: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411373" y="630854"/>
            <a:ext cx="10854980" cy="10829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b="1" i="0" cap="none">
                <a:latin typeface="DIN OT" charset="0"/>
                <a:ea typeface="DIN OT" charset="0"/>
                <a:cs typeface="DIN OT" charset="0"/>
              </a:defRPr>
            </a:lvl1pPr>
          </a:lstStyle>
          <a:p>
            <a:pPr lvl="0"/>
            <a:r>
              <a:rPr lang="en-US" sz="3599" b="1" cap="all" spc="300" dirty="0" smtClean="0">
                <a:solidFill>
                  <a:srgbClr val="43494F"/>
                </a:solidFill>
                <a:latin typeface="DIN OT" charset="0"/>
                <a:ea typeface="DIN OT" charset="0"/>
                <a:cs typeface="DIN OT" charset="0"/>
              </a:rPr>
              <a:t>TABLE</a:t>
            </a:r>
            <a:endParaRPr lang="en-US" dirty="0" smtClean="0"/>
          </a:p>
        </p:txBody>
      </p:sp>
      <p:pic>
        <p:nvPicPr>
          <p:cNvPr id="33" name="SF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6" y="6024098"/>
            <a:ext cx="1812202" cy="89404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- Highl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641414" y="1527465"/>
            <a:ext cx="2261817" cy="4291445"/>
          </a:xfrm>
          <a:prstGeom prst="rect">
            <a:avLst/>
          </a:prstGeom>
          <a:solidFill>
            <a:srgbClr val="4349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5"/>
          </a:p>
        </p:txBody>
      </p:sp>
      <p:sp>
        <p:nvSpPr>
          <p:cNvPr id="3" name="Background"/>
          <p:cNvSpPr/>
          <p:nvPr userDrawn="1"/>
        </p:nvSpPr>
        <p:spPr>
          <a:xfrm>
            <a:off x="1" y="6080761"/>
            <a:ext cx="12188825" cy="780719"/>
          </a:xfrm>
          <a:prstGeom prst="rect">
            <a:avLst/>
          </a:prstGeom>
          <a:solidFill>
            <a:srgbClr val="434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5">
              <a:solidFill>
                <a:sysClr val="windowText" lastClr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760"/>
            <a:ext cx="12188825" cy="787066"/>
          </a:xfrm>
          <a:prstGeom prst="rect">
            <a:avLst/>
          </a:prstGeom>
        </p:spPr>
      </p:pic>
      <p:sp>
        <p:nvSpPr>
          <p:cNvPr id="6" name="Hashtag"/>
          <p:cNvSpPr txBox="1"/>
          <p:nvPr userDrawn="1"/>
        </p:nvSpPr>
        <p:spPr>
          <a:xfrm>
            <a:off x="9712971" y="6355703"/>
            <a:ext cx="1573119" cy="23083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/>
            <a:r>
              <a:rPr lang="en-US" sz="1200" b="1" cap="all" spc="300" dirty="0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#</a:t>
            </a:r>
            <a:r>
              <a:rPr lang="en-US" sz="1200" b="1" cap="all" spc="30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MDB</a:t>
            </a:r>
            <a:r>
              <a:rPr lang="en-US" sz="1200" b="1" cap="none" spc="300" baseline="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local</a:t>
            </a:r>
            <a:endParaRPr lang="en-US" sz="1200" b="1" cap="none" spc="300" baseline="0" dirty="0" smtClean="0">
              <a:solidFill>
                <a:schemeClr val="bg1"/>
              </a:solidFill>
              <a:latin typeface="DIN OT" charset="0"/>
              <a:ea typeface="DIN OT" charset="0"/>
              <a:cs typeface="DIN OT" charset="0"/>
            </a:endParaRPr>
          </a:p>
        </p:txBody>
      </p:sp>
      <p:graphicFrame>
        <p:nvGraphicFramePr>
          <p:cNvPr id="7" name="Table Placeholder 6"/>
          <p:cNvGraphicFramePr>
            <a:graphicFrameLocks/>
          </p:cNvGraphicFramePr>
          <p:nvPr userDrawn="1">
            <p:extLst/>
          </p:nvPr>
        </p:nvGraphicFramePr>
        <p:xfrm>
          <a:off x="241604" y="1752900"/>
          <a:ext cx="11702445" cy="3828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489">
                  <a:extLst>
                    <a:ext uri="{9D8B030D-6E8A-4147-A177-3AD203B41FA5}">
                      <a16:colId xmlns="" xmlns:a16="http://schemas.microsoft.com/office/drawing/2014/main" val="2700827705"/>
                    </a:ext>
                  </a:extLst>
                </a:gridCol>
                <a:gridCol w="2340489">
                  <a:extLst>
                    <a:ext uri="{9D8B030D-6E8A-4147-A177-3AD203B41FA5}">
                      <a16:colId xmlns="" xmlns:a16="http://schemas.microsoft.com/office/drawing/2014/main" val="2736847015"/>
                    </a:ext>
                  </a:extLst>
                </a:gridCol>
                <a:gridCol w="2340489">
                  <a:extLst>
                    <a:ext uri="{9D8B030D-6E8A-4147-A177-3AD203B41FA5}">
                      <a16:colId xmlns="" xmlns:a16="http://schemas.microsoft.com/office/drawing/2014/main" val="885160851"/>
                    </a:ext>
                  </a:extLst>
                </a:gridCol>
                <a:gridCol w="2340489">
                  <a:extLst>
                    <a:ext uri="{9D8B030D-6E8A-4147-A177-3AD203B41FA5}">
                      <a16:colId xmlns="" xmlns:a16="http://schemas.microsoft.com/office/drawing/2014/main" val="4005557219"/>
                    </a:ext>
                  </a:extLst>
                </a:gridCol>
                <a:gridCol w="2340489">
                  <a:extLst>
                    <a:ext uri="{9D8B030D-6E8A-4147-A177-3AD203B41FA5}">
                      <a16:colId xmlns="" xmlns:a16="http://schemas.microsoft.com/office/drawing/2014/main" val="4052716462"/>
                    </a:ext>
                  </a:extLst>
                </a:gridCol>
              </a:tblGrid>
              <a:tr h="624541">
                <a:tc>
                  <a:txBody>
                    <a:bodyPr/>
                    <a:lstStyle/>
                    <a:p>
                      <a:pPr algn="ctr"/>
                      <a:endParaRPr lang="en-US" b="0" cap="all" spc="300" baseline="0" dirty="0">
                        <a:solidFill>
                          <a:srgbClr val="F2805B"/>
                        </a:solidFill>
                        <a:latin typeface="DINOT-Bold" panose="020B0804020101010102" pitchFamily="34" charset="0"/>
                      </a:endParaRPr>
                    </a:p>
                  </a:txBody>
                  <a:tcPr marL="91416" marR="91416" marB="182880"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all" spc="300" baseline="0" dirty="0">
                        <a:solidFill>
                          <a:srgbClr val="F2805B"/>
                        </a:solidFill>
                        <a:latin typeface="DINOT-Bold" panose="020B0804020101010102" pitchFamily="34" charset="0"/>
                      </a:endParaRPr>
                    </a:p>
                  </a:txBody>
                  <a:tcPr marL="91416" marR="91416" marB="182880"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all" spc="300" baseline="0" dirty="0">
                        <a:solidFill>
                          <a:srgbClr val="F2805B"/>
                        </a:solidFill>
                        <a:latin typeface="DINOT-Bold" panose="020B0804020101010102" pitchFamily="34" charset="0"/>
                      </a:endParaRPr>
                    </a:p>
                  </a:txBody>
                  <a:tcPr marL="91416" marR="91416" marB="182880"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all" spc="300" baseline="0" dirty="0">
                        <a:solidFill>
                          <a:srgbClr val="F2805B"/>
                        </a:solidFill>
                        <a:latin typeface="DINOT-Bold" panose="020B0804020101010102" pitchFamily="34" charset="0"/>
                      </a:endParaRPr>
                    </a:p>
                  </a:txBody>
                  <a:tcPr marL="91416" marR="91416" marB="182880"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all" spc="300" baseline="0" dirty="0">
                        <a:solidFill>
                          <a:srgbClr val="F2805B"/>
                        </a:solidFill>
                        <a:latin typeface="DINOT-Bold" panose="020B0804020101010102" pitchFamily="34" charset="0"/>
                      </a:endParaRPr>
                    </a:p>
                  </a:txBody>
                  <a:tcPr marL="91416" marR="91416" marB="182880"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6715649"/>
                  </a:ext>
                </a:extLst>
              </a:tr>
              <a:tr h="761701"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11588720"/>
                  </a:ext>
                </a:extLst>
              </a:tr>
              <a:tr h="669785"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58265879"/>
                  </a:ext>
                </a:extLst>
              </a:tr>
              <a:tr h="710920"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02566848"/>
                  </a:ext>
                </a:extLst>
              </a:tr>
              <a:tr h="1061206"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27876449"/>
                  </a:ext>
                </a:extLst>
              </a:tr>
            </a:tbl>
          </a:graphicData>
        </a:graphic>
      </p:graphicFrame>
      <p:sp>
        <p:nvSpPr>
          <p:cNvPr id="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5527" y="2416069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5527" y="3133042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5527" y="3808451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5527" y="4515032"/>
            <a:ext cx="2160746" cy="1048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763261" y="2416069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763261" y="3133042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763261" y="3808451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2763261" y="4515032"/>
            <a:ext cx="2160746" cy="1048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955172" y="2416069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4955172" y="3133042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4955172" y="3808451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4955172" y="4515032"/>
            <a:ext cx="2160746" cy="1048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7375623" y="2416069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375623" y="3133042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7375623" y="3808451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375623" y="4515032"/>
            <a:ext cx="2160746" cy="1048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783305" y="2416069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783305" y="3133042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9783305" y="3808451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9783305" y="4515032"/>
            <a:ext cx="2160746" cy="1048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43494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431109" y="1804524"/>
            <a:ext cx="2160746" cy="677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 b="1" i="0" baseline="0">
                <a:solidFill>
                  <a:srgbClr val="F2805B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COLUMN ONE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2732095" y="1804524"/>
            <a:ext cx="2160746" cy="677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 b="1" i="0" baseline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COLUMN ONE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4936991" y="1804524"/>
            <a:ext cx="2160746" cy="677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 b="1" i="0" baseline="0">
                <a:solidFill>
                  <a:srgbClr val="F2805B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COLUMN ONE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7313293" y="1804524"/>
            <a:ext cx="2160746" cy="677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 b="1" i="0" baseline="0">
                <a:solidFill>
                  <a:srgbClr val="F2805B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COLUMN ONE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9712971" y="1804524"/>
            <a:ext cx="2160746" cy="677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 b="1" i="0" baseline="0">
                <a:solidFill>
                  <a:srgbClr val="F2805B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COLUMN ONE</a:t>
            </a:r>
          </a:p>
        </p:txBody>
      </p:sp>
      <p:sp>
        <p:nvSpPr>
          <p:cNvPr id="35" name="Title 1"/>
          <p:cNvSpPr>
            <a:spLocks noGrp="1"/>
          </p:cNvSpPr>
          <p:nvPr>
            <p:ph type="title" hasCustomPrompt="1"/>
          </p:nvPr>
        </p:nvSpPr>
        <p:spPr>
          <a:xfrm>
            <a:off x="411373" y="630854"/>
            <a:ext cx="10854980" cy="10829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b="1" i="0" cap="none">
                <a:latin typeface="DIN OT" charset="0"/>
                <a:ea typeface="DIN OT" charset="0"/>
                <a:cs typeface="DIN OT" charset="0"/>
              </a:defRPr>
            </a:lvl1pPr>
          </a:lstStyle>
          <a:p>
            <a:pPr lvl="0"/>
            <a:r>
              <a:rPr lang="en-US" sz="3599" b="1" cap="all" spc="300" dirty="0" smtClean="0">
                <a:solidFill>
                  <a:srgbClr val="43494F"/>
                </a:solidFill>
                <a:latin typeface="DIN OT" charset="0"/>
                <a:ea typeface="DIN OT" charset="0"/>
                <a:cs typeface="DIN OT" charset="0"/>
              </a:rPr>
              <a:t>TABLE</a:t>
            </a:r>
            <a:endParaRPr lang="en-US" dirty="0" smtClean="0"/>
          </a:p>
        </p:txBody>
      </p:sp>
      <p:pic>
        <p:nvPicPr>
          <p:cNvPr id="34" name="SF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6" y="6024098"/>
            <a:ext cx="1812202" cy="89404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 userDrawn="1"/>
        </p:nvSpPr>
        <p:spPr>
          <a:xfrm>
            <a:off x="1" y="1"/>
            <a:ext cx="12188825" cy="6861479"/>
          </a:xfrm>
          <a:prstGeom prst="rect">
            <a:avLst/>
          </a:prstGeom>
          <a:solidFill>
            <a:srgbClr val="434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5">
              <a:solidFill>
                <a:sysClr val="windowText" lastClr="000000"/>
              </a:solidFill>
            </a:endParaRPr>
          </a:p>
        </p:txBody>
      </p:sp>
      <p:sp>
        <p:nvSpPr>
          <p:cNvPr id="6" name="Hashtag"/>
          <p:cNvSpPr txBox="1"/>
          <p:nvPr userDrawn="1"/>
        </p:nvSpPr>
        <p:spPr>
          <a:xfrm>
            <a:off x="9712971" y="6355703"/>
            <a:ext cx="1573119" cy="23083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/>
            <a:r>
              <a:rPr lang="en-US" sz="1200" b="1" cap="all" spc="300" dirty="0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#</a:t>
            </a:r>
            <a:r>
              <a:rPr lang="en-US" sz="1200" b="1" cap="all" spc="30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MDB</a:t>
            </a:r>
            <a:r>
              <a:rPr lang="en-US" sz="1200" b="1" cap="none" spc="300" baseline="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local</a:t>
            </a:r>
            <a:endParaRPr lang="en-US" sz="1200" b="1" cap="none" spc="300" baseline="0" dirty="0" smtClean="0">
              <a:solidFill>
                <a:schemeClr val="bg1"/>
              </a:solidFill>
              <a:latin typeface="DIN OT" charset="0"/>
              <a:ea typeface="DIN OT" charset="0"/>
              <a:cs typeface="DIN OT" charset="0"/>
            </a:endParaRPr>
          </a:p>
        </p:txBody>
      </p:sp>
      <p:graphicFrame>
        <p:nvGraphicFramePr>
          <p:cNvPr id="5" name="Table Placeholder 6"/>
          <p:cNvGraphicFramePr>
            <a:graphicFrameLocks/>
          </p:cNvGraphicFramePr>
          <p:nvPr userDrawn="1">
            <p:extLst/>
          </p:nvPr>
        </p:nvGraphicFramePr>
        <p:xfrm>
          <a:off x="241604" y="1752900"/>
          <a:ext cx="11702445" cy="3828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489">
                  <a:extLst>
                    <a:ext uri="{9D8B030D-6E8A-4147-A177-3AD203B41FA5}">
                      <a16:colId xmlns="" xmlns:a16="http://schemas.microsoft.com/office/drawing/2014/main" val="2700827705"/>
                    </a:ext>
                  </a:extLst>
                </a:gridCol>
                <a:gridCol w="2340489">
                  <a:extLst>
                    <a:ext uri="{9D8B030D-6E8A-4147-A177-3AD203B41FA5}">
                      <a16:colId xmlns="" xmlns:a16="http://schemas.microsoft.com/office/drawing/2014/main" val="2736847015"/>
                    </a:ext>
                  </a:extLst>
                </a:gridCol>
                <a:gridCol w="2340489">
                  <a:extLst>
                    <a:ext uri="{9D8B030D-6E8A-4147-A177-3AD203B41FA5}">
                      <a16:colId xmlns="" xmlns:a16="http://schemas.microsoft.com/office/drawing/2014/main" val="885160851"/>
                    </a:ext>
                  </a:extLst>
                </a:gridCol>
                <a:gridCol w="2340489">
                  <a:extLst>
                    <a:ext uri="{9D8B030D-6E8A-4147-A177-3AD203B41FA5}">
                      <a16:colId xmlns="" xmlns:a16="http://schemas.microsoft.com/office/drawing/2014/main" val="4005557219"/>
                    </a:ext>
                  </a:extLst>
                </a:gridCol>
                <a:gridCol w="2340489">
                  <a:extLst>
                    <a:ext uri="{9D8B030D-6E8A-4147-A177-3AD203B41FA5}">
                      <a16:colId xmlns="" xmlns:a16="http://schemas.microsoft.com/office/drawing/2014/main" val="4052716462"/>
                    </a:ext>
                  </a:extLst>
                </a:gridCol>
              </a:tblGrid>
              <a:tr h="624541">
                <a:tc>
                  <a:txBody>
                    <a:bodyPr/>
                    <a:lstStyle/>
                    <a:p>
                      <a:pPr algn="ctr"/>
                      <a:endParaRPr lang="en-US" b="0" cap="all" spc="300" baseline="0" dirty="0">
                        <a:solidFill>
                          <a:srgbClr val="F2805B"/>
                        </a:solidFill>
                        <a:latin typeface="DINOT-Bold" panose="020B0804020101010102" pitchFamily="34" charset="0"/>
                      </a:endParaRPr>
                    </a:p>
                  </a:txBody>
                  <a:tcPr marL="91416" marR="91416" marB="182880"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all" spc="300" baseline="0" dirty="0">
                        <a:solidFill>
                          <a:srgbClr val="F2805B"/>
                        </a:solidFill>
                        <a:latin typeface="DINOT-Bold" panose="020B0804020101010102" pitchFamily="34" charset="0"/>
                      </a:endParaRPr>
                    </a:p>
                  </a:txBody>
                  <a:tcPr marL="91416" marR="91416" marB="182880"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all" spc="300" baseline="0" dirty="0">
                        <a:solidFill>
                          <a:srgbClr val="F2805B"/>
                        </a:solidFill>
                        <a:latin typeface="DINOT-Bold" panose="020B0804020101010102" pitchFamily="34" charset="0"/>
                      </a:endParaRPr>
                    </a:p>
                  </a:txBody>
                  <a:tcPr marL="91416" marR="91416" marB="182880"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all" spc="300" baseline="0" dirty="0">
                        <a:solidFill>
                          <a:srgbClr val="F2805B"/>
                        </a:solidFill>
                        <a:latin typeface="DINOT-Bold" panose="020B0804020101010102" pitchFamily="34" charset="0"/>
                      </a:endParaRPr>
                    </a:p>
                  </a:txBody>
                  <a:tcPr marL="91416" marR="91416" marB="182880"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all" spc="300" baseline="0" dirty="0">
                        <a:solidFill>
                          <a:srgbClr val="F2805B"/>
                        </a:solidFill>
                        <a:latin typeface="DINOT-Bold" panose="020B0804020101010102" pitchFamily="34" charset="0"/>
                      </a:endParaRPr>
                    </a:p>
                  </a:txBody>
                  <a:tcPr marL="91416" marR="91416" marB="182880" anchor="b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6715649"/>
                  </a:ext>
                </a:extLst>
              </a:tr>
              <a:tr h="761701"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11588720"/>
                  </a:ext>
                </a:extLst>
              </a:tr>
              <a:tr h="669785"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58265879"/>
                  </a:ext>
                </a:extLst>
              </a:tr>
              <a:tr h="710920"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02566848"/>
                  </a:ext>
                </a:extLst>
              </a:tr>
              <a:tr h="1061206"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a-DK" sz="1200" b="0" i="0" cap="all" spc="300" baseline="0" dirty="0">
                        <a:solidFill>
                          <a:schemeClr val="tx1"/>
                        </a:solidFill>
                        <a:latin typeface="DIN OT Medium" charset="0"/>
                        <a:ea typeface="DIN OT Medium" charset="0"/>
                        <a:cs typeface="DIN OT Medium" charset="0"/>
                      </a:endParaRPr>
                    </a:p>
                  </a:txBody>
                  <a:tcPr marL="365665" marR="91416" marT="91440" marB="9144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27876449"/>
                  </a:ext>
                </a:extLst>
              </a:tr>
            </a:tbl>
          </a:graphicData>
        </a:graphic>
      </p:graphicFrame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5527" y="2416069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5527" y="3133042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5527" y="3808451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5527" y="4515032"/>
            <a:ext cx="2160746" cy="1048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763261" y="2416069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763261" y="3133042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763261" y="3808451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2763261" y="4515032"/>
            <a:ext cx="2160746" cy="1048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955172" y="2416069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4955172" y="3133042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4955172" y="3808451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4955172" y="4515032"/>
            <a:ext cx="2160746" cy="1048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7375623" y="2416069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375623" y="3133042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7375623" y="3808451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375623" y="4515032"/>
            <a:ext cx="2160746" cy="1048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783305" y="2416069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783305" y="3133042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9783305" y="3808451"/>
            <a:ext cx="2160746" cy="67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9783305" y="4515032"/>
            <a:ext cx="2160746" cy="1048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431109" y="1804524"/>
            <a:ext cx="2160746" cy="677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 b="1" i="0" baseline="0">
                <a:solidFill>
                  <a:srgbClr val="F2805B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COLUMN ONE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2732095" y="1804524"/>
            <a:ext cx="2160746" cy="677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 b="1" i="0" baseline="0">
                <a:solidFill>
                  <a:srgbClr val="F2805B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COLUMN ONE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4936991" y="1804524"/>
            <a:ext cx="2160746" cy="677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 b="1" i="0" baseline="0">
                <a:solidFill>
                  <a:srgbClr val="F2805B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COLUMN ONE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7313293" y="1804524"/>
            <a:ext cx="2160746" cy="677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 b="1" i="0" baseline="0">
                <a:solidFill>
                  <a:srgbClr val="F2805B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COLUMN ONE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9712971" y="1804524"/>
            <a:ext cx="2160746" cy="677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600" b="1" i="0" baseline="0">
                <a:solidFill>
                  <a:srgbClr val="F2805B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1" indent="0">
              <a:buNone/>
              <a:defRPr/>
            </a:lvl5pPr>
          </a:lstStyle>
          <a:p>
            <a:pPr lvl="0"/>
            <a:r>
              <a:rPr lang="en-US" dirty="0" smtClean="0"/>
              <a:t>COLUMN ONE</a:t>
            </a:r>
          </a:p>
        </p:txBody>
      </p:sp>
      <p:sp>
        <p:nvSpPr>
          <p:cNvPr id="34" name="Title 1"/>
          <p:cNvSpPr>
            <a:spLocks noGrp="1"/>
          </p:cNvSpPr>
          <p:nvPr>
            <p:ph type="title" hasCustomPrompt="1"/>
          </p:nvPr>
        </p:nvSpPr>
        <p:spPr>
          <a:xfrm>
            <a:off x="431110" y="634568"/>
            <a:ext cx="10874717" cy="89501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TABLE</a:t>
            </a:r>
          </a:p>
        </p:txBody>
      </p:sp>
      <p:pic>
        <p:nvPicPr>
          <p:cNvPr id="33" name="SF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6" y="6024098"/>
            <a:ext cx="1812202" cy="89404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434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5">
              <a:solidFill>
                <a:sysClr val="windowText" lastClr="000000"/>
              </a:solidFill>
            </a:endParaRPr>
          </a:p>
        </p:txBody>
      </p:sp>
      <p:pic>
        <p:nvPicPr>
          <p:cNvPr id="4" name="patter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1125" y="-2462666"/>
            <a:ext cx="14967899" cy="10137412"/>
          </a:xfrm>
          <a:prstGeom prst="rect">
            <a:avLst/>
          </a:prstGeom>
        </p:spPr>
      </p:pic>
      <p:sp>
        <p:nvSpPr>
          <p:cNvPr id="8" name="Hashtag"/>
          <p:cNvSpPr txBox="1"/>
          <p:nvPr userDrawn="1"/>
        </p:nvSpPr>
        <p:spPr>
          <a:xfrm>
            <a:off x="9712971" y="6355703"/>
            <a:ext cx="1573119" cy="23083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/>
            <a:r>
              <a:rPr lang="en-US" sz="1200" b="1" cap="all" spc="300" dirty="0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#</a:t>
            </a:r>
            <a:r>
              <a:rPr lang="en-US" sz="1200" b="1" cap="all" spc="30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MDB</a:t>
            </a:r>
            <a:r>
              <a:rPr lang="en-US" sz="1200" b="1" cap="none" spc="300" baseline="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local</a:t>
            </a:r>
            <a:endParaRPr lang="en-US" sz="1200" b="1" cap="none" spc="300" baseline="0" dirty="0" smtClean="0">
              <a:solidFill>
                <a:schemeClr val="bg1"/>
              </a:solidFill>
              <a:latin typeface="DIN OT" charset="0"/>
              <a:ea typeface="DIN OT" charset="0"/>
              <a:cs typeface="DIN OT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1701" y="3522518"/>
            <a:ext cx="10865424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999" b="1" i="0" baseline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</a:lstStyle>
          <a:p>
            <a:pPr lvl="0"/>
            <a:r>
              <a:rPr lang="en-US" dirty="0" smtClean="0"/>
              <a:t>USE THIS TO BREAK UP SECTIONS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096884"/>
            <a:ext cx="12188825" cy="14256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5998" b="1" i="0" baseline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1pPr>
          </a:lstStyle>
          <a:p>
            <a:pPr lvl="0"/>
            <a:r>
              <a:rPr lang="en-US" dirty="0" smtClean="0"/>
              <a:t>DIVIDER SLIDE</a:t>
            </a:r>
          </a:p>
        </p:txBody>
      </p:sp>
      <p:pic>
        <p:nvPicPr>
          <p:cNvPr id="11" name="SF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6" y="6024098"/>
            <a:ext cx="1812202" cy="89404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68B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5">
              <a:solidFill>
                <a:sysClr val="windowText" lastClr="00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592" y="-1428079"/>
            <a:ext cx="14215893" cy="9628095"/>
          </a:xfrm>
          <a:prstGeom prst="rect">
            <a:avLst/>
          </a:prstGeom>
        </p:spPr>
      </p:pic>
      <p:sp>
        <p:nvSpPr>
          <p:cNvPr id="8" name="Hashtag"/>
          <p:cNvSpPr txBox="1"/>
          <p:nvPr userDrawn="1"/>
        </p:nvSpPr>
        <p:spPr>
          <a:xfrm>
            <a:off x="9712971" y="6355703"/>
            <a:ext cx="1573119" cy="23083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/>
            <a:r>
              <a:rPr lang="en-US" sz="1200" b="1" cap="all" spc="300" dirty="0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#</a:t>
            </a:r>
            <a:r>
              <a:rPr lang="en-US" sz="1200" b="1" cap="all" spc="30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MDB</a:t>
            </a:r>
            <a:r>
              <a:rPr lang="en-US" sz="1200" b="1" cap="none" spc="300" baseline="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local</a:t>
            </a:r>
            <a:endParaRPr lang="en-US" sz="1200" b="1" cap="none" spc="300" baseline="0" dirty="0" smtClean="0">
              <a:solidFill>
                <a:schemeClr val="bg1"/>
              </a:solidFill>
              <a:latin typeface="DIN OT" charset="0"/>
              <a:ea typeface="DIN OT" charset="0"/>
              <a:cs typeface="DIN OT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1701" y="3522518"/>
            <a:ext cx="10865424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999" b="1" i="0" baseline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</a:lstStyle>
          <a:p>
            <a:pPr lvl="0"/>
            <a:r>
              <a:rPr lang="en-US" dirty="0" smtClean="0"/>
              <a:t>USE THIS TO BREAK UP SECTIONS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096884"/>
            <a:ext cx="12188825" cy="14256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5998" b="1" i="0" baseline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1pPr>
          </a:lstStyle>
          <a:p>
            <a:pPr lvl="0"/>
            <a:r>
              <a:rPr lang="en-US" dirty="0" smtClean="0"/>
              <a:t>DIVIDER SLIDE</a:t>
            </a:r>
          </a:p>
        </p:txBody>
      </p:sp>
      <p:pic>
        <p:nvPicPr>
          <p:cNvPr id="11" name="SF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6" y="6024098"/>
            <a:ext cx="1812202" cy="89404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434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5">
              <a:solidFill>
                <a:sysClr val="windowText" lastClr="000000"/>
              </a:solidFill>
            </a:endParaRPr>
          </a:p>
        </p:txBody>
      </p:sp>
      <p:pic>
        <p:nvPicPr>
          <p:cNvPr id="4" name="patter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1125" y="-2462666"/>
            <a:ext cx="14967899" cy="10137412"/>
          </a:xfrm>
          <a:prstGeom prst="rect">
            <a:avLst/>
          </a:prstGeom>
        </p:spPr>
      </p:pic>
      <p:sp>
        <p:nvSpPr>
          <p:cNvPr id="7" name="Hashtag"/>
          <p:cNvSpPr txBox="1"/>
          <p:nvPr userDrawn="1"/>
        </p:nvSpPr>
        <p:spPr>
          <a:xfrm>
            <a:off x="5292729" y="6355703"/>
            <a:ext cx="1573119" cy="23083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/>
            <a:r>
              <a:rPr lang="en-US" sz="1200" b="1" cap="all" spc="300" dirty="0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#</a:t>
            </a:r>
            <a:r>
              <a:rPr lang="en-US" sz="1200" b="1" cap="all" spc="30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MDB</a:t>
            </a:r>
            <a:r>
              <a:rPr lang="en-US" sz="1200" b="1" cap="none" spc="300" baseline="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local</a:t>
            </a:r>
            <a:endParaRPr lang="en-US" sz="1200" b="1" cap="none" spc="300" baseline="0" dirty="0" smtClean="0">
              <a:solidFill>
                <a:schemeClr val="bg1"/>
              </a:solidFill>
              <a:latin typeface="DIN OT" charset="0"/>
              <a:ea typeface="DIN OT" charset="0"/>
              <a:cs typeface="DIN OT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02985" y="2402120"/>
            <a:ext cx="9432056" cy="2221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5398" b="1" i="0" baseline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063" indent="0">
              <a:buNone/>
              <a:defRPr b="1" i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2pPr>
            <a:lvl3pPr marL="914126" indent="0">
              <a:buNone/>
              <a:defRPr b="1" i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3pPr>
            <a:lvl4pPr marL="1371189" indent="0">
              <a:buNone/>
              <a:defRPr b="1" i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4pPr>
            <a:lvl5pPr marL="1828251" indent="0">
              <a:buNone/>
              <a:defRPr b="1" i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5pPr>
          </a:lstStyle>
          <a:p>
            <a:pPr lvl="0"/>
            <a:r>
              <a:rPr lang="en-US" dirty="0" smtClean="0"/>
              <a:t>“ USE THIS SPACE FOR A QUOTE”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02985" y="5165896"/>
            <a:ext cx="9432056" cy="16921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399" b="1" i="0" baseline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063" indent="0">
              <a:buNone/>
              <a:defRPr b="1" i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2pPr>
            <a:lvl3pPr marL="914126" indent="0">
              <a:buNone/>
              <a:defRPr b="1" i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3pPr>
            <a:lvl4pPr marL="1371189" indent="0">
              <a:buNone/>
              <a:defRPr b="1" i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4pPr>
            <a:lvl5pPr marL="1828251" indent="0">
              <a:buNone/>
              <a:defRPr b="1" i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5pPr>
          </a:lstStyle>
          <a:p>
            <a:pPr lvl="0"/>
            <a:r>
              <a:rPr lang="en-US" dirty="0" smtClean="0"/>
              <a:t>NAME		|	TITLE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640" y="185032"/>
            <a:ext cx="2155545" cy="215745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C7D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5">
              <a:solidFill>
                <a:sysClr val="windowText" lastClr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592" y="-1428079"/>
            <a:ext cx="14215893" cy="9628095"/>
          </a:xfrm>
          <a:prstGeom prst="rect">
            <a:avLst/>
          </a:prstGeom>
        </p:spPr>
      </p:pic>
      <p:sp>
        <p:nvSpPr>
          <p:cNvPr id="8" name="Hashtag"/>
          <p:cNvSpPr txBox="1"/>
          <p:nvPr userDrawn="1"/>
        </p:nvSpPr>
        <p:spPr>
          <a:xfrm>
            <a:off x="5292729" y="6355703"/>
            <a:ext cx="1573119" cy="23083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/>
            <a:r>
              <a:rPr lang="en-US" sz="1200" b="1" cap="all" spc="300" dirty="0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#</a:t>
            </a:r>
            <a:r>
              <a:rPr lang="en-US" sz="1200" b="1" cap="all" spc="30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MDB</a:t>
            </a:r>
            <a:r>
              <a:rPr lang="en-US" sz="1200" b="1" cap="none" spc="300" baseline="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local</a:t>
            </a:r>
            <a:endParaRPr lang="en-US" sz="1200" b="1" cap="none" spc="300" baseline="0" dirty="0" smtClean="0">
              <a:solidFill>
                <a:schemeClr val="bg1"/>
              </a:solidFill>
              <a:latin typeface="DIN OT" charset="0"/>
              <a:ea typeface="DIN OT" charset="0"/>
              <a:cs typeface="DIN OT" charset="0"/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02985" y="2402120"/>
            <a:ext cx="9432056" cy="2221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5398" b="1" i="0" baseline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063" indent="0">
              <a:buNone/>
              <a:defRPr b="1" i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2pPr>
            <a:lvl3pPr marL="914126" indent="0">
              <a:buNone/>
              <a:defRPr b="1" i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3pPr>
            <a:lvl4pPr marL="1371189" indent="0">
              <a:buNone/>
              <a:defRPr b="1" i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4pPr>
            <a:lvl5pPr marL="1828251" indent="0">
              <a:buNone/>
              <a:defRPr b="1" i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5pPr>
          </a:lstStyle>
          <a:p>
            <a:pPr lvl="0"/>
            <a:r>
              <a:rPr lang="en-US" dirty="0" smtClean="0"/>
              <a:t>“ USE THIS SPACE FOR A QUOTE”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02985" y="5165896"/>
            <a:ext cx="9432056" cy="16921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399" b="1" i="0" baseline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063" indent="0">
              <a:buNone/>
              <a:defRPr b="1" i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2pPr>
            <a:lvl3pPr marL="914126" indent="0">
              <a:buNone/>
              <a:defRPr b="1" i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3pPr>
            <a:lvl4pPr marL="1371189" indent="0">
              <a:buNone/>
              <a:defRPr b="1" i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4pPr>
            <a:lvl5pPr marL="1828251" indent="0">
              <a:buNone/>
              <a:defRPr b="1" i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5pPr>
          </a:lstStyle>
          <a:p>
            <a:pPr lvl="0"/>
            <a:r>
              <a:rPr lang="en-US" dirty="0" smtClean="0"/>
              <a:t>NAME		|	TITLE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640" y="185032"/>
            <a:ext cx="2155545" cy="215745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68B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5">
              <a:solidFill>
                <a:sysClr val="windowText" lastClr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592" y="-1428079"/>
            <a:ext cx="14215893" cy="9628095"/>
          </a:xfrm>
          <a:prstGeom prst="rect">
            <a:avLst/>
          </a:prstGeom>
        </p:spPr>
      </p:pic>
      <p:sp>
        <p:nvSpPr>
          <p:cNvPr id="8" name="Hashtag"/>
          <p:cNvSpPr txBox="1"/>
          <p:nvPr userDrawn="1"/>
        </p:nvSpPr>
        <p:spPr>
          <a:xfrm>
            <a:off x="5292729" y="6355703"/>
            <a:ext cx="1573119" cy="23083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/>
            <a:r>
              <a:rPr lang="en-US" sz="1200" b="1" cap="all" spc="300" dirty="0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#</a:t>
            </a:r>
            <a:r>
              <a:rPr lang="en-US" sz="1200" b="1" cap="all" spc="30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MDB</a:t>
            </a:r>
            <a:r>
              <a:rPr lang="en-US" sz="1200" b="1" cap="none" spc="300" baseline="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local</a:t>
            </a:r>
            <a:endParaRPr lang="en-US" sz="1200" b="1" cap="none" spc="300" baseline="0" dirty="0" smtClean="0">
              <a:solidFill>
                <a:schemeClr val="bg1"/>
              </a:solidFill>
              <a:latin typeface="DIN OT" charset="0"/>
              <a:ea typeface="DIN OT" charset="0"/>
              <a:cs typeface="DIN OT" charset="0"/>
            </a:endParaRP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02985" y="2402120"/>
            <a:ext cx="9432056" cy="2221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5398" b="1" i="0" baseline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063" indent="0">
              <a:buNone/>
              <a:defRPr b="1" i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2pPr>
            <a:lvl3pPr marL="914126" indent="0">
              <a:buNone/>
              <a:defRPr b="1" i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3pPr>
            <a:lvl4pPr marL="1371189" indent="0">
              <a:buNone/>
              <a:defRPr b="1" i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4pPr>
            <a:lvl5pPr marL="1828251" indent="0">
              <a:buNone/>
              <a:defRPr b="1" i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5pPr>
          </a:lstStyle>
          <a:p>
            <a:pPr lvl="0"/>
            <a:r>
              <a:rPr lang="en-US" dirty="0" smtClean="0"/>
              <a:t>“ USE THIS SPACE FOR A QUOTE”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02985" y="5165896"/>
            <a:ext cx="9432056" cy="16921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399" b="1" i="0" baseline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063" indent="0">
              <a:buNone/>
              <a:defRPr b="1" i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2pPr>
            <a:lvl3pPr marL="914126" indent="0">
              <a:buNone/>
              <a:defRPr b="1" i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3pPr>
            <a:lvl4pPr marL="1371189" indent="0">
              <a:buNone/>
              <a:defRPr b="1" i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4pPr>
            <a:lvl5pPr marL="1828251" indent="0">
              <a:buNone/>
              <a:defRPr b="1" i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5pPr>
          </a:lstStyle>
          <a:p>
            <a:pPr lvl="0"/>
            <a:r>
              <a:rPr lang="en-US" dirty="0" smtClean="0"/>
              <a:t>NAME		|	TITLE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640" y="185032"/>
            <a:ext cx="2155545" cy="215745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s Name -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rgbClr val="434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7" name="patter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1125" y="-2462666"/>
            <a:ext cx="14967899" cy="101374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782" y="1266542"/>
            <a:ext cx="1379263" cy="1379622"/>
          </a:xfrm>
          <a:prstGeom prst="rect">
            <a:avLst/>
          </a:prstGeom>
        </p:spPr>
      </p:pic>
      <p:sp>
        <p:nvSpPr>
          <p:cNvPr id="8" name="Hashtag"/>
          <p:cNvSpPr txBox="1"/>
          <p:nvPr userDrawn="1"/>
        </p:nvSpPr>
        <p:spPr>
          <a:xfrm>
            <a:off x="434227" y="383086"/>
            <a:ext cx="1747296" cy="3333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/>
            <a:r>
              <a:rPr lang="en-US" b="1" cap="all" spc="300" dirty="0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#</a:t>
            </a:r>
            <a:r>
              <a:rPr lang="en-US" b="1" cap="all" spc="30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MDB</a:t>
            </a:r>
            <a:r>
              <a:rPr lang="en-US" b="1" cap="none" spc="300" baseline="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local</a:t>
            </a:r>
            <a:endParaRPr lang="en-US" b="1" cap="none" spc="300" baseline="0" dirty="0" smtClean="0">
              <a:solidFill>
                <a:schemeClr val="bg1"/>
              </a:solidFill>
              <a:latin typeface="DIN OT" charset="0"/>
              <a:ea typeface="DIN OT" charset="0"/>
              <a:cs typeface="DIN OT" charset="0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451338" y="4883708"/>
            <a:ext cx="2296002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i="0" baseline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3168917"/>
            <a:ext cx="12188825" cy="16770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6000" b="1" i="0" baseline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1pPr>
          </a:lstStyle>
          <a:p>
            <a:pPr lvl="0"/>
            <a:r>
              <a:rPr lang="en-US" dirty="0" smtClean="0"/>
              <a:t>FIRST NAME LAST NAME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913552" y="4883708"/>
            <a:ext cx="2296002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i="0" baseline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COMPANY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75766" y="4883708"/>
            <a:ext cx="2296002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i="0" baseline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SOCIAL HANDLE</a:t>
            </a:r>
          </a:p>
        </p:txBody>
      </p:sp>
    </p:spTree>
    <p:extLst>
      <p:ext uri="{BB962C8B-B14F-4D97-AF65-F5344CB8AC3E}">
        <p14:creationId xmlns:p14="http://schemas.microsoft.com/office/powerpoint/2010/main" val="35806375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434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5">
              <a:solidFill>
                <a:sysClr val="windowText" lastClr="000000"/>
              </a:solidFill>
            </a:endParaRPr>
          </a:p>
        </p:txBody>
      </p:sp>
      <p:pic>
        <p:nvPicPr>
          <p:cNvPr id="4" name="patter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1125" y="-2462666"/>
            <a:ext cx="14967899" cy="10137412"/>
          </a:xfrm>
          <a:prstGeom prst="rect">
            <a:avLst/>
          </a:prstGeom>
        </p:spPr>
      </p:pic>
      <p:sp>
        <p:nvSpPr>
          <p:cNvPr id="8" name="Hashtag"/>
          <p:cNvSpPr txBox="1"/>
          <p:nvPr userDrawn="1"/>
        </p:nvSpPr>
        <p:spPr>
          <a:xfrm>
            <a:off x="434227" y="383083"/>
            <a:ext cx="1747296" cy="33316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/>
            <a:r>
              <a:rPr lang="en-US" sz="1865" b="1" cap="all" spc="300" dirty="0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#</a:t>
            </a:r>
            <a:r>
              <a:rPr lang="en-US" sz="1865" b="1" cap="all" spc="30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MDB</a:t>
            </a:r>
            <a:r>
              <a:rPr lang="en-US" sz="1865" b="1" cap="none" spc="300" baseline="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local</a:t>
            </a:r>
            <a:endParaRPr lang="en-US" sz="1865" b="1" cap="none" spc="300" baseline="0" dirty="0" smtClean="0">
              <a:solidFill>
                <a:schemeClr val="bg1"/>
              </a:solidFill>
              <a:latin typeface="DIN OT" charset="0"/>
              <a:ea typeface="DIN OT" charset="0"/>
              <a:cs typeface="DIN OT" charset="0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378385" y="3493166"/>
            <a:ext cx="9432056" cy="2221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5398" b="1" i="0" baseline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1pPr>
            <a:lvl2pPr marL="457063" indent="0">
              <a:buNone/>
              <a:defRPr b="1" i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2pPr>
            <a:lvl3pPr marL="914126" indent="0">
              <a:buNone/>
              <a:defRPr b="1" i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3pPr>
            <a:lvl4pPr marL="1371189" indent="0">
              <a:buNone/>
              <a:defRPr b="1" i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4pPr>
            <a:lvl5pPr marL="1828251" indent="0">
              <a:buNone/>
              <a:defRPr b="1" i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5pPr>
          </a:lstStyle>
          <a:p>
            <a:pPr lvl="0"/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818" y="608565"/>
            <a:ext cx="2693190" cy="269557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rgbClr val="4349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Hashtag"/>
          <p:cNvSpPr txBox="1"/>
          <p:nvPr userDrawn="1"/>
        </p:nvSpPr>
        <p:spPr>
          <a:xfrm>
            <a:off x="9712972" y="6355703"/>
            <a:ext cx="1573119" cy="23083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/>
            <a:r>
              <a:rPr lang="en-US" sz="1200" b="1" cap="all" spc="300" dirty="0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#</a:t>
            </a:r>
            <a:r>
              <a:rPr lang="en-US" sz="1200" b="1" cap="all" spc="30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MDB</a:t>
            </a:r>
            <a:r>
              <a:rPr lang="en-US" sz="1200" b="1" cap="none" spc="300" baseline="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local</a:t>
            </a:r>
            <a:endParaRPr lang="en-US" sz="1200" b="1" cap="none" spc="300" baseline="0" dirty="0" smtClean="0">
              <a:solidFill>
                <a:schemeClr val="bg1"/>
              </a:solidFill>
              <a:latin typeface="DIN OT" charset="0"/>
              <a:ea typeface="DIN OT" charset="0"/>
              <a:cs typeface="DIN OT" charset="0"/>
            </a:endParaRPr>
          </a:p>
        </p:txBody>
      </p:sp>
      <p:pic>
        <p:nvPicPr>
          <p:cNvPr id="8" name="patter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0737" y="-2441884"/>
            <a:ext cx="14967899" cy="10137412"/>
          </a:xfrm>
          <a:prstGeom prst="rect">
            <a:avLst/>
          </a:prstGeom>
        </p:spPr>
      </p:pic>
      <p:pic>
        <p:nvPicPr>
          <p:cNvPr id="12" name="SF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" y="6024098"/>
            <a:ext cx="1815771" cy="894042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1869878" y="1693718"/>
            <a:ext cx="3531989" cy="347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1964813" y="1804991"/>
            <a:ext cx="3334469" cy="325913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speakers beautiful face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661138" y="2433472"/>
            <a:ext cx="6160637" cy="611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1pPr>
            <a:lvl2pPr>
              <a:defRPr>
                <a:latin typeface="DINOT" charset="0"/>
                <a:ea typeface="DINOT" charset="0"/>
                <a:cs typeface="DINOT" charset="0"/>
              </a:defRPr>
            </a:lvl2pPr>
            <a:lvl3pPr>
              <a:defRPr>
                <a:latin typeface="DINOT" charset="0"/>
                <a:ea typeface="DINOT" charset="0"/>
                <a:cs typeface="DINOT" charset="0"/>
              </a:defRPr>
            </a:lvl3pPr>
            <a:lvl4pPr>
              <a:defRPr>
                <a:latin typeface="DINOT" charset="0"/>
                <a:ea typeface="DINOT" charset="0"/>
                <a:cs typeface="DINOT" charset="0"/>
              </a:defRPr>
            </a:lvl4pPr>
            <a:lvl5pPr>
              <a:defRPr>
                <a:latin typeface="DINOT" charset="0"/>
                <a:ea typeface="DINOT" charset="0"/>
                <a:cs typeface="DINOT" charset="0"/>
              </a:defRPr>
            </a:lvl5pPr>
          </a:lstStyle>
          <a:p>
            <a:pPr lvl="0"/>
            <a:r>
              <a:rPr lang="en-US" dirty="0" smtClean="0"/>
              <a:t>YOUR SPEAKER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528" y="3044536"/>
            <a:ext cx="5932530" cy="5238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800" b="1" i="0" baseline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1pPr>
          </a:lstStyle>
          <a:p>
            <a:pPr lvl="0"/>
            <a:r>
              <a:rPr lang="en-US" smtClean="0"/>
              <a:t>NAME</a:t>
            </a:r>
            <a:endParaRPr lang="en-US" dirty="0" smtClean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661140" y="3616036"/>
            <a:ext cx="5932530" cy="5238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800" b="1" i="0" baseline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1pPr>
          </a:lstStyle>
          <a:p>
            <a:pPr lvl="0"/>
            <a:r>
              <a:rPr lang="en-US" dirty="0" smtClean="0"/>
              <a:t>COMPANY + TITLE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661140" y="4196736"/>
            <a:ext cx="5932530" cy="5238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800" b="1" i="0" baseline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1pPr>
          </a:lstStyle>
          <a:p>
            <a:pPr lvl="0"/>
            <a:r>
              <a:rPr lang="en-US" dirty="0" smtClean="0"/>
              <a:t>@HANDLE</a:t>
            </a:r>
          </a:p>
        </p:txBody>
      </p:sp>
    </p:spTree>
    <p:extLst>
      <p:ext uri="{BB962C8B-B14F-4D97-AF65-F5344CB8AC3E}">
        <p14:creationId xmlns:p14="http://schemas.microsoft.com/office/powerpoint/2010/main" val="416497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screen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 userDrawn="1"/>
        </p:nvSpPr>
        <p:spPr>
          <a:xfrm>
            <a:off x="2" y="3"/>
            <a:ext cx="6227055" cy="6861479"/>
          </a:xfrm>
          <a:prstGeom prst="rect">
            <a:avLst/>
          </a:prstGeom>
          <a:solidFill>
            <a:srgbClr val="434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Hashtag"/>
          <p:cNvSpPr txBox="1"/>
          <p:nvPr userDrawn="1"/>
        </p:nvSpPr>
        <p:spPr>
          <a:xfrm>
            <a:off x="9712972" y="6355703"/>
            <a:ext cx="1573119" cy="23083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/>
            <a:r>
              <a:rPr lang="en-US" sz="1200" b="1" cap="all" spc="300" dirty="0" smtClean="0">
                <a:solidFill>
                  <a:srgbClr val="43494F"/>
                </a:solidFill>
                <a:latin typeface="DIN OT" charset="0"/>
                <a:ea typeface="DIN OT" charset="0"/>
                <a:cs typeface="DIN OT" charset="0"/>
              </a:rPr>
              <a:t>#</a:t>
            </a:r>
            <a:r>
              <a:rPr lang="en-US" sz="1200" b="1" cap="all" spc="300" dirty="0" err="1" smtClean="0">
                <a:solidFill>
                  <a:srgbClr val="43494F"/>
                </a:solidFill>
                <a:latin typeface="DIN OT" charset="0"/>
                <a:ea typeface="DIN OT" charset="0"/>
                <a:cs typeface="DIN OT" charset="0"/>
              </a:rPr>
              <a:t>MDB</a:t>
            </a:r>
            <a:r>
              <a:rPr lang="en-US" sz="1200" b="1" cap="none" spc="300" baseline="0" dirty="0" err="1" smtClean="0">
                <a:solidFill>
                  <a:srgbClr val="43494F"/>
                </a:solidFill>
                <a:latin typeface="DIN OT" charset="0"/>
                <a:ea typeface="DIN OT" charset="0"/>
                <a:cs typeface="DIN OT" charset="0"/>
              </a:rPr>
              <a:t>local</a:t>
            </a:r>
            <a:endParaRPr lang="en-US" sz="1200" b="1" cap="none" spc="300" baseline="0" dirty="0" smtClean="0">
              <a:solidFill>
                <a:srgbClr val="43494F"/>
              </a:solidFill>
              <a:latin typeface="DIN OT" charset="0"/>
              <a:ea typeface="DIN OT" charset="0"/>
              <a:cs typeface="DIN OT" charset="0"/>
            </a:endParaRPr>
          </a:p>
        </p:txBody>
      </p:sp>
      <p:pic>
        <p:nvPicPr>
          <p:cNvPr id="7" name="Picture 6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708" y="2880777"/>
            <a:ext cx="3798381" cy="1006832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7105389" y="914401"/>
            <a:ext cx="4508912" cy="5110163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 Insert Imagery of whatever you want.</a:t>
            </a:r>
            <a:endParaRPr lang="en-US" dirty="0"/>
          </a:p>
        </p:txBody>
      </p:sp>
      <p:pic>
        <p:nvPicPr>
          <p:cNvPr id="8" name="SF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" y="6024098"/>
            <a:ext cx="1815771" cy="89404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87208" y="2908336"/>
            <a:ext cx="5202902" cy="2593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 i="0" cap="none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cap="all" spc="300" dirty="0" smtClean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rPr>
              <a:t>Here is the bulk of the </a:t>
            </a:r>
            <a:r>
              <a:rPr lang="en-US" cap="all" spc="300" dirty="0" err="1" smtClean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rPr>
              <a:t>text,this</a:t>
            </a:r>
            <a:r>
              <a:rPr lang="en-US" cap="all" spc="300" dirty="0" smtClean="0">
                <a:solidFill>
                  <a:schemeClr val="bg1"/>
                </a:solidFill>
                <a:latin typeface="DIN OT Medium" charset="0"/>
                <a:ea typeface="DIN OT Medium" charset="0"/>
                <a:cs typeface="DIN OT Medium" charset="0"/>
              </a:rPr>
              <a:t> would be good as a lead in slide.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87210" y="914399"/>
            <a:ext cx="5202901" cy="1705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 i="0" spc="300" baseline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defRPr>
            </a:lvl1pPr>
            <a:lvl2pPr>
              <a:defRPr sz="3600">
                <a:latin typeface="DINOT" charset="0"/>
                <a:ea typeface="DINOT" charset="0"/>
                <a:cs typeface="DINOT" charset="0"/>
              </a:defRPr>
            </a:lvl2pPr>
            <a:lvl3pPr>
              <a:defRPr sz="3600">
                <a:latin typeface="DINOT" charset="0"/>
                <a:ea typeface="DINOT" charset="0"/>
                <a:cs typeface="DINOT" charset="0"/>
              </a:defRPr>
            </a:lvl3pPr>
            <a:lvl4pPr>
              <a:defRPr sz="3600">
                <a:latin typeface="DINOT" charset="0"/>
                <a:ea typeface="DINOT" charset="0"/>
                <a:cs typeface="DINOT" charset="0"/>
              </a:defRPr>
            </a:lvl4pPr>
            <a:lvl5pPr>
              <a:defRPr sz="3600">
                <a:latin typeface="DINOT" charset="0"/>
                <a:ea typeface="DINOT" charset="0"/>
                <a:cs typeface="DINOT" charset="0"/>
              </a:defRPr>
            </a:lvl5pPr>
          </a:lstStyle>
          <a:p>
            <a:pPr lvl="0"/>
            <a:r>
              <a:rPr lang="en-US" dirty="0" smtClean="0"/>
              <a:t>SHORT TITLE WITH SOME INFORMATION.</a:t>
            </a:r>
          </a:p>
        </p:txBody>
      </p:sp>
    </p:spTree>
    <p:extLst>
      <p:ext uri="{BB962C8B-B14F-4D97-AF65-F5344CB8AC3E}">
        <p14:creationId xmlns:p14="http://schemas.microsoft.com/office/powerpoint/2010/main" val="266242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 userDrawn="1"/>
        </p:nvSpPr>
        <p:spPr>
          <a:xfrm>
            <a:off x="2" y="6080763"/>
            <a:ext cx="12188825" cy="780719"/>
          </a:xfrm>
          <a:prstGeom prst="rect">
            <a:avLst/>
          </a:prstGeom>
          <a:solidFill>
            <a:srgbClr val="434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Hashtag"/>
          <p:cNvSpPr txBox="1"/>
          <p:nvPr userDrawn="1"/>
        </p:nvSpPr>
        <p:spPr>
          <a:xfrm>
            <a:off x="9712972" y="6355703"/>
            <a:ext cx="1573119" cy="23083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/>
            <a:r>
              <a:rPr lang="en-US" sz="1200" b="1" cap="all" spc="300" dirty="0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#</a:t>
            </a:r>
            <a:r>
              <a:rPr lang="en-US" sz="1200" b="1" cap="all" spc="30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MDB</a:t>
            </a:r>
            <a:r>
              <a:rPr lang="en-US" sz="1200" b="1" cap="none" spc="300" baseline="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local</a:t>
            </a:r>
            <a:endParaRPr lang="en-US" sz="1200" b="1" cap="none" spc="300" baseline="0" dirty="0" smtClean="0">
              <a:solidFill>
                <a:schemeClr val="bg1"/>
              </a:solidFill>
              <a:latin typeface="DIN OT" charset="0"/>
              <a:ea typeface="DIN OT" charset="0"/>
              <a:cs typeface="DIN OT" charset="0"/>
            </a:endParaRPr>
          </a:p>
        </p:txBody>
      </p:sp>
      <p:pic>
        <p:nvPicPr>
          <p:cNvPr id="10" name="SF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" y="6024098"/>
            <a:ext cx="1815771" cy="894042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87209" y="2254253"/>
            <a:ext cx="10874717" cy="330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43494F"/>
                </a:solidFill>
                <a:latin typeface="DINOT" charset="0"/>
                <a:ea typeface="DINOT" charset="0"/>
                <a:cs typeface="DINOT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7209" y="630854"/>
            <a:ext cx="10874717" cy="162339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b="1" i="0">
                <a:latin typeface="DIN OT" charset="0"/>
                <a:ea typeface="DIN OT" charset="0"/>
                <a:cs typeface="DIN OT" charset="0"/>
              </a:defRPr>
            </a:lvl1pPr>
          </a:lstStyle>
          <a:p>
            <a:pPr lvl="0"/>
            <a:r>
              <a:rPr lang="en-US" sz="3600" b="1" cap="all" spc="300" dirty="0" smtClean="0">
                <a:solidFill>
                  <a:srgbClr val="43494F"/>
                </a:solidFill>
                <a:latin typeface="DIN OT" charset="0"/>
                <a:ea typeface="DIN OT" charset="0"/>
                <a:cs typeface="DIN OT" charset="0"/>
              </a:rPr>
              <a:t>TITLE: A MAXIMUM OF </a:t>
            </a:r>
            <a:r>
              <a:rPr lang="en-US" sz="3600" b="1" cap="all" spc="300" dirty="0" smtClean="0">
                <a:solidFill>
                  <a:srgbClr val="F2805B"/>
                </a:solidFill>
                <a:latin typeface="DIN OT" charset="0"/>
                <a:ea typeface="DIN OT" charset="0"/>
                <a:cs typeface="DIN OT" charset="0"/>
              </a:rPr>
              <a:t>99</a:t>
            </a:r>
            <a:r>
              <a:rPr lang="en-US" sz="3600" b="1" cap="all" spc="300" dirty="0" smtClean="0">
                <a:solidFill>
                  <a:srgbClr val="43494F"/>
                </a:solidFill>
                <a:latin typeface="DIN OT" charset="0"/>
                <a:ea typeface="DIN OT" charset="0"/>
                <a:cs typeface="DIN OT" charset="0"/>
              </a:rPr>
              <a:t> CHARACTERS WITH SPACE AND NO MORE THAN </a:t>
            </a:r>
            <a:r>
              <a:rPr lang="en-US" sz="3600" b="1" cap="all" spc="300" dirty="0" smtClean="0">
                <a:solidFill>
                  <a:srgbClr val="F2805B"/>
                </a:solidFill>
                <a:latin typeface="DIN OT" charset="0"/>
                <a:ea typeface="DIN OT" charset="0"/>
                <a:cs typeface="DIN OT" charset="0"/>
              </a:rPr>
              <a:t>2</a:t>
            </a:r>
            <a:r>
              <a:rPr lang="en-US" sz="3600" b="1" cap="all" spc="300" dirty="0" smtClean="0">
                <a:solidFill>
                  <a:srgbClr val="43494F"/>
                </a:solidFill>
                <a:latin typeface="DIN OT" charset="0"/>
                <a:ea typeface="DIN OT" charset="0"/>
                <a:cs typeface="DIN OT" charset="0"/>
              </a:rPr>
              <a:t> LINES.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402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 userDrawn="1"/>
        </p:nvSpPr>
        <p:spPr>
          <a:xfrm>
            <a:off x="2" y="6080763"/>
            <a:ext cx="12188825" cy="780719"/>
          </a:xfrm>
          <a:prstGeom prst="rect">
            <a:avLst/>
          </a:prstGeom>
          <a:solidFill>
            <a:srgbClr val="434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Hashtag"/>
          <p:cNvSpPr txBox="1"/>
          <p:nvPr userDrawn="1"/>
        </p:nvSpPr>
        <p:spPr>
          <a:xfrm>
            <a:off x="9712972" y="6355703"/>
            <a:ext cx="1573119" cy="23083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/>
            <a:r>
              <a:rPr lang="en-US" sz="1200" b="1" cap="all" spc="300" dirty="0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#</a:t>
            </a:r>
            <a:r>
              <a:rPr lang="en-US" sz="1200" b="1" cap="all" spc="30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MDB</a:t>
            </a:r>
            <a:r>
              <a:rPr lang="en-US" sz="1200" b="1" cap="none" spc="300" baseline="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local</a:t>
            </a:r>
            <a:endParaRPr lang="en-US" sz="1200" b="1" cap="none" spc="300" baseline="0" dirty="0" smtClean="0">
              <a:solidFill>
                <a:schemeClr val="bg1"/>
              </a:solidFill>
              <a:latin typeface="DIN OT" charset="0"/>
              <a:ea typeface="DIN OT" charset="0"/>
              <a:cs typeface="DIN OT" charset="0"/>
            </a:endParaRPr>
          </a:p>
        </p:txBody>
      </p:sp>
      <p:pic>
        <p:nvPicPr>
          <p:cNvPr id="10" name="SF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" y="6024098"/>
            <a:ext cx="1815771" cy="894042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7209" y="630854"/>
            <a:ext cx="10874717" cy="741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b="1" i="0">
                <a:latin typeface="DIN OT" charset="0"/>
                <a:ea typeface="DIN OT" charset="0"/>
                <a:cs typeface="DIN OT" charset="0"/>
              </a:defRPr>
            </a:lvl1pPr>
          </a:lstStyle>
          <a:p>
            <a:pPr lvl="0"/>
            <a:r>
              <a:rPr lang="en-US" sz="3600" b="1" cap="all" spc="300" dirty="0" smtClean="0">
                <a:solidFill>
                  <a:srgbClr val="43494F"/>
                </a:solidFill>
                <a:latin typeface="DIN OT" charset="0"/>
                <a:ea typeface="DIN OT" charset="0"/>
                <a:cs typeface="DIN OT" charset="0"/>
              </a:rPr>
              <a:t>TITLE: A MAXIMUM OF </a:t>
            </a:r>
            <a:r>
              <a:rPr lang="en-US" sz="3600" b="1" cap="all" spc="300" dirty="0" smtClean="0">
                <a:solidFill>
                  <a:srgbClr val="F2805B"/>
                </a:solidFill>
                <a:latin typeface="DIN OT" charset="0"/>
                <a:ea typeface="DIN OT" charset="0"/>
                <a:cs typeface="DIN OT" charset="0"/>
              </a:rPr>
              <a:t>99</a:t>
            </a:r>
            <a:r>
              <a:rPr lang="en-US" sz="3600" b="1" cap="all" spc="300" dirty="0" smtClean="0">
                <a:solidFill>
                  <a:srgbClr val="43494F"/>
                </a:solidFill>
                <a:latin typeface="DIN OT" charset="0"/>
                <a:ea typeface="DIN OT" charset="0"/>
                <a:cs typeface="DIN OT" charset="0"/>
              </a:rPr>
              <a:t> CHARACTERS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311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ntent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 userDrawn="1"/>
        </p:nvSpPr>
        <p:spPr>
          <a:xfrm>
            <a:off x="2" y="3"/>
            <a:ext cx="12188825" cy="6861479"/>
          </a:xfrm>
          <a:prstGeom prst="rect">
            <a:avLst/>
          </a:prstGeom>
          <a:solidFill>
            <a:srgbClr val="434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" name="Hashtag"/>
          <p:cNvSpPr txBox="1"/>
          <p:nvPr userDrawn="1"/>
        </p:nvSpPr>
        <p:spPr>
          <a:xfrm>
            <a:off x="9712972" y="6355703"/>
            <a:ext cx="1573119" cy="23083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/>
            <a:r>
              <a:rPr lang="en-US" sz="1200" b="1" cap="all" spc="300" dirty="0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#</a:t>
            </a:r>
            <a:r>
              <a:rPr lang="en-US" sz="1200" b="1" cap="all" spc="30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MDB</a:t>
            </a:r>
            <a:r>
              <a:rPr lang="en-US" sz="1200" b="1" cap="none" spc="300" baseline="0" dirty="0" err="1" smtClean="0">
                <a:solidFill>
                  <a:schemeClr val="bg1"/>
                </a:solidFill>
                <a:latin typeface="DIN OT" charset="0"/>
                <a:ea typeface="DIN OT" charset="0"/>
                <a:cs typeface="DIN OT" charset="0"/>
              </a:rPr>
              <a:t>local</a:t>
            </a:r>
            <a:endParaRPr lang="en-US" sz="1200" b="1" cap="none" spc="300" baseline="0" dirty="0" smtClean="0">
              <a:solidFill>
                <a:schemeClr val="bg1"/>
              </a:solidFill>
              <a:latin typeface="DIN OT" charset="0"/>
              <a:ea typeface="DIN OT" charset="0"/>
              <a:cs typeface="DIN OT" charset="0"/>
            </a:endParaRPr>
          </a:p>
        </p:txBody>
      </p:sp>
      <p:pic>
        <p:nvPicPr>
          <p:cNvPr id="8" name="SF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" y="6024098"/>
            <a:ext cx="1815771" cy="89404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87209" y="2254253"/>
            <a:ext cx="10874717" cy="330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DINOT" charset="0"/>
                <a:ea typeface="DINOT" charset="0"/>
                <a:cs typeface="DINOT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7209" y="731520"/>
            <a:ext cx="10874717" cy="152273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TITLE: A MAXIMUM OF 99 CHARACTERS WITH SPACE AND NO MORE THAN 2 LINES</a:t>
            </a:r>
          </a:p>
        </p:txBody>
      </p:sp>
    </p:spTree>
    <p:extLst>
      <p:ext uri="{BB962C8B-B14F-4D97-AF65-F5344CB8AC3E}">
        <p14:creationId xmlns:p14="http://schemas.microsoft.com/office/powerpoint/2010/main" val="270573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9.xml"/><Relationship Id="rId19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40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012" y="594360"/>
            <a:ext cx="10972800" cy="1143000"/>
          </a:xfrm>
          <a:prstGeom prst="rect">
            <a:avLst/>
          </a:prstGeom>
          <a:noFill/>
        </p:spPr>
        <p:txBody>
          <a:bodyPr lIns="0" tIns="162491" rIns="0" bIns="162491" anchor="t" anchorCtr="0"/>
          <a:lstStyle/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12" y="1825625"/>
            <a:ext cx="109728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846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0" i="0" u="none" strike="noStrike" kern="1200" cap="none" smtClean="0">
          <a:solidFill>
            <a:schemeClr val="tx1"/>
          </a:solidFill>
          <a:latin typeface="Abel"/>
          <a:ea typeface="+mj-ea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323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19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6" r:id="rId17"/>
    <p:sldLayoutId id="214748371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spc="300">
          <a:solidFill>
            <a:srgbClr val="43494F"/>
          </a:solidFill>
          <a:latin typeface="DIN OT" charset="0"/>
          <a:ea typeface="DIN OT" charset="0"/>
          <a:cs typeface="DIN O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09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  <p:sldLayoutId id="2147483741" r:id="rId2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b="1" i="0" kern="1200" spc="300">
          <a:solidFill>
            <a:srgbClr val="43494F"/>
          </a:solidFill>
          <a:latin typeface="DIN OT" charset="0"/>
          <a:ea typeface="DIN OT" charset="0"/>
          <a:cs typeface="DIN OT" charset="0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chart" Target="../charts/char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2.gi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3.jpg"/><Relationship Id="rId3" Type="http://schemas.openxmlformats.org/officeDocument/2006/relationships/hyperlink" Target="https://flic.kr/p/81m4L5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6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chart" Target="../charts/char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ETL for Pros</a:t>
            </a:r>
            <a:br>
              <a:rPr lang="en-US"/>
            </a:br>
            <a:r>
              <a:rPr lang="en-US"/>
              <a:t>Getting Data into MongoDB</a:t>
            </a:r>
          </a:p>
        </p:txBody>
      </p:sp>
    </p:spTree>
    <p:extLst>
      <p:ext uri="{BB962C8B-B14F-4D97-AF65-F5344CB8AC3E}">
        <p14:creationId xmlns:p14="http://schemas.microsoft.com/office/powerpoint/2010/main" val="264774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7"/>
          <p:cNvSpPr txBox="1"/>
          <p:nvPr/>
        </p:nvSpPr>
        <p:spPr>
          <a:xfrm>
            <a:off x="436022" y="156730"/>
            <a:ext cx="9726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ORDERS</a:t>
            </a:r>
          </a:p>
        </p:txBody>
      </p:sp>
      <p:sp>
        <p:nvSpPr>
          <p:cNvPr id="5" name="Shape 58"/>
          <p:cNvSpPr txBox="1"/>
          <p:nvPr/>
        </p:nvSpPr>
        <p:spPr>
          <a:xfrm>
            <a:off x="1472247" y="4184455"/>
            <a:ext cx="12135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TRACKING</a:t>
            </a:r>
          </a:p>
        </p:txBody>
      </p:sp>
      <p:sp>
        <p:nvSpPr>
          <p:cNvPr id="6" name="Shape 59"/>
          <p:cNvSpPr txBox="1"/>
          <p:nvPr/>
        </p:nvSpPr>
        <p:spPr>
          <a:xfrm>
            <a:off x="1009497" y="1592155"/>
            <a:ext cx="756899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ITEMS</a:t>
            </a:r>
          </a:p>
        </p:txBody>
      </p:sp>
      <p:sp>
        <p:nvSpPr>
          <p:cNvPr id="7" name="Shape 60"/>
          <p:cNvSpPr/>
          <p:nvPr/>
        </p:nvSpPr>
        <p:spPr>
          <a:xfrm>
            <a:off x="547347" y="542064"/>
            <a:ext cx="3675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8" name="Shape 61"/>
          <p:cNvSpPr/>
          <p:nvPr/>
        </p:nvSpPr>
        <p:spPr>
          <a:xfrm>
            <a:off x="914847" y="542064"/>
            <a:ext cx="131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FIRST_NAME</a:t>
            </a:r>
          </a:p>
        </p:txBody>
      </p:sp>
      <p:sp>
        <p:nvSpPr>
          <p:cNvPr id="9" name="Shape 62"/>
          <p:cNvSpPr/>
          <p:nvPr/>
        </p:nvSpPr>
        <p:spPr>
          <a:xfrm>
            <a:off x="2234247" y="542064"/>
            <a:ext cx="15456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LAST_NAME</a:t>
            </a:r>
          </a:p>
        </p:txBody>
      </p:sp>
      <p:sp>
        <p:nvSpPr>
          <p:cNvPr id="10" name="Shape 63"/>
          <p:cNvSpPr/>
          <p:nvPr/>
        </p:nvSpPr>
        <p:spPr>
          <a:xfrm>
            <a:off x="3779922" y="542064"/>
            <a:ext cx="254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SHIPPING_ADDRESS</a:t>
            </a:r>
          </a:p>
        </p:txBody>
      </p:sp>
      <p:sp>
        <p:nvSpPr>
          <p:cNvPr id="11" name="Shape 64"/>
          <p:cNvSpPr/>
          <p:nvPr/>
        </p:nvSpPr>
        <p:spPr>
          <a:xfrm>
            <a:off x="547347" y="900564"/>
            <a:ext cx="3675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12" name="Shape 65"/>
          <p:cNvSpPr/>
          <p:nvPr/>
        </p:nvSpPr>
        <p:spPr>
          <a:xfrm>
            <a:off x="914847" y="900564"/>
            <a:ext cx="131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James</a:t>
            </a:r>
          </a:p>
        </p:txBody>
      </p:sp>
      <p:sp>
        <p:nvSpPr>
          <p:cNvPr id="13" name="Shape 66"/>
          <p:cNvSpPr/>
          <p:nvPr/>
        </p:nvSpPr>
        <p:spPr>
          <a:xfrm>
            <a:off x="2234247" y="900564"/>
            <a:ext cx="15456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Bond</a:t>
            </a:r>
          </a:p>
        </p:txBody>
      </p:sp>
      <p:sp>
        <p:nvSpPr>
          <p:cNvPr id="14" name="Shape 67"/>
          <p:cNvSpPr/>
          <p:nvPr/>
        </p:nvSpPr>
        <p:spPr>
          <a:xfrm>
            <a:off x="3779922" y="900564"/>
            <a:ext cx="254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Nassau, Bahamas, US</a:t>
            </a:r>
          </a:p>
        </p:txBody>
      </p:sp>
      <p:sp>
        <p:nvSpPr>
          <p:cNvPr id="15" name="Shape 68"/>
          <p:cNvSpPr/>
          <p:nvPr/>
        </p:nvSpPr>
        <p:spPr>
          <a:xfrm>
            <a:off x="547347" y="1259064"/>
            <a:ext cx="3675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16" name="Shape 69"/>
          <p:cNvSpPr/>
          <p:nvPr/>
        </p:nvSpPr>
        <p:spPr>
          <a:xfrm>
            <a:off x="914847" y="1259064"/>
            <a:ext cx="131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Ernst</a:t>
            </a:r>
          </a:p>
        </p:txBody>
      </p:sp>
      <p:sp>
        <p:nvSpPr>
          <p:cNvPr id="17" name="Shape 70"/>
          <p:cNvSpPr/>
          <p:nvPr/>
        </p:nvSpPr>
        <p:spPr>
          <a:xfrm>
            <a:off x="2234247" y="1259064"/>
            <a:ext cx="15456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Blofeldt</a:t>
            </a:r>
          </a:p>
        </p:txBody>
      </p:sp>
      <p:sp>
        <p:nvSpPr>
          <p:cNvPr id="18" name="Shape 71"/>
          <p:cNvSpPr/>
          <p:nvPr/>
        </p:nvSpPr>
        <p:spPr>
          <a:xfrm>
            <a:off x="3779922" y="1259064"/>
            <a:ext cx="254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Caracas, Venezuela</a:t>
            </a:r>
          </a:p>
        </p:txBody>
      </p:sp>
      <p:sp>
        <p:nvSpPr>
          <p:cNvPr id="19" name="Shape 72"/>
          <p:cNvSpPr/>
          <p:nvPr/>
        </p:nvSpPr>
        <p:spPr>
          <a:xfrm>
            <a:off x="1114146" y="19898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20" name="Shape 73"/>
          <p:cNvSpPr/>
          <p:nvPr/>
        </p:nvSpPr>
        <p:spPr>
          <a:xfrm>
            <a:off x="1496246" y="19898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21" name="Shape 74"/>
          <p:cNvSpPr/>
          <p:nvPr/>
        </p:nvSpPr>
        <p:spPr>
          <a:xfrm>
            <a:off x="2672346" y="19898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QTY</a:t>
            </a:r>
          </a:p>
        </p:txBody>
      </p:sp>
      <p:sp>
        <p:nvSpPr>
          <p:cNvPr id="22" name="Shape 75"/>
          <p:cNvSpPr/>
          <p:nvPr/>
        </p:nvSpPr>
        <p:spPr>
          <a:xfrm>
            <a:off x="3263346" y="19898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DESCRIPTION</a:t>
            </a:r>
          </a:p>
        </p:txBody>
      </p:sp>
      <p:sp>
        <p:nvSpPr>
          <p:cNvPr id="23" name="Shape 76"/>
          <p:cNvSpPr/>
          <p:nvPr/>
        </p:nvSpPr>
        <p:spPr>
          <a:xfrm>
            <a:off x="6089671" y="19898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PRICE</a:t>
            </a:r>
          </a:p>
        </p:txBody>
      </p:sp>
      <p:sp>
        <p:nvSpPr>
          <p:cNvPr id="24" name="Shape 77"/>
          <p:cNvSpPr/>
          <p:nvPr/>
        </p:nvSpPr>
        <p:spPr>
          <a:xfrm>
            <a:off x="1114146" y="23483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5" name="Shape 78"/>
          <p:cNvSpPr/>
          <p:nvPr/>
        </p:nvSpPr>
        <p:spPr>
          <a:xfrm>
            <a:off x="1496243" y="23483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6" name="Shape 79"/>
          <p:cNvSpPr/>
          <p:nvPr/>
        </p:nvSpPr>
        <p:spPr>
          <a:xfrm>
            <a:off x="2672168" y="23483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7" name="Shape 80"/>
          <p:cNvSpPr/>
          <p:nvPr/>
        </p:nvSpPr>
        <p:spPr>
          <a:xfrm>
            <a:off x="3263562" y="23483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Aston Martin</a:t>
            </a:r>
          </a:p>
        </p:txBody>
      </p:sp>
      <p:sp>
        <p:nvSpPr>
          <p:cNvPr id="28" name="Shape 81"/>
          <p:cNvSpPr/>
          <p:nvPr/>
        </p:nvSpPr>
        <p:spPr>
          <a:xfrm>
            <a:off x="6089668" y="23483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120,000</a:t>
            </a:r>
          </a:p>
        </p:txBody>
      </p:sp>
      <p:sp>
        <p:nvSpPr>
          <p:cNvPr id="29" name="Shape 82"/>
          <p:cNvSpPr/>
          <p:nvPr/>
        </p:nvSpPr>
        <p:spPr>
          <a:xfrm>
            <a:off x="1114146" y="27068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30" name="Shape 83"/>
          <p:cNvSpPr/>
          <p:nvPr/>
        </p:nvSpPr>
        <p:spPr>
          <a:xfrm>
            <a:off x="1496243" y="27068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1" name="Shape 84"/>
          <p:cNvSpPr/>
          <p:nvPr/>
        </p:nvSpPr>
        <p:spPr>
          <a:xfrm>
            <a:off x="2672168" y="27068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2" name="Shape 85"/>
          <p:cNvSpPr/>
          <p:nvPr/>
        </p:nvSpPr>
        <p:spPr>
          <a:xfrm>
            <a:off x="3263562" y="27068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Dinner Jacket</a:t>
            </a:r>
          </a:p>
        </p:txBody>
      </p:sp>
      <p:sp>
        <p:nvSpPr>
          <p:cNvPr id="33" name="Shape 86"/>
          <p:cNvSpPr/>
          <p:nvPr/>
        </p:nvSpPr>
        <p:spPr>
          <a:xfrm>
            <a:off x="6089668" y="27068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4,000</a:t>
            </a:r>
          </a:p>
        </p:txBody>
      </p:sp>
      <p:sp>
        <p:nvSpPr>
          <p:cNvPr id="34" name="Shape 87"/>
          <p:cNvSpPr/>
          <p:nvPr/>
        </p:nvSpPr>
        <p:spPr>
          <a:xfrm>
            <a:off x="1114146" y="30653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5" name="Shape 88"/>
          <p:cNvSpPr/>
          <p:nvPr/>
        </p:nvSpPr>
        <p:spPr>
          <a:xfrm>
            <a:off x="1496243" y="30653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6" name="Shape 89"/>
          <p:cNvSpPr/>
          <p:nvPr/>
        </p:nvSpPr>
        <p:spPr>
          <a:xfrm>
            <a:off x="2672168" y="30653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7" name="Shape 90"/>
          <p:cNvSpPr/>
          <p:nvPr/>
        </p:nvSpPr>
        <p:spPr>
          <a:xfrm>
            <a:off x="3263562" y="30653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Champagne Veuve-Cliquot</a:t>
            </a:r>
          </a:p>
        </p:txBody>
      </p:sp>
      <p:sp>
        <p:nvSpPr>
          <p:cNvPr id="38" name="Shape 91"/>
          <p:cNvSpPr/>
          <p:nvPr/>
        </p:nvSpPr>
        <p:spPr>
          <a:xfrm>
            <a:off x="6089668" y="30653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200</a:t>
            </a:r>
          </a:p>
        </p:txBody>
      </p:sp>
      <p:sp>
        <p:nvSpPr>
          <p:cNvPr id="39" name="Shape 92"/>
          <p:cNvSpPr/>
          <p:nvPr/>
        </p:nvSpPr>
        <p:spPr>
          <a:xfrm>
            <a:off x="1114146" y="34238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</a:t>
            </a:r>
          </a:p>
        </p:txBody>
      </p:sp>
      <p:sp>
        <p:nvSpPr>
          <p:cNvPr id="40" name="Shape 93"/>
          <p:cNvSpPr/>
          <p:nvPr/>
        </p:nvSpPr>
        <p:spPr>
          <a:xfrm>
            <a:off x="1496243" y="34238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1" name="Shape 94"/>
          <p:cNvSpPr/>
          <p:nvPr/>
        </p:nvSpPr>
        <p:spPr>
          <a:xfrm>
            <a:off x="2672168" y="34238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100</a:t>
            </a:r>
          </a:p>
        </p:txBody>
      </p:sp>
      <p:sp>
        <p:nvSpPr>
          <p:cNvPr id="42" name="Shape 95"/>
          <p:cNvSpPr/>
          <p:nvPr/>
        </p:nvSpPr>
        <p:spPr>
          <a:xfrm>
            <a:off x="3263562" y="34238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Cat Food</a:t>
            </a:r>
          </a:p>
        </p:txBody>
      </p:sp>
      <p:sp>
        <p:nvSpPr>
          <p:cNvPr id="43" name="Shape 96"/>
          <p:cNvSpPr/>
          <p:nvPr/>
        </p:nvSpPr>
        <p:spPr>
          <a:xfrm>
            <a:off x="6089668" y="34238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4" name="Shape 97"/>
          <p:cNvSpPr/>
          <p:nvPr/>
        </p:nvSpPr>
        <p:spPr>
          <a:xfrm>
            <a:off x="1114146" y="37823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5</a:t>
            </a:r>
          </a:p>
        </p:txBody>
      </p:sp>
      <p:sp>
        <p:nvSpPr>
          <p:cNvPr id="45" name="Shape 98"/>
          <p:cNvSpPr/>
          <p:nvPr/>
        </p:nvSpPr>
        <p:spPr>
          <a:xfrm>
            <a:off x="1496243" y="37823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6" name="Shape 99"/>
          <p:cNvSpPr/>
          <p:nvPr/>
        </p:nvSpPr>
        <p:spPr>
          <a:xfrm>
            <a:off x="2672168" y="37823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7" name="Shape 100"/>
          <p:cNvSpPr/>
          <p:nvPr/>
        </p:nvSpPr>
        <p:spPr>
          <a:xfrm>
            <a:off x="3263562" y="37823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Launch Pad</a:t>
            </a:r>
          </a:p>
        </p:txBody>
      </p:sp>
      <p:sp>
        <p:nvSpPr>
          <p:cNvPr id="48" name="Shape 101"/>
          <p:cNvSpPr/>
          <p:nvPr/>
        </p:nvSpPr>
        <p:spPr>
          <a:xfrm>
            <a:off x="6089668" y="37823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1,000,000</a:t>
            </a:r>
          </a:p>
        </p:txBody>
      </p:sp>
      <p:sp>
        <p:nvSpPr>
          <p:cNvPr id="49" name="Shape 102"/>
          <p:cNvSpPr/>
          <p:nvPr/>
        </p:nvSpPr>
        <p:spPr>
          <a:xfrm>
            <a:off x="1572446" y="4580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50" name="Shape 103"/>
          <p:cNvSpPr/>
          <p:nvPr/>
        </p:nvSpPr>
        <p:spPr>
          <a:xfrm>
            <a:off x="2748547" y="4580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TIMESTAMP</a:t>
            </a:r>
          </a:p>
        </p:txBody>
      </p:sp>
      <p:sp>
        <p:nvSpPr>
          <p:cNvPr id="51" name="Shape 104"/>
          <p:cNvSpPr/>
          <p:nvPr/>
        </p:nvSpPr>
        <p:spPr>
          <a:xfrm>
            <a:off x="4751347" y="4580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STATUS</a:t>
            </a:r>
          </a:p>
        </p:txBody>
      </p:sp>
      <p:sp>
        <p:nvSpPr>
          <p:cNvPr id="52" name="Shape 105"/>
          <p:cNvSpPr/>
          <p:nvPr/>
        </p:nvSpPr>
        <p:spPr>
          <a:xfrm>
            <a:off x="1572446" y="49391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53" name="Shape 106"/>
          <p:cNvSpPr/>
          <p:nvPr/>
        </p:nvSpPr>
        <p:spPr>
          <a:xfrm>
            <a:off x="2748547" y="49391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1985-04-30 09:48:00</a:t>
            </a:r>
          </a:p>
        </p:txBody>
      </p:sp>
      <p:sp>
        <p:nvSpPr>
          <p:cNvPr id="54" name="Shape 107"/>
          <p:cNvSpPr/>
          <p:nvPr/>
        </p:nvSpPr>
        <p:spPr>
          <a:xfrm>
            <a:off x="4751347" y="49391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5" name="Shape 108"/>
          <p:cNvSpPr/>
          <p:nvPr/>
        </p:nvSpPr>
        <p:spPr>
          <a:xfrm>
            <a:off x="1572446" y="5297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6" name="Shape 109"/>
          <p:cNvSpPr/>
          <p:nvPr/>
        </p:nvSpPr>
        <p:spPr>
          <a:xfrm>
            <a:off x="2748547" y="5297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1985-04-23 01:30:22</a:t>
            </a:r>
          </a:p>
        </p:txBody>
      </p:sp>
      <p:sp>
        <p:nvSpPr>
          <p:cNvPr id="57" name="Shape 110"/>
          <p:cNvSpPr/>
          <p:nvPr/>
        </p:nvSpPr>
        <p:spPr>
          <a:xfrm>
            <a:off x="4751347" y="5297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8" name="Shape 111"/>
          <p:cNvSpPr/>
          <p:nvPr/>
        </p:nvSpPr>
        <p:spPr>
          <a:xfrm>
            <a:off x="1572446" y="56561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9" name="Shape 112"/>
          <p:cNvSpPr/>
          <p:nvPr/>
        </p:nvSpPr>
        <p:spPr>
          <a:xfrm>
            <a:off x="2748547" y="56561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1985-04-25 08:30:00</a:t>
            </a:r>
          </a:p>
        </p:txBody>
      </p:sp>
      <p:sp>
        <p:nvSpPr>
          <p:cNvPr id="60" name="Shape 113"/>
          <p:cNvSpPr/>
          <p:nvPr/>
        </p:nvSpPr>
        <p:spPr>
          <a:xfrm>
            <a:off x="4751347" y="56561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SHIPPED</a:t>
            </a:r>
          </a:p>
        </p:txBody>
      </p:sp>
      <p:sp>
        <p:nvSpPr>
          <p:cNvPr id="61" name="Shape 114"/>
          <p:cNvSpPr/>
          <p:nvPr/>
        </p:nvSpPr>
        <p:spPr>
          <a:xfrm>
            <a:off x="1572446" y="6014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62" name="Shape 115"/>
          <p:cNvSpPr/>
          <p:nvPr/>
        </p:nvSpPr>
        <p:spPr>
          <a:xfrm>
            <a:off x="2748547" y="6014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1985-05-14 21:37:00</a:t>
            </a:r>
          </a:p>
        </p:txBody>
      </p:sp>
      <p:sp>
        <p:nvSpPr>
          <p:cNvPr id="63" name="Shape 116"/>
          <p:cNvSpPr/>
          <p:nvPr/>
        </p:nvSpPr>
        <p:spPr>
          <a:xfrm>
            <a:off x="4751347" y="6014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DELIVERED</a:t>
            </a:r>
          </a:p>
        </p:txBody>
      </p:sp>
    </p:spTree>
    <p:extLst>
      <p:ext uri="{BB962C8B-B14F-4D97-AF65-F5344CB8AC3E}">
        <p14:creationId xmlns:p14="http://schemas.microsoft.com/office/powerpoint/2010/main" val="5311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7"/>
          <p:cNvSpPr txBox="1"/>
          <p:nvPr/>
        </p:nvSpPr>
        <p:spPr>
          <a:xfrm>
            <a:off x="436022" y="156730"/>
            <a:ext cx="9726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ORDERS</a:t>
            </a:r>
          </a:p>
        </p:txBody>
      </p:sp>
      <p:sp>
        <p:nvSpPr>
          <p:cNvPr id="5" name="Shape 58"/>
          <p:cNvSpPr txBox="1"/>
          <p:nvPr/>
        </p:nvSpPr>
        <p:spPr>
          <a:xfrm>
            <a:off x="1472247" y="4184455"/>
            <a:ext cx="12135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TRACKING</a:t>
            </a:r>
          </a:p>
        </p:txBody>
      </p:sp>
      <p:sp>
        <p:nvSpPr>
          <p:cNvPr id="6" name="Shape 59"/>
          <p:cNvSpPr txBox="1"/>
          <p:nvPr/>
        </p:nvSpPr>
        <p:spPr>
          <a:xfrm>
            <a:off x="1009497" y="1592155"/>
            <a:ext cx="756899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ITEMS</a:t>
            </a:r>
          </a:p>
        </p:txBody>
      </p:sp>
      <p:sp>
        <p:nvSpPr>
          <p:cNvPr id="7" name="Shape 60"/>
          <p:cNvSpPr/>
          <p:nvPr/>
        </p:nvSpPr>
        <p:spPr>
          <a:xfrm>
            <a:off x="547347" y="542064"/>
            <a:ext cx="3675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8" name="Shape 61"/>
          <p:cNvSpPr/>
          <p:nvPr/>
        </p:nvSpPr>
        <p:spPr>
          <a:xfrm>
            <a:off x="914847" y="542064"/>
            <a:ext cx="131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FIRST_NAME</a:t>
            </a:r>
          </a:p>
        </p:txBody>
      </p:sp>
      <p:sp>
        <p:nvSpPr>
          <p:cNvPr id="9" name="Shape 62"/>
          <p:cNvSpPr/>
          <p:nvPr/>
        </p:nvSpPr>
        <p:spPr>
          <a:xfrm>
            <a:off x="2234247" y="542064"/>
            <a:ext cx="15456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LAST_NAME</a:t>
            </a:r>
          </a:p>
        </p:txBody>
      </p:sp>
      <p:sp>
        <p:nvSpPr>
          <p:cNvPr id="10" name="Shape 63"/>
          <p:cNvSpPr/>
          <p:nvPr/>
        </p:nvSpPr>
        <p:spPr>
          <a:xfrm>
            <a:off x="3779922" y="542064"/>
            <a:ext cx="254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SHIPPING_ADDRESS</a:t>
            </a:r>
          </a:p>
        </p:txBody>
      </p:sp>
      <p:sp>
        <p:nvSpPr>
          <p:cNvPr id="11" name="Shape 64"/>
          <p:cNvSpPr/>
          <p:nvPr/>
        </p:nvSpPr>
        <p:spPr>
          <a:xfrm>
            <a:off x="547347" y="900564"/>
            <a:ext cx="367500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12" name="Shape 65"/>
          <p:cNvSpPr/>
          <p:nvPr/>
        </p:nvSpPr>
        <p:spPr>
          <a:xfrm>
            <a:off x="914847" y="900564"/>
            <a:ext cx="13193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James</a:t>
            </a:r>
          </a:p>
        </p:txBody>
      </p:sp>
      <p:sp>
        <p:nvSpPr>
          <p:cNvPr id="13" name="Shape 66"/>
          <p:cNvSpPr/>
          <p:nvPr/>
        </p:nvSpPr>
        <p:spPr>
          <a:xfrm>
            <a:off x="2234247" y="900564"/>
            <a:ext cx="1545600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Bond</a:t>
            </a:r>
          </a:p>
        </p:txBody>
      </p:sp>
      <p:sp>
        <p:nvSpPr>
          <p:cNvPr id="14" name="Shape 67"/>
          <p:cNvSpPr/>
          <p:nvPr/>
        </p:nvSpPr>
        <p:spPr>
          <a:xfrm>
            <a:off x="3779922" y="900564"/>
            <a:ext cx="25493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Nassau, Bahamas, US</a:t>
            </a:r>
          </a:p>
        </p:txBody>
      </p:sp>
      <p:sp>
        <p:nvSpPr>
          <p:cNvPr id="15" name="Shape 68"/>
          <p:cNvSpPr/>
          <p:nvPr/>
        </p:nvSpPr>
        <p:spPr>
          <a:xfrm>
            <a:off x="547347" y="1259064"/>
            <a:ext cx="3675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16" name="Shape 69"/>
          <p:cNvSpPr/>
          <p:nvPr/>
        </p:nvSpPr>
        <p:spPr>
          <a:xfrm>
            <a:off x="914847" y="1259064"/>
            <a:ext cx="131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Ernst</a:t>
            </a:r>
          </a:p>
        </p:txBody>
      </p:sp>
      <p:sp>
        <p:nvSpPr>
          <p:cNvPr id="17" name="Shape 70"/>
          <p:cNvSpPr/>
          <p:nvPr/>
        </p:nvSpPr>
        <p:spPr>
          <a:xfrm>
            <a:off x="2234247" y="1259064"/>
            <a:ext cx="15456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Blofeldt</a:t>
            </a:r>
          </a:p>
        </p:txBody>
      </p:sp>
      <p:sp>
        <p:nvSpPr>
          <p:cNvPr id="18" name="Shape 71"/>
          <p:cNvSpPr/>
          <p:nvPr/>
        </p:nvSpPr>
        <p:spPr>
          <a:xfrm>
            <a:off x="3779922" y="1259064"/>
            <a:ext cx="254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Caracas, Venezuela</a:t>
            </a:r>
          </a:p>
        </p:txBody>
      </p:sp>
      <p:sp>
        <p:nvSpPr>
          <p:cNvPr id="19" name="Shape 72"/>
          <p:cNvSpPr/>
          <p:nvPr/>
        </p:nvSpPr>
        <p:spPr>
          <a:xfrm>
            <a:off x="1114146" y="19898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20" name="Shape 73"/>
          <p:cNvSpPr/>
          <p:nvPr/>
        </p:nvSpPr>
        <p:spPr>
          <a:xfrm>
            <a:off x="1496246" y="19898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21" name="Shape 74"/>
          <p:cNvSpPr/>
          <p:nvPr/>
        </p:nvSpPr>
        <p:spPr>
          <a:xfrm>
            <a:off x="2672346" y="19898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QTY</a:t>
            </a:r>
          </a:p>
        </p:txBody>
      </p:sp>
      <p:sp>
        <p:nvSpPr>
          <p:cNvPr id="22" name="Shape 75"/>
          <p:cNvSpPr/>
          <p:nvPr/>
        </p:nvSpPr>
        <p:spPr>
          <a:xfrm>
            <a:off x="3263346" y="19898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DESCRIPTION</a:t>
            </a:r>
          </a:p>
        </p:txBody>
      </p:sp>
      <p:sp>
        <p:nvSpPr>
          <p:cNvPr id="23" name="Shape 76"/>
          <p:cNvSpPr/>
          <p:nvPr/>
        </p:nvSpPr>
        <p:spPr>
          <a:xfrm>
            <a:off x="6089671" y="19898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PRICE</a:t>
            </a:r>
          </a:p>
        </p:txBody>
      </p:sp>
      <p:sp>
        <p:nvSpPr>
          <p:cNvPr id="24" name="Shape 77"/>
          <p:cNvSpPr/>
          <p:nvPr/>
        </p:nvSpPr>
        <p:spPr>
          <a:xfrm>
            <a:off x="1114146" y="2348364"/>
            <a:ext cx="3821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5" name="Shape 78"/>
          <p:cNvSpPr/>
          <p:nvPr/>
        </p:nvSpPr>
        <p:spPr>
          <a:xfrm>
            <a:off x="1496243" y="2348364"/>
            <a:ext cx="11759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6" name="Shape 79"/>
          <p:cNvSpPr/>
          <p:nvPr/>
        </p:nvSpPr>
        <p:spPr>
          <a:xfrm>
            <a:off x="2672168" y="2348364"/>
            <a:ext cx="5912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7" name="Shape 80"/>
          <p:cNvSpPr/>
          <p:nvPr/>
        </p:nvSpPr>
        <p:spPr>
          <a:xfrm>
            <a:off x="3263562" y="2348364"/>
            <a:ext cx="28262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Aston Martin</a:t>
            </a:r>
          </a:p>
        </p:txBody>
      </p:sp>
      <p:sp>
        <p:nvSpPr>
          <p:cNvPr id="28" name="Shape 81"/>
          <p:cNvSpPr/>
          <p:nvPr/>
        </p:nvSpPr>
        <p:spPr>
          <a:xfrm>
            <a:off x="6089668" y="2348364"/>
            <a:ext cx="10208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120,000</a:t>
            </a:r>
          </a:p>
        </p:txBody>
      </p:sp>
      <p:sp>
        <p:nvSpPr>
          <p:cNvPr id="29" name="Shape 82"/>
          <p:cNvSpPr/>
          <p:nvPr/>
        </p:nvSpPr>
        <p:spPr>
          <a:xfrm>
            <a:off x="1114146" y="2706864"/>
            <a:ext cx="3821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30" name="Shape 83"/>
          <p:cNvSpPr/>
          <p:nvPr/>
        </p:nvSpPr>
        <p:spPr>
          <a:xfrm>
            <a:off x="1496243" y="2706864"/>
            <a:ext cx="11759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1" name="Shape 84"/>
          <p:cNvSpPr/>
          <p:nvPr/>
        </p:nvSpPr>
        <p:spPr>
          <a:xfrm>
            <a:off x="2672168" y="2706864"/>
            <a:ext cx="5912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2" name="Shape 85"/>
          <p:cNvSpPr/>
          <p:nvPr/>
        </p:nvSpPr>
        <p:spPr>
          <a:xfrm>
            <a:off x="3263562" y="2706864"/>
            <a:ext cx="28262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Dinner Jacket</a:t>
            </a:r>
          </a:p>
        </p:txBody>
      </p:sp>
      <p:sp>
        <p:nvSpPr>
          <p:cNvPr id="33" name="Shape 86"/>
          <p:cNvSpPr/>
          <p:nvPr/>
        </p:nvSpPr>
        <p:spPr>
          <a:xfrm>
            <a:off x="6089668" y="2706864"/>
            <a:ext cx="10208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4,000</a:t>
            </a:r>
          </a:p>
        </p:txBody>
      </p:sp>
      <p:sp>
        <p:nvSpPr>
          <p:cNvPr id="34" name="Shape 87"/>
          <p:cNvSpPr/>
          <p:nvPr/>
        </p:nvSpPr>
        <p:spPr>
          <a:xfrm>
            <a:off x="1114146" y="3065364"/>
            <a:ext cx="3821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5" name="Shape 88"/>
          <p:cNvSpPr/>
          <p:nvPr/>
        </p:nvSpPr>
        <p:spPr>
          <a:xfrm>
            <a:off x="1496243" y="3065364"/>
            <a:ext cx="11759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6" name="Shape 89"/>
          <p:cNvSpPr/>
          <p:nvPr/>
        </p:nvSpPr>
        <p:spPr>
          <a:xfrm>
            <a:off x="2672168" y="3065364"/>
            <a:ext cx="5912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7" name="Shape 90"/>
          <p:cNvSpPr/>
          <p:nvPr/>
        </p:nvSpPr>
        <p:spPr>
          <a:xfrm>
            <a:off x="3263562" y="3065364"/>
            <a:ext cx="28262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Champagne Veuve-Cliquot</a:t>
            </a:r>
          </a:p>
        </p:txBody>
      </p:sp>
      <p:sp>
        <p:nvSpPr>
          <p:cNvPr id="38" name="Shape 91"/>
          <p:cNvSpPr/>
          <p:nvPr/>
        </p:nvSpPr>
        <p:spPr>
          <a:xfrm>
            <a:off x="6089668" y="3065364"/>
            <a:ext cx="10208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200</a:t>
            </a:r>
          </a:p>
        </p:txBody>
      </p:sp>
      <p:sp>
        <p:nvSpPr>
          <p:cNvPr id="39" name="Shape 92"/>
          <p:cNvSpPr/>
          <p:nvPr/>
        </p:nvSpPr>
        <p:spPr>
          <a:xfrm>
            <a:off x="1114146" y="34238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</a:t>
            </a:r>
          </a:p>
        </p:txBody>
      </p:sp>
      <p:sp>
        <p:nvSpPr>
          <p:cNvPr id="40" name="Shape 93"/>
          <p:cNvSpPr/>
          <p:nvPr/>
        </p:nvSpPr>
        <p:spPr>
          <a:xfrm>
            <a:off x="1496243" y="34238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1" name="Shape 94"/>
          <p:cNvSpPr/>
          <p:nvPr/>
        </p:nvSpPr>
        <p:spPr>
          <a:xfrm>
            <a:off x="2672168" y="34238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100</a:t>
            </a:r>
          </a:p>
        </p:txBody>
      </p:sp>
      <p:sp>
        <p:nvSpPr>
          <p:cNvPr id="42" name="Shape 95"/>
          <p:cNvSpPr/>
          <p:nvPr/>
        </p:nvSpPr>
        <p:spPr>
          <a:xfrm>
            <a:off x="3263562" y="34238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Cat Food</a:t>
            </a:r>
          </a:p>
        </p:txBody>
      </p:sp>
      <p:sp>
        <p:nvSpPr>
          <p:cNvPr id="43" name="Shape 96"/>
          <p:cNvSpPr/>
          <p:nvPr/>
        </p:nvSpPr>
        <p:spPr>
          <a:xfrm>
            <a:off x="6089668" y="34238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4" name="Shape 97"/>
          <p:cNvSpPr/>
          <p:nvPr/>
        </p:nvSpPr>
        <p:spPr>
          <a:xfrm>
            <a:off x="1114146" y="37823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5</a:t>
            </a:r>
          </a:p>
        </p:txBody>
      </p:sp>
      <p:sp>
        <p:nvSpPr>
          <p:cNvPr id="45" name="Shape 98"/>
          <p:cNvSpPr/>
          <p:nvPr/>
        </p:nvSpPr>
        <p:spPr>
          <a:xfrm>
            <a:off x="1496243" y="37823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6" name="Shape 99"/>
          <p:cNvSpPr/>
          <p:nvPr/>
        </p:nvSpPr>
        <p:spPr>
          <a:xfrm>
            <a:off x="2672168" y="37823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7" name="Shape 100"/>
          <p:cNvSpPr/>
          <p:nvPr/>
        </p:nvSpPr>
        <p:spPr>
          <a:xfrm>
            <a:off x="3263562" y="37823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Launch Pad</a:t>
            </a:r>
          </a:p>
        </p:txBody>
      </p:sp>
      <p:sp>
        <p:nvSpPr>
          <p:cNvPr id="48" name="Shape 101"/>
          <p:cNvSpPr/>
          <p:nvPr/>
        </p:nvSpPr>
        <p:spPr>
          <a:xfrm>
            <a:off x="6089668" y="37823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1,000,000</a:t>
            </a:r>
          </a:p>
        </p:txBody>
      </p:sp>
      <p:sp>
        <p:nvSpPr>
          <p:cNvPr id="49" name="Shape 102"/>
          <p:cNvSpPr/>
          <p:nvPr/>
        </p:nvSpPr>
        <p:spPr>
          <a:xfrm>
            <a:off x="1572446" y="4580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50" name="Shape 103"/>
          <p:cNvSpPr/>
          <p:nvPr/>
        </p:nvSpPr>
        <p:spPr>
          <a:xfrm>
            <a:off x="2748547" y="4580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TIMESTAMP</a:t>
            </a:r>
          </a:p>
        </p:txBody>
      </p:sp>
      <p:sp>
        <p:nvSpPr>
          <p:cNvPr id="51" name="Shape 104"/>
          <p:cNvSpPr/>
          <p:nvPr/>
        </p:nvSpPr>
        <p:spPr>
          <a:xfrm>
            <a:off x="4751347" y="4580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STATUS</a:t>
            </a:r>
          </a:p>
        </p:txBody>
      </p:sp>
      <p:sp>
        <p:nvSpPr>
          <p:cNvPr id="52" name="Shape 105"/>
          <p:cNvSpPr/>
          <p:nvPr/>
        </p:nvSpPr>
        <p:spPr>
          <a:xfrm>
            <a:off x="1572446" y="4939164"/>
            <a:ext cx="11759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53" name="Shape 106"/>
          <p:cNvSpPr/>
          <p:nvPr/>
        </p:nvSpPr>
        <p:spPr>
          <a:xfrm>
            <a:off x="2748547" y="4939164"/>
            <a:ext cx="20027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1985-04-30 09:48:00</a:t>
            </a:r>
          </a:p>
        </p:txBody>
      </p:sp>
      <p:sp>
        <p:nvSpPr>
          <p:cNvPr id="54" name="Shape 107"/>
          <p:cNvSpPr/>
          <p:nvPr/>
        </p:nvSpPr>
        <p:spPr>
          <a:xfrm>
            <a:off x="4751347" y="4939164"/>
            <a:ext cx="18260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5" name="Shape 108"/>
          <p:cNvSpPr/>
          <p:nvPr/>
        </p:nvSpPr>
        <p:spPr>
          <a:xfrm>
            <a:off x="1572446" y="5297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6" name="Shape 109"/>
          <p:cNvSpPr/>
          <p:nvPr/>
        </p:nvSpPr>
        <p:spPr>
          <a:xfrm>
            <a:off x="2748547" y="5297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1985-04-23 01:30:22</a:t>
            </a:r>
          </a:p>
        </p:txBody>
      </p:sp>
      <p:sp>
        <p:nvSpPr>
          <p:cNvPr id="57" name="Shape 110"/>
          <p:cNvSpPr/>
          <p:nvPr/>
        </p:nvSpPr>
        <p:spPr>
          <a:xfrm>
            <a:off x="4751347" y="5297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8" name="Shape 111"/>
          <p:cNvSpPr/>
          <p:nvPr/>
        </p:nvSpPr>
        <p:spPr>
          <a:xfrm>
            <a:off x="1572446" y="56561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9" name="Shape 112"/>
          <p:cNvSpPr/>
          <p:nvPr/>
        </p:nvSpPr>
        <p:spPr>
          <a:xfrm>
            <a:off x="2748547" y="56561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1985-04-25 08:30:00</a:t>
            </a:r>
          </a:p>
        </p:txBody>
      </p:sp>
      <p:sp>
        <p:nvSpPr>
          <p:cNvPr id="60" name="Shape 113"/>
          <p:cNvSpPr/>
          <p:nvPr/>
        </p:nvSpPr>
        <p:spPr>
          <a:xfrm>
            <a:off x="4751347" y="56561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SHIPPED</a:t>
            </a:r>
          </a:p>
        </p:txBody>
      </p:sp>
      <p:sp>
        <p:nvSpPr>
          <p:cNvPr id="61" name="Shape 114"/>
          <p:cNvSpPr/>
          <p:nvPr/>
        </p:nvSpPr>
        <p:spPr>
          <a:xfrm>
            <a:off x="1572446" y="6014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62" name="Shape 115"/>
          <p:cNvSpPr/>
          <p:nvPr/>
        </p:nvSpPr>
        <p:spPr>
          <a:xfrm>
            <a:off x="2748547" y="6014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1985-05-14 21:37:00</a:t>
            </a:r>
          </a:p>
        </p:txBody>
      </p:sp>
      <p:sp>
        <p:nvSpPr>
          <p:cNvPr id="63" name="Shape 116"/>
          <p:cNvSpPr/>
          <p:nvPr/>
        </p:nvSpPr>
        <p:spPr>
          <a:xfrm>
            <a:off x="4751347" y="6014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DELIVERED</a:t>
            </a:r>
          </a:p>
        </p:txBody>
      </p:sp>
    </p:spTree>
    <p:extLst>
      <p:ext uri="{BB962C8B-B14F-4D97-AF65-F5344CB8AC3E}">
        <p14:creationId xmlns:p14="http://schemas.microsoft.com/office/powerpoint/2010/main" val="24178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7"/>
          <p:cNvSpPr txBox="1"/>
          <p:nvPr/>
        </p:nvSpPr>
        <p:spPr>
          <a:xfrm>
            <a:off x="436022" y="156730"/>
            <a:ext cx="9726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ORDERS</a:t>
            </a:r>
          </a:p>
        </p:txBody>
      </p:sp>
      <p:sp>
        <p:nvSpPr>
          <p:cNvPr id="5" name="Shape 58"/>
          <p:cNvSpPr txBox="1"/>
          <p:nvPr/>
        </p:nvSpPr>
        <p:spPr>
          <a:xfrm>
            <a:off x="1472247" y="4184455"/>
            <a:ext cx="12135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TRACKING</a:t>
            </a:r>
          </a:p>
        </p:txBody>
      </p:sp>
      <p:sp>
        <p:nvSpPr>
          <p:cNvPr id="6" name="Shape 59"/>
          <p:cNvSpPr txBox="1"/>
          <p:nvPr/>
        </p:nvSpPr>
        <p:spPr>
          <a:xfrm>
            <a:off x="1009497" y="1592155"/>
            <a:ext cx="756899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ITEMS</a:t>
            </a:r>
          </a:p>
        </p:txBody>
      </p:sp>
      <p:sp>
        <p:nvSpPr>
          <p:cNvPr id="7" name="Shape 60"/>
          <p:cNvSpPr/>
          <p:nvPr/>
        </p:nvSpPr>
        <p:spPr>
          <a:xfrm>
            <a:off x="547347" y="542064"/>
            <a:ext cx="3675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8" name="Shape 61"/>
          <p:cNvSpPr/>
          <p:nvPr/>
        </p:nvSpPr>
        <p:spPr>
          <a:xfrm>
            <a:off x="914847" y="542064"/>
            <a:ext cx="131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FIRST_NAME</a:t>
            </a:r>
          </a:p>
        </p:txBody>
      </p:sp>
      <p:sp>
        <p:nvSpPr>
          <p:cNvPr id="9" name="Shape 62"/>
          <p:cNvSpPr/>
          <p:nvPr/>
        </p:nvSpPr>
        <p:spPr>
          <a:xfrm>
            <a:off x="2234247" y="542064"/>
            <a:ext cx="15456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LAST_NAME</a:t>
            </a:r>
          </a:p>
        </p:txBody>
      </p:sp>
      <p:sp>
        <p:nvSpPr>
          <p:cNvPr id="10" name="Shape 63"/>
          <p:cNvSpPr/>
          <p:nvPr/>
        </p:nvSpPr>
        <p:spPr>
          <a:xfrm>
            <a:off x="3779922" y="542064"/>
            <a:ext cx="254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SHIPPING_ADDRESS</a:t>
            </a:r>
          </a:p>
        </p:txBody>
      </p:sp>
      <p:sp>
        <p:nvSpPr>
          <p:cNvPr id="11" name="Shape 64"/>
          <p:cNvSpPr/>
          <p:nvPr/>
        </p:nvSpPr>
        <p:spPr>
          <a:xfrm>
            <a:off x="547347" y="900564"/>
            <a:ext cx="3675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12" name="Shape 65"/>
          <p:cNvSpPr/>
          <p:nvPr/>
        </p:nvSpPr>
        <p:spPr>
          <a:xfrm>
            <a:off x="914847" y="900564"/>
            <a:ext cx="131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James</a:t>
            </a:r>
          </a:p>
        </p:txBody>
      </p:sp>
      <p:sp>
        <p:nvSpPr>
          <p:cNvPr id="13" name="Shape 66"/>
          <p:cNvSpPr/>
          <p:nvPr/>
        </p:nvSpPr>
        <p:spPr>
          <a:xfrm>
            <a:off x="2234247" y="900564"/>
            <a:ext cx="15456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Bond</a:t>
            </a:r>
          </a:p>
        </p:txBody>
      </p:sp>
      <p:sp>
        <p:nvSpPr>
          <p:cNvPr id="14" name="Shape 67"/>
          <p:cNvSpPr/>
          <p:nvPr/>
        </p:nvSpPr>
        <p:spPr>
          <a:xfrm>
            <a:off x="3779922" y="900564"/>
            <a:ext cx="254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Nassau, Bahamas, US</a:t>
            </a:r>
          </a:p>
        </p:txBody>
      </p:sp>
      <p:sp>
        <p:nvSpPr>
          <p:cNvPr id="15" name="Shape 68"/>
          <p:cNvSpPr/>
          <p:nvPr/>
        </p:nvSpPr>
        <p:spPr>
          <a:xfrm>
            <a:off x="547347" y="1259064"/>
            <a:ext cx="367500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16" name="Shape 69"/>
          <p:cNvSpPr/>
          <p:nvPr/>
        </p:nvSpPr>
        <p:spPr>
          <a:xfrm>
            <a:off x="914847" y="1259064"/>
            <a:ext cx="13193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Ernst</a:t>
            </a:r>
          </a:p>
        </p:txBody>
      </p:sp>
      <p:sp>
        <p:nvSpPr>
          <p:cNvPr id="17" name="Shape 70"/>
          <p:cNvSpPr/>
          <p:nvPr/>
        </p:nvSpPr>
        <p:spPr>
          <a:xfrm>
            <a:off x="2234247" y="1259064"/>
            <a:ext cx="1545600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Blofeldt</a:t>
            </a:r>
          </a:p>
        </p:txBody>
      </p:sp>
      <p:sp>
        <p:nvSpPr>
          <p:cNvPr id="18" name="Shape 71"/>
          <p:cNvSpPr/>
          <p:nvPr/>
        </p:nvSpPr>
        <p:spPr>
          <a:xfrm>
            <a:off x="3779922" y="1259064"/>
            <a:ext cx="25493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Caracas, Venezuela</a:t>
            </a:r>
          </a:p>
        </p:txBody>
      </p:sp>
      <p:sp>
        <p:nvSpPr>
          <p:cNvPr id="19" name="Shape 72"/>
          <p:cNvSpPr/>
          <p:nvPr/>
        </p:nvSpPr>
        <p:spPr>
          <a:xfrm>
            <a:off x="1114146" y="19898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20" name="Shape 73"/>
          <p:cNvSpPr/>
          <p:nvPr/>
        </p:nvSpPr>
        <p:spPr>
          <a:xfrm>
            <a:off x="1496246" y="19898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21" name="Shape 74"/>
          <p:cNvSpPr/>
          <p:nvPr/>
        </p:nvSpPr>
        <p:spPr>
          <a:xfrm>
            <a:off x="2672346" y="19898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QTY</a:t>
            </a:r>
          </a:p>
        </p:txBody>
      </p:sp>
      <p:sp>
        <p:nvSpPr>
          <p:cNvPr id="22" name="Shape 75"/>
          <p:cNvSpPr/>
          <p:nvPr/>
        </p:nvSpPr>
        <p:spPr>
          <a:xfrm>
            <a:off x="3263346" y="19898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DESCRIPTION</a:t>
            </a:r>
          </a:p>
        </p:txBody>
      </p:sp>
      <p:sp>
        <p:nvSpPr>
          <p:cNvPr id="23" name="Shape 76"/>
          <p:cNvSpPr/>
          <p:nvPr/>
        </p:nvSpPr>
        <p:spPr>
          <a:xfrm>
            <a:off x="6089671" y="19898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PRICE</a:t>
            </a:r>
          </a:p>
        </p:txBody>
      </p:sp>
      <p:sp>
        <p:nvSpPr>
          <p:cNvPr id="24" name="Shape 77"/>
          <p:cNvSpPr/>
          <p:nvPr/>
        </p:nvSpPr>
        <p:spPr>
          <a:xfrm>
            <a:off x="1114146" y="23483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5" name="Shape 78"/>
          <p:cNvSpPr/>
          <p:nvPr/>
        </p:nvSpPr>
        <p:spPr>
          <a:xfrm>
            <a:off x="1496243" y="23483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6" name="Shape 79"/>
          <p:cNvSpPr/>
          <p:nvPr/>
        </p:nvSpPr>
        <p:spPr>
          <a:xfrm>
            <a:off x="2672168" y="23483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7" name="Shape 80"/>
          <p:cNvSpPr/>
          <p:nvPr/>
        </p:nvSpPr>
        <p:spPr>
          <a:xfrm>
            <a:off x="3263562" y="23483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Aston Martin</a:t>
            </a:r>
          </a:p>
        </p:txBody>
      </p:sp>
      <p:sp>
        <p:nvSpPr>
          <p:cNvPr id="28" name="Shape 81"/>
          <p:cNvSpPr/>
          <p:nvPr/>
        </p:nvSpPr>
        <p:spPr>
          <a:xfrm>
            <a:off x="6089668" y="23483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120,000</a:t>
            </a:r>
          </a:p>
        </p:txBody>
      </p:sp>
      <p:sp>
        <p:nvSpPr>
          <p:cNvPr id="29" name="Shape 82"/>
          <p:cNvSpPr/>
          <p:nvPr/>
        </p:nvSpPr>
        <p:spPr>
          <a:xfrm>
            <a:off x="1114146" y="27068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30" name="Shape 83"/>
          <p:cNvSpPr/>
          <p:nvPr/>
        </p:nvSpPr>
        <p:spPr>
          <a:xfrm>
            <a:off x="1496243" y="27068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1" name="Shape 84"/>
          <p:cNvSpPr/>
          <p:nvPr/>
        </p:nvSpPr>
        <p:spPr>
          <a:xfrm>
            <a:off x="2672168" y="27068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2" name="Shape 85"/>
          <p:cNvSpPr/>
          <p:nvPr/>
        </p:nvSpPr>
        <p:spPr>
          <a:xfrm>
            <a:off x="3263562" y="27068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Dinner Jacket</a:t>
            </a:r>
          </a:p>
        </p:txBody>
      </p:sp>
      <p:sp>
        <p:nvSpPr>
          <p:cNvPr id="33" name="Shape 86"/>
          <p:cNvSpPr/>
          <p:nvPr/>
        </p:nvSpPr>
        <p:spPr>
          <a:xfrm>
            <a:off x="6089668" y="27068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4,000</a:t>
            </a:r>
          </a:p>
        </p:txBody>
      </p:sp>
      <p:sp>
        <p:nvSpPr>
          <p:cNvPr id="34" name="Shape 87"/>
          <p:cNvSpPr/>
          <p:nvPr/>
        </p:nvSpPr>
        <p:spPr>
          <a:xfrm>
            <a:off x="1114146" y="30653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5" name="Shape 88"/>
          <p:cNvSpPr/>
          <p:nvPr/>
        </p:nvSpPr>
        <p:spPr>
          <a:xfrm>
            <a:off x="1496243" y="30653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6" name="Shape 89"/>
          <p:cNvSpPr/>
          <p:nvPr/>
        </p:nvSpPr>
        <p:spPr>
          <a:xfrm>
            <a:off x="2672168" y="30653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7" name="Shape 90"/>
          <p:cNvSpPr/>
          <p:nvPr/>
        </p:nvSpPr>
        <p:spPr>
          <a:xfrm>
            <a:off x="3263562" y="30653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Champagne Veuve-Cliquot</a:t>
            </a:r>
          </a:p>
        </p:txBody>
      </p:sp>
      <p:sp>
        <p:nvSpPr>
          <p:cNvPr id="38" name="Shape 91"/>
          <p:cNvSpPr/>
          <p:nvPr/>
        </p:nvSpPr>
        <p:spPr>
          <a:xfrm>
            <a:off x="6089668" y="30653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200</a:t>
            </a:r>
          </a:p>
        </p:txBody>
      </p:sp>
      <p:sp>
        <p:nvSpPr>
          <p:cNvPr id="39" name="Shape 92"/>
          <p:cNvSpPr/>
          <p:nvPr/>
        </p:nvSpPr>
        <p:spPr>
          <a:xfrm>
            <a:off x="1114146" y="3423864"/>
            <a:ext cx="3821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</a:t>
            </a:r>
          </a:p>
        </p:txBody>
      </p:sp>
      <p:sp>
        <p:nvSpPr>
          <p:cNvPr id="40" name="Shape 93"/>
          <p:cNvSpPr/>
          <p:nvPr/>
        </p:nvSpPr>
        <p:spPr>
          <a:xfrm>
            <a:off x="1496243" y="3423864"/>
            <a:ext cx="11759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1" name="Shape 94"/>
          <p:cNvSpPr/>
          <p:nvPr/>
        </p:nvSpPr>
        <p:spPr>
          <a:xfrm>
            <a:off x="2672168" y="3423864"/>
            <a:ext cx="5912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100</a:t>
            </a:r>
          </a:p>
        </p:txBody>
      </p:sp>
      <p:sp>
        <p:nvSpPr>
          <p:cNvPr id="42" name="Shape 95"/>
          <p:cNvSpPr/>
          <p:nvPr/>
        </p:nvSpPr>
        <p:spPr>
          <a:xfrm>
            <a:off x="3263562" y="3423864"/>
            <a:ext cx="28262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Cat Food</a:t>
            </a:r>
          </a:p>
        </p:txBody>
      </p:sp>
      <p:sp>
        <p:nvSpPr>
          <p:cNvPr id="43" name="Shape 96"/>
          <p:cNvSpPr/>
          <p:nvPr/>
        </p:nvSpPr>
        <p:spPr>
          <a:xfrm>
            <a:off x="6089668" y="3423864"/>
            <a:ext cx="10208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4" name="Shape 97"/>
          <p:cNvSpPr/>
          <p:nvPr/>
        </p:nvSpPr>
        <p:spPr>
          <a:xfrm>
            <a:off x="1114146" y="3782364"/>
            <a:ext cx="3821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5</a:t>
            </a:r>
          </a:p>
        </p:txBody>
      </p:sp>
      <p:sp>
        <p:nvSpPr>
          <p:cNvPr id="45" name="Shape 98"/>
          <p:cNvSpPr/>
          <p:nvPr/>
        </p:nvSpPr>
        <p:spPr>
          <a:xfrm>
            <a:off x="1496243" y="3782364"/>
            <a:ext cx="11759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6" name="Shape 99"/>
          <p:cNvSpPr/>
          <p:nvPr/>
        </p:nvSpPr>
        <p:spPr>
          <a:xfrm>
            <a:off x="2672168" y="3782364"/>
            <a:ext cx="5912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7" name="Shape 100"/>
          <p:cNvSpPr/>
          <p:nvPr/>
        </p:nvSpPr>
        <p:spPr>
          <a:xfrm>
            <a:off x="3263562" y="3782364"/>
            <a:ext cx="28262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Launch Pad</a:t>
            </a:r>
          </a:p>
        </p:txBody>
      </p:sp>
      <p:sp>
        <p:nvSpPr>
          <p:cNvPr id="48" name="Shape 101"/>
          <p:cNvSpPr/>
          <p:nvPr/>
        </p:nvSpPr>
        <p:spPr>
          <a:xfrm>
            <a:off x="6089668" y="3782364"/>
            <a:ext cx="10208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1,000,000</a:t>
            </a:r>
          </a:p>
        </p:txBody>
      </p:sp>
      <p:sp>
        <p:nvSpPr>
          <p:cNvPr id="49" name="Shape 102"/>
          <p:cNvSpPr/>
          <p:nvPr/>
        </p:nvSpPr>
        <p:spPr>
          <a:xfrm>
            <a:off x="1572446" y="4580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50" name="Shape 103"/>
          <p:cNvSpPr/>
          <p:nvPr/>
        </p:nvSpPr>
        <p:spPr>
          <a:xfrm>
            <a:off x="2748547" y="4580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TIMESTAMP</a:t>
            </a:r>
          </a:p>
        </p:txBody>
      </p:sp>
      <p:sp>
        <p:nvSpPr>
          <p:cNvPr id="51" name="Shape 104"/>
          <p:cNvSpPr/>
          <p:nvPr/>
        </p:nvSpPr>
        <p:spPr>
          <a:xfrm>
            <a:off x="4751347" y="4580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STATUS</a:t>
            </a:r>
          </a:p>
        </p:txBody>
      </p:sp>
      <p:sp>
        <p:nvSpPr>
          <p:cNvPr id="52" name="Shape 105"/>
          <p:cNvSpPr/>
          <p:nvPr/>
        </p:nvSpPr>
        <p:spPr>
          <a:xfrm>
            <a:off x="1572446" y="49391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53" name="Shape 106"/>
          <p:cNvSpPr/>
          <p:nvPr/>
        </p:nvSpPr>
        <p:spPr>
          <a:xfrm>
            <a:off x="2748547" y="49391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1985-04-30 09:48:00</a:t>
            </a:r>
          </a:p>
        </p:txBody>
      </p:sp>
      <p:sp>
        <p:nvSpPr>
          <p:cNvPr id="54" name="Shape 107"/>
          <p:cNvSpPr/>
          <p:nvPr/>
        </p:nvSpPr>
        <p:spPr>
          <a:xfrm>
            <a:off x="4751347" y="49391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5" name="Shape 108"/>
          <p:cNvSpPr/>
          <p:nvPr/>
        </p:nvSpPr>
        <p:spPr>
          <a:xfrm>
            <a:off x="1572446" y="5297664"/>
            <a:ext cx="11759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6" name="Shape 109"/>
          <p:cNvSpPr/>
          <p:nvPr/>
        </p:nvSpPr>
        <p:spPr>
          <a:xfrm>
            <a:off x="2748547" y="5297664"/>
            <a:ext cx="20027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1985-04-23 01:30:22</a:t>
            </a:r>
          </a:p>
        </p:txBody>
      </p:sp>
      <p:sp>
        <p:nvSpPr>
          <p:cNvPr id="57" name="Shape 110"/>
          <p:cNvSpPr/>
          <p:nvPr/>
        </p:nvSpPr>
        <p:spPr>
          <a:xfrm>
            <a:off x="4751347" y="5297664"/>
            <a:ext cx="18260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8" name="Shape 111"/>
          <p:cNvSpPr/>
          <p:nvPr/>
        </p:nvSpPr>
        <p:spPr>
          <a:xfrm>
            <a:off x="1572446" y="5656164"/>
            <a:ext cx="11759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9" name="Shape 112"/>
          <p:cNvSpPr/>
          <p:nvPr/>
        </p:nvSpPr>
        <p:spPr>
          <a:xfrm>
            <a:off x="2748547" y="5656164"/>
            <a:ext cx="20027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1985-04-25 08:30:00</a:t>
            </a:r>
          </a:p>
        </p:txBody>
      </p:sp>
      <p:sp>
        <p:nvSpPr>
          <p:cNvPr id="60" name="Shape 113"/>
          <p:cNvSpPr/>
          <p:nvPr/>
        </p:nvSpPr>
        <p:spPr>
          <a:xfrm>
            <a:off x="4751347" y="5656164"/>
            <a:ext cx="18260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SHIPPED</a:t>
            </a:r>
          </a:p>
        </p:txBody>
      </p:sp>
      <p:sp>
        <p:nvSpPr>
          <p:cNvPr id="61" name="Shape 114"/>
          <p:cNvSpPr/>
          <p:nvPr/>
        </p:nvSpPr>
        <p:spPr>
          <a:xfrm>
            <a:off x="1572446" y="6014664"/>
            <a:ext cx="11759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62" name="Shape 115"/>
          <p:cNvSpPr/>
          <p:nvPr/>
        </p:nvSpPr>
        <p:spPr>
          <a:xfrm>
            <a:off x="2748547" y="6014664"/>
            <a:ext cx="20027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1985-05-14 21:37:00</a:t>
            </a:r>
          </a:p>
        </p:txBody>
      </p:sp>
      <p:sp>
        <p:nvSpPr>
          <p:cNvPr id="63" name="Shape 116"/>
          <p:cNvSpPr/>
          <p:nvPr/>
        </p:nvSpPr>
        <p:spPr>
          <a:xfrm>
            <a:off x="4751347" y="6014664"/>
            <a:ext cx="18260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DELIVERED</a:t>
            </a:r>
          </a:p>
        </p:txBody>
      </p:sp>
    </p:spTree>
    <p:extLst>
      <p:ext uri="{BB962C8B-B14F-4D97-AF65-F5344CB8AC3E}">
        <p14:creationId xmlns:p14="http://schemas.microsoft.com/office/powerpoint/2010/main" val="367772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122"/>
          <p:cNvSpPr txBox="1"/>
          <p:nvPr/>
        </p:nvSpPr>
        <p:spPr>
          <a:xfrm>
            <a:off x="1334180" y="1476885"/>
            <a:ext cx="10609540" cy="37696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"first_name" : "James",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"last_name"  : "Bond",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"address"    : "Nassau, Bahamas, US",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"items" : [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{ "qty": 1, "description" : "Aston Martin", "price" : 120000 },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{ "qty": 1, "description" : "Dinner Jacket", "price" : 4000 },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{ "qty": 3, "description" : "Champagne Veuve-Cliquot", "price": 200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],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"tracking" : [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{ "timestamp" : "1985-04-30 09:48:00", "status": "ORDERED"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8802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2304" y="1824690"/>
            <a:ext cx="5166533" cy="86303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hape 122"/>
          <p:cNvSpPr txBox="1"/>
          <p:nvPr/>
        </p:nvSpPr>
        <p:spPr>
          <a:xfrm>
            <a:off x="1334180" y="1476885"/>
            <a:ext cx="10609540" cy="37696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"first_name" : "James",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"last_name"  : "Bond",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"address"    : "Nassau, Bahamas, US",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"items" : [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{ "qty": 1, "description" : "Aston Martin", "price" : 120000 },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{ "qty": 1, "description" : "Dinner Jacket", "price" : 4000 },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{ "qty": 3, "description" : "Champagne Veuve-Cliquot", "price": 200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],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"tracking" : [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{ "timestamp" : "1985-04-30 09:48:00", "status": "ORDERED"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6131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4635" y="2650733"/>
            <a:ext cx="9815179" cy="1405504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hape 122"/>
          <p:cNvSpPr txBox="1"/>
          <p:nvPr/>
        </p:nvSpPr>
        <p:spPr>
          <a:xfrm>
            <a:off x="1334180" y="1476885"/>
            <a:ext cx="10609540" cy="37696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"first_name" : "James",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"last_name"  : "Bond",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"address"    : "Nassau, Bahamas, US",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"items" : [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{ "qty": 1, "description" : "Aston Martin", "price" : 120000 },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{ "qty": 1, "description" : "Dinner Jacket", "price" : 4000 },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{ "qty": 3, "description" : "Champagne Veuve-Cliquot", "price": 200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],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"tracking" : [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{ "timestamp" : "1985-04-30 09:48:00", "status": "ORDERED"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2315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2304" y="4043908"/>
            <a:ext cx="8594447" cy="850701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hape 122"/>
          <p:cNvSpPr txBox="1"/>
          <p:nvPr/>
        </p:nvSpPr>
        <p:spPr>
          <a:xfrm>
            <a:off x="1334180" y="1476885"/>
            <a:ext cx="10609540" cy="37696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"first_name" : "James",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"last_name"  : "Bond",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"address"    : "Nassau, Bahamas, US",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"items" : [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{ "qty": 1, "description" : "Aston Martin", "price" : 120000 },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{ "qty": 1, "description" : "Dinner Jacket", "price" : 4000 },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{ "qty": 3, "description" : "Champagne Veuve-Cliquot", "price": 200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],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"tracking" : [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{ "timestamp" : "1985-04-30 09:48:00", "status": "ORDERED"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9037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ETL Tools: Talend, Pentaho, Informatica, ...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Gretchen's Question:</a:t>
            </a:r>
            <a:br>
              <a:rPr lang="en-US" dirty="0"/>
            </a:br>
            <a:r>
              <a:rPr lang="en-US" dirty="0"/>
              <a:t>How do you handle arrays?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rial"/>
              </a:rPr>
              <a:t>How do I get from relational to JSON?</a:t>
            </a:r>
          </a:p>
        </p:txBody>
      </p:sp>
      <p:pic>
        <p:nvPicPr>
          <p:cNvPr id="5" name="Picture 4" descr="Screen Shot 2016-06-24 at 14.44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56" y="1982248"/>
            <a:ext cx="53340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7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WYOC (Write Your </a:t>
            </a:r>
            <a:br>
              <a:rPr lang="en-US" dirty="0"/>
            </a:br>
            <a:r>
              <a:rPr lang="en-US" dirty="0"/>
              <a:t>Own Code)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More challenging,</a:t>
            </a:r>
            <a:br>
              <a:rPr lang="en-US" dirty="0"/>
            </a:br>
            <a:r>
              <a:rPr lang="en-US" dirty="0"/>
              <a:t>but you've got</a:t>
            </a:r>
            <a:br>
              <a:rPr lang="en-US" dirty="0"/>
            </a:br>
            <a:r>
              <a:rPr lang="en-US" dirty="0"/>
              <a:t>ultimate control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rial"/>
              </a:rPr>
              <a:t>How do I get from relational to JSON?</a:t>
            </a:r>
          </a:p>
        </p:txBody>
      </p:sp>
      <p:pic>
        <p:nvPicPr>
          <p:cNvPr id="6" name="Picture 5" descr="Screen Shot 2016-06-24 at 14.53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244" y="1943851"/>
            <a:ext cx="68834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8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87209" y="1259784"/>
            <a:ext cx="10874717" cy="3303587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8286750" algn="l"/>
              </a:tabLst>
            </a:pPr>
            <a:r>
              <a:rPr lang="en-US" dirty="0"/>
              <a:t>Any </a:t>
            </a:r>
            <a:r>
              <a:rPr lang="en-US" dirty="0">
                <a:solidFill>
                  <a:schemeClr val="accent2"/>
                </a:solidFill>
              </a:rPr>
              <a:t>operation in the CPU </a:t>
            </a:r>
            <a:r>
              <a:rPr lang="en-US" dirty="0"/>
              <a:t>is on the order of </a:t>
            </a:r>
            <a:r>
              <a:rPr lang="en-US" dirty="0">
                <a:solidFill>
                  <a:srgbClr val="ED7D31"/>
                </a:solidFill>
              </a:rPr>
              <a:t>nanoseconds:</a:t>
            </a:r>
            <a:r>
              <a:rPr lang="en-US" dirty="0">
                <a:solidFill>
                  <a:schemeClr val="accent4"/>
                </a:solidFill>
              </a:rPr>
              <a:t/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	</a:t>
            </a:r>
            <a:r>
              <a:rPr lang="en-US" dirty="0"/>
              <a:t>0.000 000 001s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typically tens of nanoseconds per high-level operation</a:t>
            </a:r>
          </a:p>
          <a:p>
            <a:pPr defTabSz="1479550">
              <a:lnSpc>
                <a:spcPct val="120000"/>
              </a:lnSpc>
              <a:tabLst>
                <a:tab pos="8286750" algn="l"/>
              </a:tabLst>
            </a:pPr>
            <a:r>
              <a:rPr lang="en-US" dirty="0"/>
              <a:t>Any </a:t>
            </a:r>
            <a:r>
              <a:rPr lang="en-US" dirty="0">
                <a:solidFill>
                  <a:srgbClr val="ED7D31"/>
                </a:solidFill>
              </a:rPr>
              <a:t>roundtrip to the database </a:t>
            </a:r>
            <a:r>
              <a:rPr lang="en-US" dirty="0"/>
              <a:t>is on the order of </a:t>
            </a:r>
            <a:r>
              <a:rPr lang="en-US" dirty="0">
                <a:solidFill>
                  <a:srgbClr val="ED7D31"/>
                </a:solidFill>
              </a:rPr>
              <a:t>milliseconds:</a:t>
            </a:r>
            <a:r>
              <a:rPr lang="en-US" dirty="0">
                <a:solidFill>
                  <a:srgbClr val="CE3652"/>
                </a:solidFill>
              </a:rPr>
              <a:t>	</a:t>
            </a:r>
            <a:r>
              <a:rPr lang="en-US" dirty="0">
                <a:solidFill>
                  <a:srgbClr val="333333"/>
                </a:solidFill>
              </a:rPr>
              <a:t>0.001s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typically just under 1 millisecond at the minimum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mostly due to network protocol stack latency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faster networks don't help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in-memory storage does not help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rial"/>
              </a:rPr>
              <a:t>Orders of Magnitude</a:t>
            </a:r>
          </a:p>
        </p:txBody>
      </p:sp>
    </p:spTree>
    <p:extLst>
      <p:ext uri="{BB962C8B-B14F-4D97-AF65-F5344CB8AC3E}">
        <p14:creationId xmlns:p14="http://schemas.microsoft.com/office/powerpoint/2010/main" val="153324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Principal Consulting Engineer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André Spiegel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MongoDB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@drmirror</a:t>
            </a:r>
          </a:p>
        </p:txBody>
      </p:sp>
    </p:spTree>
    <p:extLst>
      <p:ext uri="{BB962C8B-B14F-4D97-AF65-F5344CB8AC3E}">
        <p14:creationId xmlns:p14="http://schemas.microsoft.com/office/powerpoint/2010/main" val="21762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0" y="2998403"/>
            <a:ext cx="12188825" cy="1425635"/>
          </a:xfrm>
        </p:spPr>
        <p:txBody>
          <a:bodyPr/>
          <a:lstStyle/>
          <a:p>
            <a:r>
              <a:rPr lang="en-US" smtClean="0"/>
              <a:t>A Gallery Of Mistakes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7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7"/>
          <p:cNvSpPr txBox="1"/>
          <p:nvPr/>
        </p:nvSpPr>
        <p:spPr>
          <a:xfrm>
            <a:off x="436022" y="156730"/>
            <a:ext cx="9726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ORDERS</a:t>
            </a:r>
          </a:p>
        </p:txBody>
      </p:sp>
      <p:sp>
        <p:nvSpPr>
          <p:cNvPr id="5" name="Shape 58"/>
          <p:cNvSpPr txBox="1"/>
          <p:nvPr/>
        </p:nvSpPr>
        <p:spPr>
          <a:xfrm>
            <a:off x="1472247" y="4184455"/>
            <a:ext cx="12135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TRACKING</a:t>
            </a:r>
          </a:p>
        </p:txBody>
      </p:sp>
      <p:sp>
        <p:nvSpPr>
          <p:cNvPr id="6" name="Shape 59"/>
          <p:cNvSpPr txBox="1"/>
          <p:nvPr/>
        </p:nvSpPr>
        <p:spPr>
          <a:xfrm>
            <a:off x="1009497" y="1592155"/>
            <a:ext cx="756899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ITEMS</a:t>
            </a:r>
          </a:p>
        </p:txBody>
      </p:sp>
      <p:sp>
        <p:nvSpPr>
          <p:cNvPr id="7" name="Shape 60"/>
          <p:cNvSpPr/>
          <p:nvPr/>
        </p:nvSpPr>
        <p:spPr>
          <a:xfrm>
            <a:off x="547347" y="542064"/>
            <a:ext cx="3675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8" name="Shape 61"/>
          <p:cNvSpPr/>
          <p:nvPr/>
        </p:nvSpPr>
        <p:spPr>
          <a:xfrm>
            <a:off x="914847" y="542064"/>
            <a:ext cx="131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FIRST_NAME</a:t>
            </a:r>
          </a:p>
        </p:txBody>
      </p:sp>
      <p:sp>
        <p:nvSpPr>
          <p:cNvPr id="9" name="Shape 62"/>
          <p:cNvSpPr/>
          <p:nvPr/>
        </p:nvSpPr>
        <p:spPr>
          <a:xfrm>
            <a:off x="2234247" y="542064"/>
            <a:ext cx="15456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LAST_NAME</a:t>
            </a:r>
          </a:p>
        </p:txBody>
      </p:sp>
      <p:sp>
        <p:nvSpPr>
          <p:cNvPr id="10" name="Shape 63"/>
          <p:cNvSpPr/>
          <p:nvPr/>
        </p:nvSpPr>
        <p:spPr>
          <a:xfrm>
            <a:off x="3779922" y="542064"/>
            <a:ext cx="254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SHIPPING_ADDRESS</a:t>
            </a:r>
          </a:p>
        </p:txBody>
      </p:sp>
      <p:sp>
        <p:nvSpPr>
          <p:cNvPr id="11" name="Shape 64"/>
          <p:cNvSpPr/>
          <p:nvPr/>
        </p:nvSpPr>
        <p:spPr>
          <a:xfrm>
            <a:off x="547347" y="900564"/>
            <a:ext cx="3675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12" name="Shape 65"/>
          <p:cNvSpPr/>
          <p:nvPr/>
        </p:nvSpPr>
        <p:spPr>
          <a:xfrm>
            <a:off x="914847" y="900564"/>
            <a:ext cx="131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James</a:t>
            </a:r>
          </a:p>
        </p:txBody>
      </p:sp>
      <p:sp>
        <p:nvSpPr>
          <p:cNvPr id="13" name="Shape 66"/>
          <p:cNvSpPr/>
          <p:nvPr/>
        </p:nvSpPr>
        <p:spPr>
          <a:xfrm>
            <a:off x="2234247" y="900564"/>
            <a:ext cx="15456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Bond</a:t>
            </a:r>
          </a:p>
        </p:txBody>
      </p:sp>
      <p:sp>
        <p:nvSpPr>
          <p:cNvPr id="14" name="Shape 67"/>
          <p:cNvSpPr/>
          <p:nvPr/>
        </p:nvSpPr>
        <p:spPr>
          <a:xfrm>
            <a:off x="3779922" y="900564"/>
            <a:ext cx="254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Nassau, Bahamas, US</a:t>
            </a:r>
          </a:p>
        </p:txBody>
      </p:sp>
      <p:sp>
        <p:nvSpPr>
          <p:cNvPr id="15" name="Shape 68"/>
          <p:cNvSpPr/>
          <p:nvPr/>
        </p:nvSpPr>
        <p:spPr>
          <a:xfrm>
            <a:off x="547347" y="1259064"/>
            <a:ext cx="3675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16" name="Shape 69"/>
          <p:cNvSpPr/>
          <p:nvPr/>
        </p:nvSpPr>
        <p:spPr>
          <a:xfrm>
            <a:off x="914847" y="1259064"/>
            <a:ext cx="131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Ernst</a:t>
            </a:r>
          </a:p>
        </p:txBody>
      </p:sp>
      <p:sp>
        <p:nvSpPr>
          <p:cNvPr id="17" name="Shape 70"/>
          <p:cNvSpPr/>
          <p:nvPr/>
        </p:nvSpPr>
        <p:spPr>
          <a:xfrm>
            <a:off x="2234247" y="1259064"/>
            <a:ext cx="15456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Blofeldt</a:t>
            </a:r>
          </a:p>
        </p:txBody>
      </p:sp>
      <p:sp>
        <p:nvSpPr>
          <p:cNvPr id="18" name="Shape 71"/>
          <p:cNvSpPr/>
          <p:nvPr/>
        </p:nvSpPr>
        <p:spPr>
          <a:xfrm>
            <a:off x="3779922" y="1259064"/>
            <a:ext cx="254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Caracas, Venezuela</a:t>
            </a:r>
          </a:p>
        </p:txBody>
      </p:sp>
      <p:sp>
        <p:nvSpPr>
          <p:cNvPr id="19" name="Shape 72"/>
          <p:cNvSpPr/>
          <p:nvPr/>
        </p:nvSpPr>
        <p:spPr>
          <a:xfrm>
            <a:off x="1114146" y="19898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20" name="Shape 73"/>
          <p:cNvSpPr/>
          <p:nvPr/>
        </p:nvSpPr>
        <p:spPr>
          <a:xfrm>
            <a:off x="1496246" y="19898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21" name="Shape 74"/>
          <p:cNvSpPr/>
          <p:nvPr/>
        </p:nvSpPr>
        <p:spPr>
          <a:xfrm>
            <a:off x="2672346" y="19898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QTY</a:t>
            </a:r>
          </a:p>
        </p:txBody>
      </p:sp>
      <p:sp>
        <p:nvSpPr>
          <p:cNvPr id="22" name="Shape 75"/>
          <p:cNvSpPr/>
          <p:nvPr/>
        </p:nvSpPr>
        <p:spPr>
          <a:xfrm>
            <a:off x="3263346" y="19898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DESCRIPTION</a:t>
            </a:r>
          </a:p>
        </p:txBody>
      </p:sp>
      <p:sp>
        <p:nvSpPr>
          <p:cNvPr id="23" name="Shape 76"/>
          <p:cNvSpPr/>
          <p:nvPr/>
        </p:nvSpPr>
        <p:spPr>
          <a:xfrm>
            <a:off x="6089671" y="19898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PRICE</a:t>
            </a:r>
          </a:p>
        </p:txBody>
      </p:sp>
      <p:sp>
        <p:nvSpPr>
          <p:cNvPr id="24" name="Shape 77"/>
          <p:cNvSpPr/>
          <p:nvPr/>
        </p:nvSpPr>
        <p:spPr>
          <a:xfrm>
            <a:off x="1114146" y="23483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5" name="Shape 78"/>
          <p:cNvSpPr/>
          <p:nvPr/>
        </p:nvSpPr>
        <p:spPr>
          <a:xfrm>
            <a:off x="1496243" y="23483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6" name="Shape 79"/>
          <p:cNvSpPr/>
          <p:nvPr/>
        </p:nvSpPr>
        <p:spPr>
          <a:xfrm>
            <a:off x="2672168" y="23483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7" name="Shape 80"/>
          <p:cNvSpPr/>
          <p:nvPr/>
        </p:nvSpPr>
        <p:spPr>
          <a:xfrm>
            <a:off x="3263562" y="23483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Aston Martin</a:t>
            </a:r>
          </a:p>
        </p:txBody>
      </p:sp>
      <p:sp>
        <p:nvSpPr>
          <p:cNvPr id="28" name="Shape 81"/>
          <p:cNvSpPr/>
          <p:nvPr/>
        </p:nvSpPr>
        <p:spPr>
          <a:xfrm>
            <a:off x="6089668" y="23483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120,000</a:t>
            </a:r>
          </a:p>
        </p:txBody>
      </p:sp>
      <p:sp>
        <p:nvSpPr>
          <p:cNvPr id="29" name="Shape 82"/>
          <p:cNvSpPr/>
          <p:nvPr/>
        </p:nvSpPr>
        <p:spPr>
          <a:xfrm>
            <a:off x="1114146" y="27068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30" name="Shape 83"/>
          <p:cNvSpPr/>
          <p:nvPr/>
        </p:nvSpPr>
        <p:spPr>
          <a:xfrm>
            <a:off x="1496243" y="27068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1" name="Shape 84"/>
          <p:cNvSpPr/>
          <p:nvPr/>
        </p:nvSpPr>
        <p:spPr>
          <a:xfrm>
            <a:off x="2672168" y="27068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2" name="Shape 85"/>
          <p:cNvSpPr/>
          <p:nvPr/>
        </p:nvSpPr>
        <p:spPr>
          <a:xfrm>
            <a:off x="3263562" y="27068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Dinner Jacket</a:t>
            </a:r>
          </a:p>
        </p:txBody>
      </p:sp>
      <p:sp>
        <p:nvSpPr>
          <p:cNvPr id="33" name="Shape 86"/>
          <p:cNvSpPr/>
          <p:nvPr/>
        </p:nvSpPr>
        <p:spPr>
          <a:xfrm>
            <a:off x="6089668" y="27068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4,000</a:t>
            </a:r>
          </a:p>
        </p:txBody>
      </p:sp>
      <p:sp>
        <p:nvSpPr>
          <p:cNvPr id="34" name="Shape 87"/>
          <p:cNvSpPr/>
          <p:nvPr/>
        </p:nvSpPr>
        <p:spPr>
          <a:xfrm>
            <a:off x="1114146" y="30653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5" name="Shape 88"/>
          <p:cNvSpPr/>
          <p:nvPr/>
        </p:nvSpPr>
        <p:spPr>
          <a:xfrm>
            <a:off x="1496243" y="30653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6" name="Shape 89"/>
          <p:cNvSpPr/>
          <p:nvPr/>
        </p:nvSpPr>
        <p:spPr>
          <a:xfrm>
            <a:off x="2672168" y="30653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7" name="Shape 90"/>
          <p:cNvSpPr/>
          <p:nvPr/>
        </p:nvSpPr>
        <p:spPr>
          <a:xfrm>
            <a:off x="3263562" y="30653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Champagne Veuve-Cliquot</a:t>
            </a:r>
          </a:p>
        </p:txBody>
      </p:sp>
      <p:sp>
        <p:nvSpPr>
          <p:cNvPr id="38" name="Shape 91"/>
          <p:cNvSpPr/>
          <p:nvPr/>
        </p:nvSpPr>
        <p:spPr>
          <a:xfrm>
            <a:off x="6089668" y="30653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200</a:t>
            </a:r>
          </a:p>
        </p:txBody>
      </p:sp>
      <p:sp>
        <p:nvSpPr>
          <p:cNvPr id="39" name="Shape 92"/>
          <p:cNvSpPr/>
          <p:nvPr/>
        </p:nvSpPr>
        <p:spPr>
          <a:xfrm>
            <a:off x="1114146" y="34238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</a:t>
            </a:r>
          </a:p>
        </p:txBody>
      </p:sp>
      <p:sp>
        <p:nvSpPr>
          <p:cNvPr id="40" name="Shape 93"/>
          <p:cNvSpPr/>
          <p:nvPr/>
        </p:nvSpPr>
        <p:spPr>
          <a:xfrm>
            <a:off x="1496243" y="34238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1" name="Shape 94"/>
          <p:cNvSpPr/>
          <p:nvPr/>
        </p:nvSpPr>
        <p:spPr>
          <a:xfrm>
            <a:off x="2672168" y="34238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100</a:t>
            </a:r>
          </a:p>
        </p:txBody>
      </p:sp>
      <p:sp>
        <p:nvSpPr>
          <p:cNvPr id="42" name="Shape 95"/>
          <p:cNvSpPr/>
          <p:nvPr/>
        </p:nvSpPr>
        <p:spPr>
          <a:xfrm>
            <a:off x="3263562" y="34238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Cat Food</a:t>
            </a:r>
          </a:p>
        </p:txBody>
      </p:sp>
      <p:sp>
        <p:nvSpPr>
          <p:cNvPr id="43" name="Shape 96"/>
          <p:cNvSpPr/>
          <p:nvPr/>
        </p:nvSpPr>
        <p:spPr>
          <a:xfrm>
            <a:off x="6089668" y="34238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4" name="Shape 97"/>
          <p:cNvSpPr/>
          <p:nvPr/>
        </p:nvSpPr>
        <p:spPr>
          <a:xfrm>
            <a:off x="1114146" y="37823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5</a:t>
            </a:r>
          </a:p>
        </p:txBody>
      </p:sp>
      <p:sp>
        <p:nvSpPr>
          <p:cNvPr id="45" name="Shape 98"/>
          <p:cNvSpPr/>
          <p:nvPr/>
        </p:nvSpPr>
        <p:spPr>
          <a:xfrm>
            <a:off x="1496243" y="37823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6" name="Shape 99"/>
          <p:cNvSpPr/>
          <p:nvPr/>
        </p:nvSpPr>
        <p:spPr>
          <a:xfrm>
            <a:off x="2672168" y="37823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7" name="Shape 100"/>
          <p:cNvSpPr/>
          <p:nvPr/>
        </p:nvSpPr>
        <p:spPr>
          <a:xfrm>
            <a:off x="3263562" y="37823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Launch Pad</a:t>
            </a:r>
          </a:p>
        </p:txBody>
      </p:sp>
      <p:sp>
        <p:nvSpPr>
          <p:cNvPr id="48" name="Shape 101"/>
          <p:cNvSpPr/>
          <p:nvPr/>
        </p:nvSpPr>
        <p:spPr>
          <a:xfrm>
            <a:off x="6089668" y="37823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1,000,000</a:t>
            </a:r>
          </a:p>
        </p:txBody>
      </p:sp>
      <p:sp>
        <p:nvSpPr>
          <p:cNvPr id="49" name="Shape 102"/>
          <p:cNvSpPr/>
          <p:nvPr/>
        </p:nvSpPr>
        <p:spPr>
          <a:xfrm>
            <a:off x="1572446" y="4580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50" name="Shape 103"/>
          <p:cNvSpPr/>
          <p:nvPr/>
        </p:nvSpPr>
        <p:spPr>
          <a:xfrm>
            <a:off x="2748547" y="4580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TIMESTAMP</a:t>
            </a:r>
          </a:p>
        </p:txBody>
      </p:sp>
      <p:sp>
        <p:nvSpPr>
          <p:cNvPr id="51" name="Shape 104"/>
          <p:cNvSpPr/>
          <p:nvPr/>
        </p:nvSpPr>
        <p:spPr>
          <a:xfrm>
            <a:off x="4751347" y="4580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STATUS</a:t>
            </a:r>
          </a:p>
        </p:txBody>
      </p:sp>
      <p:sp>
        <p:nvSpPr>
          <p:cNvPr id="52" name="Shape 105"/>
          <p:cNvSpPr/>
          <p:nvPr/>
        </p:nvSpPr>
        <p:spPr>
          <a:xfrm>
            <a:off x="1572446" y="49391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53" name="Shape 106"/>
          <p:cNvSpPr/>
          <p:nvPr/>
        </p:nvSpPr>
        <p:spPr>
          <a:xfrm>
            <a:off x="2748547" y="49391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1985-04-30 09:48:00</a:t>
            </a:r>
          </a:p>
        </p:txBody>
      </p:sp>
      <p:sp>
        <p:nvSpPr>
          <p:cNvPr id="54" name="Shape 107"/>
          <p:cNvSpPr/>
          <p:nvPr/>
        </p:nvSpPr>
        <p:spPr>
          <a:xfrm>
            <a:off x="4751347" y="49391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5" name="Shape 108"/>
          <p:cNvSpPr/>
          <p:nvPr/>
        </p:nvSpPr>
        <p:spPr>
          <a:xfrm>
            <a:off x="1572446" y="5297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6" name="Shape 109"/>
          <p:cNvSpPr/>
          <p:nvPr/>
        </p:nvSpPr>
        <p:spPr>
          <a:xfrm>
            <a:off x="2748547" y="5297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1985-04-23 01:30:22</a:t>
            </a:r>
          </a:p>
        </p:txBody>
      </p:sp>
      <p:sp>
        <p:nvSpPr>
          <p:cNvPr id="57" name="Shape 110"/>
          <p:cNvSpPr/>
          <p:nvPr/>
        </p:nvSpPr>
        <p:spPr>
          <a:xfrm>
            <a:off x="4751347" y="5297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8" name="Shape 111"/>
          <p:cNvSpPr/>
          <p:nvPr/>
        </p:nvSpPr>
        <p:spPr>
          <a:xfrm>
            <a:off x="1572446" y="56561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9" name="Shape 112"/>
          <p:cNvSpPr/>
          <p:nvPr/>
        </p:nvSpPr>
        <p:spPr>
          <a:xfrm>
            <a:off x="2748547" y="56561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1985-04-25 08:30:00</a:t>
            </a:r>
          </a:p>
        </p:txBody>
      </p:sp>
      <p:sp>
        <p:nvSpPr>
          <p:cNvPr id="60" name="Shape 113"/>
          <p:cNvSpPr/>
          <p:nvPr/>
        </p:nvSpPr>
        <p:spPr>
          <a:xfrm>
            <a:off x="4751347" y="56561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SHIPPED</a:t>
            </a:r>
          </a:p>
        </p:txBody>
      </p:sp>
      <p:sp>
        <p:nvSpPr>
          <p:cNvPr id="61" name="Shape 114"/>
          <p:cNvSpPr/>
          <p:nvPr/>
        </p:nvSpPr>
        <p:spPr>
          <a:xfrm>
            <a:off x="1572446" y="6014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62" name="Shape 115"/>
          <p:cNvSpPr/>
          <p:nvPr/>
        </p:nvSpPr>
        <p:spPr>
          <a:xfrm>
            <a:off x="2748547" y="6014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1985-05-14 21:37:00</a:t>
            </a:r>
          </a:p>
        </p:txBody>
      </p:sp>
      <p:sp>
        <p:nvSpPr>
          <p:cNvPr id="63" name="Shape 116"/>
          <p:cNvSpPr/>
          <p:nvPr/>
        </p:nvSpPr>
        <p:spPr>
          <a:xfrm>
            <a:off x="4751347" y="6014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DELIVERED</a:t>
            </a:r>
          </a:p>
        </p:txBody>
      </p:sp>
    </p:spTree>
    <p:extLst>
      <p:ext uri="{BB962C8B-B14F-4D97-AF65-F5344CB8AC3E}">
        <p14:creationId xmlns:p14="http://schemas.microsoft.com/office/powerpoint/2010/main" val="331903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 #1 – Nested queries</a:t>
            </a:r>
          </a:p>
        </p:txBody>
      </p:sp>
      <p:sp>
        <p:nvSpPr>
          <p:cNvPr id="3" name="Shape 129"/>
          <p:cNvSpPr txBox="1"/>
          <p:nvPr/>
        </p:nvSpPr>
        <p:spPr>
          <a:xfrm>
            <a:off x="1385708" y="1787341"/>
            <a:ext cx="9557135" cy="44084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for x in SELECT * FROM ORDERS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Monaco"/>
              <a:ea typeface="Consolas"/>
              <a:cs typeface="Monaco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doc = { "first_name" : x.first_name,</a:t>
            </a:r>
            <a:br>
              <a:rPr lang="en-US" sz="1800">
                <a:latin typeface="Monaco"/>
                <a:ea typeface="Consolas"/>
                <a:cs typeface="Monaco"/>
                <a:sym typeface="Consolas"/>
              </a:rPr>
            </a:b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"last_name" : x.last_name,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"address" : x.address,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"items" : [], "tracking" : [] }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Monaco"/>
              <a:ea typeface="Consolas"/>
              <a:cs typeface="Monaco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for y in SELECT * FROM ITEMS WHERE ORDER_ID = x.order_id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doc.items.push (y)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Monaco"/>
              <a:ea typeface="Consolas"/>
              <a:cs typeface="Monaco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for z in SELECT * FROM TRACKING WHERE ORDER_ID = x.order_id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doc.tracking.push (y)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Monaco"/>
              <a:ea typeface="Consolas"/>
              <a:cs typeface="Monaco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mongodb.insert (doc)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08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 #1 – Nested queries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5692" y="1837019"/>
            <a:ext cx="4106098" cy="3698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hape 129"/>
          <p:cNvSpPr txBox="1"/>
          <p:nvPr/>
        </p:nvSpPr>
        <p:spPr>
          <a:xfrm>
            <a:off x="1385708" y="1787341"/>
            <a:ext cx="9557135" cy="44084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for x in SELECT * FROM ORDERS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Monaco"/>
              <a:ea typeface="Consolas"/>
              <a:cs typeface="Monaco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doc = { "first_name" : x.first_name,</a:t>
            </a:r>
            <a:br>
              <a:rPr lang="en-US" sz="1800">
                <a:latin typeface="Monaco"/>
                <a:ea typeface="Consolas"/>
                <a:cs typeface="Monaco"/>
                <a:sym typeface="Consolas"/>
              </a:rPr>
            </a:b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"last_name" : x.last_name,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"address" : x.address,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"items" : [], "tracking" : [] }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Monaco"/>
              <a:ea typeface="Consolas"/>
              <a:cs typeface="Monaco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for y in SELECT * FROM ITEMS WHERE ORDER_ID = x.order_id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doc.items.push (y)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Monaco"/>
              <a:ea typeface="Consolas"/>
              <a:cs typeface="Monaco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for z in SELECT * FROM TRACKING WHERE ORDER_ID = x.order_id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doc.tracking.push (y)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Monaco"/>
              <a:ea typeface="Consolas"/>
              <a:cs typeface="Monaco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mongodb.insert (doc)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418022" y="2194560"/>
            <a:ext cx="1" cy="364938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18022" y="5843941"/>
            <a:ext cx="369919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 #1 – Nested queries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60570" y="2416482"/>
            <a:ext cx="5487129" cy="1171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hape 129"/>
          <p:cNvSpPr txBox="1"/>
          <p:nvPr/>
        </p:nvSpPr>
        <p:spPr>
          <a:xfrm>
            <a:off x="1385708" y="1787341"/>
            <a:ext cx="9557135" cy="44084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for x in SELECT * FROM ORDERS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Monaco"/>
              <a:ea typeface="Consolas"/>
              <a:cs typeface="Monaco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doc = { "first_name" : x.first_name,</a:t>
            </a:r>
            <a:br>
              <a:rPr lang="en-US" sz="1800">
                <a:latin typeface="Monaco"/>
                <a:ea typeface="Consolas"/>
                <a:cs typeface="Monaco"/>
                <a:sym typeface="Consolas"/>
              </a:rPr>
            </a:b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"last_name" : x.last_name,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"address" : x.address,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"items" : [], "tracking" : [] }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Monaco"/>
              <a:ea typeface="Consolas"/>
              <a:cs typeface="Monaco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for y in SELECT * FROM ITEMS WHERE ORDER_ID = x.order_id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doc.items.push (y)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Monaco"/>
              <a:ea typeface="Consolas"/>
              <a:cs typeface="Monaco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for z in SELECT * FROM TRACKING WHERE ORDER_ID = x.order_id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doc.tracking.push (y)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Monaco"/>
              <a:ea typeface="Consolas"/>
              <a:cs typeface="Monaco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mongodb.insert (doc)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19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85231" y="3772671"/>
            <a:ext cx="7780626" cy="641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82657" y="3242524"/>
            <a:ext cx="1824933" cy="295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 #1 – Nested queries</a:t>
            </a:r>
          </a:p>
        </p:txBody>
      </p:sp>
      <p:sp>
        <p:nvSpPr>
          <p:cNvPr id="3" name="Shape 129"/>
          <p:cNvSpPr txBox="1"/>
          <p:nvPr/>
        </p:nvSpPr>
        <p:spPr>
          <a:xfrm>
            <a:off x="1385708" y="1787341"/>
            <a:ext cx="9557135" cy="44084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for x in SELECT * FROM ORDERS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Monaco"/>
              <a:ea typeface="Consolas"/>
              <a:cs typeface="Monaco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doc = { "first_name" : x.first_name,</a:t>
            </a:r>
            <a:br>
              <a:rPr lang="en-US" sz="1800">
                <a:latin typeface="Monaco"/>
                <a:ea typeface="Consolas"/>
                <a:cs typeface="Monaco"/>
                <a:sym typeface="Consolas"/>
              </a:rPr>
            </a:b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"last_name" : x.last_name,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"address" : x.address,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"items" : [], "tracking" : [] }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Monaco"/>
              <a:ea typeface="Consolas"/>
              <a:cs typeface="Monaco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for y in SELECT * FROM ITEMS WHERE ORDER_ID = x.order_id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doc.items.push (y)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Monaco"/>
              <a:ea typeface="Consolas"/>
              <a:cs typeface="Monaco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for z in SELECT * FROM TRACKING WHERE ORDER_ID = x.order_id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doc.tracking.push (y)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Monaco"/>
              <a:ea typeface="Consolas"/>
              <a:cs typeface="Monaco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mongodb.insert (doc)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79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72900" y="4598713"/>
            <a:ext cx="8212198" cy="616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81573" y="3230195"/>
            <a:ext cx="2194852" cy="332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 #1 – Nested queries</a:t>
            </a:r>
          </a:p>
        </p:txBody>
      </p:sp>
      <p:sp>
        <p:nvSpPr>
          <p:cNvPr id="3" name="Shape 129"/>
          <p:cNvSpPr txBox="1"/>
          <p:nvPr/>
        </p:nvSpPr>
        <p:spPr>
          <a:xfrm>
            <a:off x="1385708" y="1787341"/>
            <a:ext cx="9557135" cy="44084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for x in SELECT * FROM ORDERS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Monaco"/>
              <a:ea typeface="Consolas"/>
              <a:cs typeface="Monaco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doc = { "first_name" : x.first_name,</a:t>
            </a:r>
            <a:br>
              <a:rPr lang="en-US" sz="1800">
                <a:latin typeface="Monaco"/>
                <a:ea typeface="Consolas"/>
                <a:cs typeface="Monaco"/>
                <a:sym typeface="Consolas"/>
              </a:rPr>
            </a:b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"last_name" : x.last_name,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"address" : x.address,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"items" : [], "tracking" : [] }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Monaco"/>
              <a:ea typeface="Consolas"/>
              <a:cs typeface="Monaco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for y in SELECT * FROM ITEMS WHERE ORDER_ID = x.order_id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doc.items.push (y)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Monaco"/>
              <a:ea typeface="Consolas"/>
              <a:cs typeface="Monaco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for z in SELECT * FROM TRACKING WHERE ORDER_ID = x.order_id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doc.tracking.push (y)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Monaco"/>
              <a:ea typeface="Consolas"/>
              <a:cs typeface="Monaco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mongodb.insert (doc)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77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0570" y="5412426"/>
            <a:ext cx="2897697" cy="357541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 #1 – Nested queries</a:t>
            </a:r>
          </a:p>
        </p:txBody>
      </p:sp>
      <p:sp>
        <p:nvSpPr>
          <p:cNvPr id="3" name="Shape 129"/>
          <p:cNvSpPr txBox="1"/>
          <p:nvPr/>
        </p:nvSpPr>
        <p:spPr>
          <a:xfrm>
            <a:off x="1385708" y="1787341"/>
            <a:ext cx="9557135" cy="44084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for x in SELECT * FROM ORDERS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Monaco"/>
              <a:ea typeface="Consolas"/>
              <a:cs typeface="Monaco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doc = { "first_name" : x.first_name,</a:t>
            </a:r>
            <a:br>
              <a:rPr lang="en-US" sz="1800">
                <a:latin typeface="Monaco"/>
                <a:ea typeface="Consolas"/>
                <a:cs typeface="Monaco"/>
                <a:sym typeface="Consolas"/>
              </a:rPr>
            </a:b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"last_name" : x.last_name,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"address" : x.address,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"items" : [], "tracking" : [] }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Monaco"/>
              <a:ea typeface="Consolas"/>
              <a:cs typeface="Monaco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for y in SELECT * FROM ITEMS WHERE ORDER_ID = x.order_id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doc.items.push (y)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Monaco"/>
              <a:ea typeface="Consolas"/>
              <a:cs typeface="Monaco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for z in SELECT * FROM TRACKING WHERE ORDER_ID = x.order_id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doc.tracking.push (y)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Monaco"/>
              <a:ea typeface="Consolas"/>
              <a:cs typeface="Monaco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mongodb.insert (doc)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37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 #1 – Nested queries</a:t>
            </a:r>
          </a:p>
        </p:txBody>
      </p:sp>
      <p:sp>
        <p:nvSpPr>
          <p:cNvPr id="3" name="Shape 129"/>
          <p:cNvSpPr txBox="1"/>
          <p:nvPr/>
        </p:nvSpPr>
        <p:spPr>
          <a:xfrm>
            <a:off x="1385708" y="1787341"/>
            <a:ext cx="9557135" cy="44084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for x in SELECT * FROM ORDERS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Monaco"/>
              <a:ea typeface="Consolas"/>
              <a:cs typeface="Monaco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doc = { "first_name" : x.first_name,</a:t>
            </a:r>
            <a:br>
              <a:rPr lang="en-US" sz="1800">
                <a:latin typeface="Monaco"/>
                <a:ea typeface="Consolas"/>
                <a:cs typeface="Monaco"/>
                <a:sym typeface="Consolas"/>
              </a:rPr>
            </a:b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"last_name" : x.last_name,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"address" : x.address,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"items" : [], "tracking" : [] }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Monaco"/>
              <a:ea typeface="Consolas"/>
              <a:cs typeface="Monaco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for y in SELECT * FROM ITEMS WHERE ORDER_ID = x.order_id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doc.items.push (y)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Monaco"/>
              <a:ea typeface="Consolas"/>
              <a:cs typeface="Monaco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for z in SELECT * FROM TRACKING WHERE ORDER_ID = x.order_id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doc.tracking.push (y)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Monaco"/>
              <a:ea typeface="Consolas"/>
              <a:cs typeface="Monaco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mongodb.insert (doc)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74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89149990"/>
              </p:ext>
            </p:extLst>
          </p:nvPr>
        </p:nvGraphicFramePr>
        <p:xfrm>
          <a:off x="1216025" y="1530350"/>
          <a:ext cx="10972800" cy="4206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33705" y="1960310"/>
            <a:ext cx="44294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Arial"/>
              <a:buChar char="•"/>
            </a:pPr>
            <a:r>
              <a:rPr lang="en-US" sz="2400" dirty="0" smtClean="0">
                <a:latin typeface="+mj-lt"/>
              </a:rPr>
              <a:t>1 million orders</a:t>
            </a:r>
          </a:p>
          <a:p>
            <a:pPr marL="342900" indent="-342900">
              <a:buClr>
                <a:schemeClr val="accent2"/>
              </a:buClr>
              <a:buFont typeface="Arial"/>
              <a:buChar char="•"/>
            </a:pPr>
            <a:r>
              <a:rPr lang="en-US" sz="2400" dirty="0" smtClean="0">
                <a:latin typeface="+mj-lt"/>
              </a:rPr>
              <a:t>10 million line items</a:t>
            </a:r>
          </a:p>
          <a:p>
            <a:pPr marL="342900" indent="-342900">
              <a:buClr>
                <a:schemeClr val="accent2"/>
              </a:buClr>
              <a:buFont typeface="Arial"/>
              <a:buChar char="•"/>
            </a:pPr>
            <a:r>
              <a:rPr lang="en-US" sz="2400" dirty="0">
                <a:latin typeface="+mj-lt"/>
              </a:rPr>
              <a:t>3 million tracking states</a:t>
            </a:r>
          </a:p>
          <a:p>
            <a:pPr marL="342900" indent="-342900">
              <a:buClr>
                <a:schemeClr val="accent2"/>
              </a:buClr>
              <a:buFont typeface="Arial"/>
              <a:buChar char="•"/>
            </a:pPr>
            <a:r>
              <a:rPr lang="en-US" sz="2400" dirty="0" smtClean="0">
                <a:latin typeface="+mj-lt"/>
              </a:rPr>
              <a:t>MySQL (local) to MongoDB (local)</a:t>
            </a:r>
          </a:p>
          <a:p>
            <a:pPr marL="342900" indent="-342900">
              <a:buClr>
                <a:schemeClr val="accent2"/>
              </a:buClr>
              <a:buFont typeface="Arial"/>
              <a:buChar char="•"/>
            </a:pPr>
            <a:r>
              <a:rPr lang="en-US" sz="2400" dirty="0">
                <a:latin typeface="+mj-lt"/>
              </a:rPr>
              <a:t>Python</a:t>
            </a: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772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a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953" y="1314914"/>
            <a:ext cx="9399134" cy="45690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Remember this?</a:t>
            </a:r>
            <a:endParaRPr lang="en-US" sz="320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732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Fan-In and Fan-out</a:t>
            </a:r>
          </a:p>
        </p:txBody>
      </p:sp>
      <p:sp>
        <p:nvSpPr>
          <p:cNvPr id="5" name="Rectangle 4"/>
          <p:cNvSpPr/>
          <p:nvPr/>
        </p:nvSpPr>
        <p:spPr>
          <a:xfrm>
            <a:off x="4528514" y="2475748"/>
            <a:ext cx="2976247" cy="183435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ETL Job</a:t>
            </a:r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 flipV="1">
            <a:off x="3001905" y="3392928"/>
            <a:ext cx="1526609" cy="19231"/>
          </a:xfrm>
          <a:prstGeom prst="straightConnector1">
            <a:avLst/>
          </a:prstGeom>
          <a:ln w="28575" cmpd="sng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 flipV="1">
            <a:off x="7504761" y="3360848"/>
            <a:ext cx="1577927" cy="0"/>
          </a:xfrm>
          <a:prstGeom prst="straightConnector1">
            <a:avLst/>
          </a:prstGeom>
          <a:ln w="28575" cmpd="sng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7038" y="5002784"/>
            <a:ext cx="6760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Number of Database Operations per MongoDB Document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5178" y="2976009"/>
            <a:ext cx="1961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5"/>
                </a:solidFill>
                <a:latin typeface="+mj-lt"/>
              </a:rPr>
              <a:t>1/n + 2</a:t>
            </a:r>
            <a:endParaRPr lang="en-US" sz="4800" dirty="0" smtClean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03764" y="2937524"/>
            <a:ext cx="5029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5"/>
                </a:solidFill>
                <a:latin typeface="+mj-lt"/>
              </a:rPr>
              <a:t>1</a:t>
            </a:r>
            <a:endParaRPr lang="en-US" sz="4800" dirty="0" smtClean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0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 #2 – Build documents in DB</a:t>
            </a:r>
          </a:p>
        </p:txBody>
      </p:sp>
      <p:sp>
        <p:nvSpPr>
          <p:cNvPr id="3" name="Shape 129"/>
          <p:cNvSpPr txBox="1"/>
          <p:nvPr/>
        </p:nvSpPr>
        <p:spPr>
          <a:xfrm>
            <a:off x="1385708" y="1787341"/>
            <a:ext cx="9557135" cy="44084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for x in SELECT * FROM ORDERS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doc = { "first_name" : x.first_name,</a:t>
            </a:r>
            <a:br>
              <a:rPr lang="en-US" sz="1800">
                <a:latin typeface="Monaco"/>
                <a:ea typeface="Consolas"/>
                <a:cs typeface="Monaco"/>
                <a:sym typeface="Consolas"/>
              </a:rPr>
            </a:b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"last_name" : x.last_name,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"address" : x.address,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"items" : [], "tracking" : [] }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mongodb.insert (doc)</a:t>
            </a:r>
          </a:p>
          <a:p>
            <a:pPr lvl="0"/>
            <a:endParaRPr lang="en-US" sz="1800">
              <a:latin typeface="Monaco"/>
              <a:ea typeface="Consolas"/>
              <a:cs typeface="Monaco"/>
              <a:sym typeface="Consolas"/>
            </a:endParaRP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for y in SELECT * FROM ITEMS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mongodb.update ({"_id" : y.order_id},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        {"$push" : {"items" : y}})</a:t>
            </a:r>
          </a:p>
          <a:p>
            <a:pPr lvl="0"/>
            <a:endParaRPr lang="en-US" sz="1800">
              <a:latin typeface="Monaco"/>
              <a:ea typeface="Consolas"/>
              <a:cs typeface="Monaco"/>
              <a:sym typeface="Consolas"/>
            </a:endParaRPr>
          </a:p>
          <a:p>
            <a:pPr lvl="0">
              <a:buClr>
                <a:schemeClr val="dk1"/>
              </a:buClr>
            </a:pPr>
            <a:r>
              <a:rPr lang="en-US" sz="1800">
                <a:solidFill>
                  <a:schemeClr val="dk1"/>
                </a:solidFill>
                <a:latin typeface="Monaco"/>
                <a:ea typeface="Consolas"/>
                <a:cs typeface="Monaco"/>
                <a:sym typeface="Consolas"/>
              </a:rPr>
              <a:t>for z in SELECT * FROM TRACKING</a:t>
            </a:r>
          </a:p>
          <a:p>
            <a:pPr lvl="0">
              <a:buClr>
                <a:schemeClr val="dk1"/>
              </a:buClr>
            </a:pPr>
            <a:r>
              <a:rPr lang="en-US" sz="1800">
                <a:solidFill>
                  <a:schemeClr val="dk1"/>
                </a:solidFill>
                <a:latin typeface="Monaco"/>
                <a:ea typeface="Consolas"/>
                <a:cs typeface="Monaco"/>
                <a:sym typeface="Consolas"/>
              </a:rPr>
              <a:t>    mongodb.update ({"_id" : z.order_id},</a:t>
            </a:r>
          </a:p>
          <a:p>
            <a:pPr lvl="0">
              <a:buClr>
                <a:schemeClr val="dk1"/>
              </a:buClr>
            </a:pPr>
            <a:r>
              <a:rPr lang="en-US" sz="1800">
                <a:solidFill>
                  <a:schemeClr val="dk1"/>
                </a:solidFill>
                <a:latin typeface="Monaco"/>
                <a:ea typeface="Consolas"/>
                <a:cs typeface="Monaco"/>
                <a:sym typeface="Consolas"/>
              </a:rPr>
              <a:t>                    {"$push" : {"tracking" : z}})</a:t>
            </a:r>
          </a:p>
        </p:txBody>
      </p:sp>
    </p:spTree>
    <p:extLst>
      <p:ext uri="{BB962C8B-B14F-4D97-AF65-F5344CB8AC3E}">
        <p14:creationId xmlns:p14="http://schemas.microsoft.com/office/powerpoint/2010/main" val="403900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37051" y="4873420"/>
            <a:ext cx="4334207" cy="300808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37051" y="3795565"/>
            <a:ext cx="3908106" cy="300808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37051" y="1863337"/>
            <a:ext cx="4085570" cy="300808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 #2 – Build documents in DB</a:t>
            </a:r>
          </a:p>
        </p:txBody>
      </p:sp>
      <p:sp>
        <p:nvSpPr>
          <p:cNvPr id="3" name="Shape 129"/>
          <p:cNvSpPr txBox="1"/>
          <p:nvPr/>
        </p:nvSpPr>
        <p:spPr>
          <a:xfrm>
            <a:off x="1385708" y="1787341"/>
            <a:ext cx="9557135" cy="44084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for x in SELECT * FROM ORDERS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doc = { "first_name" : x.first_name,</a:t>
            </a:r>
            <a:br>
              <a:rPr lang="en-US" sz="1800">
                <a:latin typeface="Monaco"/>
                <a:ea typeface="Consolas"/>
                <a:cs typeface="Monaco"/>
                <a:sym typeface="Consolas"/>
              </a:rPr>
            </a:b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"last_name" : x.last_name,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"address" : x.address,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"items" : [], "tracking" : [] }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mongodb.insert (doc)</a:t>
            </a:r>
          </a:p>
          <a:p>
            <a:pPr lvl="0"/>
            <a:endParaRPr lang="en-US" sz="1800">
              <a:latin typeface="Monaco"/>
              <a:ea typeface="Consolas"/>
              <a:cs typeface="Monaco"/>
              <a:sym typeface="Consolas"/>
            </a:endParaRP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for y in SELECT * FROM ITEMS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mongodb.update ({"_id" : y.order_id},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        {"$push" : {"items" : y}})</a:t>
            </a:r>
          </a:p>
          <a:p>
            <a:pPr lvl="0"/>
            <a:endParaRPr lang="en-US" sz="1800">
              <a:latin typeface="Monaco"/>
              <a:ea typeface="Consolas"/>
              <a:cs typeface="Monaco"/>
              <a:sym typeface="Consolas"/>
            </a:endParaRPr>
          </a:p>
          <a:p>
            <a:pPr lvl="0">
              <a:buClr>
                <a:schemeClr val="dk1"/>
              </a:buClr>
            </a:pPr>
            <a:r>
              <a:rPr lang="en-US" sz="1800">
                <a:solidFill>
                  <a:schemeClr val="dk1"/>
                </a:solidFill>
                <a:latin typeface="Monaco"/>
                <a:ea typeface="Consolas"/>
                <a:cs typeface="Monaco"/>
                <a:sym typeface="Consolas"/>
              </a:rPr>
              <a:t>for z in SELECT * FROM TRACKING</a:t>
            </a:r>
          </a:p>
          <a:p>
            <a:pPr lvl="0">
              <a:buClr>
                <a:schemeClr val="dk1"/>
              </a:buClr>
            </a:pPr>
            <a:r>
              <a:rPr lang="en-US" sz="1800">
                <a:solidFill>
                  <a:schemeClr val="dk1"/>
                </a:solidFill>
                <a:latin typeface="Monaco"/>
                <a:ea typeface="Consolas"/>
                <a:cs typeface="Monaco"/>
                <a:sym typeface="Consolas"/>
              </a:rPr>
              <a:t>    mongodb.update ({"_id" : z.order_id},</a:t>
            </a:r>
          </a:p>
          <a:p>
            <a:pPr lvl="0">
              <a:buClr>
                <a:schemeClr val="dk1"/>
              </a:buClr>
            </a:pPr>
            <a:r>
              <a:rPr lang="en-US" sz="1800">
                <a:solidFill>
                  <a:schemeClr val="dk1"/>
                </a:solidFill>
                <a:latin typeface="Monaco"/>
                <a:ea typeface="Consolas"/>
                <a:cs typeface="Monaco"/>
                <a:sym typeface="Consolas"/>
              </a:rPr>
              <a:t>                    {"$push" : {"tracking" : z}})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446564" y="2164145"/>
            <a:ext cx="406" cy="131324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39772" y="3470599"/>
            <a:ext cx="305612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446563" y="4088651"/>
            <a:ext cx="1" cy="54334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42770" y="4635007"/>
            <a:ext cx="305612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49561" y="5171555"/>
            <a:ext cx="1" cy="54334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445768" y="5717911"/>
            <a:ext cx="305612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0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0957" y="2149843"/>
            <a:ext cx="5423870" cy="1117919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 #2 – Build documents in DB</a:t>
            </a:r>
          </a:p>
        </p:txBody>
      </p:sp>
      <p:sp>
        <p:nvSpPr>
          <p:cNvPr id="3" name="Shape 129"/>
          <p:cNvSpPr txBox="1"/>
          <p:nvPr/>
        </p:nvSpPr>
        <p:spPr>
          <a:xfrm>
            <a:off x="1385708" y="1787341"/>
            <a:ext cx="9557135" cy="44084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for x in SELECT * FROM ORDERS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doc = { "first_name" : x.first_name,</a:t>
            </a:r>
            <a:br>
              <a:rPr lang="en-US" sz="1800">
                <a:latin typeface="Monaco"/>
                <a:ea typeface="Consolas"/>
                <a:cs typeface="Monaco"/>
                <a:sym typeface="Consolas"/>
              </a:rPr>
            </a:b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"last_name" : x.last_name,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"address" : x.address,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"items" : [], "tracking" : [] }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mongodb.insert (doc)</a:t>
            </a:r>
          </a:p>
          <a:p>
            <a:pPr lvl="0"/>
            <a:endParaRPr lang="en-US" sz="1800">
              <a:latin typeface="Monaco"/>
              <a:ea typeface="Consolas"/>
              <a:cs typeface="Monaco"/>
              <a:sym typeface="Consolas"/>
            </a:endParaRP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for y in SELECT * FROM ITEMS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mongodb.update ({"_id" : y.order_id},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        {"$push" : {"items" : y}})</a:t>
            </a:r>
          </a:p>
          <a:p>
            <a:pPr lvl="0"/>
            <a:endParaRPr lang="en-US" sz="1800">
              <a:latin typeface="Monaco"/>
              <a:ea typeface="Consolas"/>
              <a:cs typeface="Monaco"/>
              <a:sym typeface="Consolas"/>
            </a:endParaRPr>
          </a:p>
          <a:p>
            <a:pPr lvl="0">
              <a:buClr>
                <a:schemeClr val="dk1"/>
              </a:buClr>
            </a:pPr>
            <a:r>
              <a:rPr lang="en-US" sz="1800">
                <a:solidFill>
                  <a:schemeClr val="dk1"/>
                </a:solidFill>
                <a:latin typeface="Monaco"/>
                <a:ea typeface="Consolas"/>
                <a:cs typeface="Monaco"/>
                <a:sym typeface="Consolas"/>
              </a:rPr>
              <a:t>for z in SELECT * FROM TRACKING</a:t>
            </a:r>
          </a:p>
          <a:p>
            <a:pPr lvl="0">
              <a:buClr>
                <a:schemeClr val="dk1"/>
              </a:buClr>
            </a:pPr>
            <a:r>
              <a:rPr lang="en-US" sz="1800">
                <a:solidFill>
                  <a:schemeClr val="dk1"/>
                </a:solidFill>
                <a:latin typeface="Monaco"/>
                <a:ea typeface="Consolas"/>
                <a:cs typeface="Monaco"/>
                <a:sym typeface="Consolas"/>
              </a:rPr>
              <a:t>    mongodb.update ({"_id" : z.order_id},</a:t>
            </a:r>
          </a:p>
          <a:p>
            <a:pPr lvl="0">
              <a:buClr>
                <a:schemeClr val="dk1"/>
              </a:buClr>
            </a:pPr>
            <a:r>
              <a:rPr lang="en-US" sz="1800">
                <a:solidFill>
                  <a:schemeClr val="dk1"/>
                </a:solidFill>
                <a:latin typeface="Monaco"/>
                <a:ea typeface="Consolas"/>
                <a:cs typeface="Monaco"/>
                <a:sym typeface="Consolas"/>
              </a:rPr>
              <a:t>                    {"$push" : {"tracking" : z}})</a:t>
            </a:r>
          </a:p>
        </p:txBody>
      </p:sp>
    </p:spTree>
    <p:extLst>
      <p:ext uri="{BB962C8B-B14F-4D97-AF65-F5344CB8AC3E}">
        <p14:creationId xmlns:p14="http://schemas.microsoft.com/office/powerpoint/2010/main" val="143385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0957" y="3254532"/>
            <a:ext cx="2811152" cy="28444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 #2 – Build documents in DB</a:t>
            </a:r>
          </a:p>
        </p:txBody>
      </p:sp>
      <p:sp>
        <p:nvSpPr>
          <p:cNvPr id="3" name="Shape 129"/>
          <p:cNvSpPr txBox="1"/>
          <p:nvPr/>
        </p:nvSpPr>
        <p:spPr>
          <a:xfrm>
            <a:off x="1385708" y="1787341"/>
            <a:ext cx="9557135" cy="44084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for x in SELECT * FROM ORDERS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doc = { "first_name" : x.first_name,</a:t>
            </a:r>
            <a:br>
              <a:rPr lang="en-US" sz="1800">
                <a:latin typeface="Monaco"/>
                <a:ea typeface="Consolas"/>
                <a:cs typeface="Monaco"/>
                <a:sym typeface="Consolas"/>
              </a:rPr>
            </a:b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"last_name" : x.last_name,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"address" : x.address,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"items" : [], "tracking" : [] }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mongodb.insert (doc)</a:t>
            </a:r>
          </a:p>
          <a:p>
            <a:pPr lvl="0"/>
            <a:endParaRPr lang="en-US" sz="1800">
              <a:latin typeface="Monaco"/>
              <a:ea typeface="Consolas"/>
              <a:cs typeface="Monaco"/>
              <a:sym typeface="Consolas"/>
            </a:endParaRP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for y in SELECT * FROM ITEMS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mongodb.update ({"_id" : y.order_id},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        {"$push" : {"items" : y}})</a:t>
            </a:r>
          </a:p>
          <a:p>
            <a:pPr lvl="0"/>
            <a:endParaRPr lang="en-US" sz="1800">
              <a:latin typeface="Monaco"/>
              <a:ea typeface="Consolas"/>
              <a:cs typeface="Monaco"/>
              <a:sym typeface="Consolas"/>
            </a:endParaRPr>
          </a:p>
          <a:p>
            <a:pPr lvl="0">
              <a:buClr>
                <a:schemeClr val="dk1"/>
              </a:buClr>
            </a:pPr>
            <a:r>
              <a:rPr lang="en-US" sz="1800">
                <a:solidFill>
                  <a:schemeClr val="dk1"/>
                </a:solidFill>
                <a:latin typeface="Monaco"/>
                <a:ea typeface="Consolas"/>
                <a:cs typeface="Monaco"/>
                <a:sym typeface="Consolas"/>
              </a:rPr>
              <a:t>for z in SELECT * FROM TRACKING</a:t>
            </a:r>
          </a:p>
          <a:p>
            <a:pPr lvl="0">
              <a:buClr>
                <a:schemeClr val="dk1"/>
              </a:buClr>
            </a:pPr>
            <a:r>
              <a:rPr lang="en-US" sz="1800">
                <a:solidFill>
                  <a:schemeClr val="dk1"/>
                </a:solidFill>
                <a:latin typeface="Monaco"/>
                <a:ea typeface="Consolas"/>
                <a:cs typeface="Monaco"/>
                <a:sym typeface="Consolas"/>
              </a:rPr>
              <a:t>    mongodb.update ({"_id" : z.order_id},</a:t>
            </a:r>
          </a:p>
          <a:p>
            <a:pPr lvl="0">
              <a:buClr>
                <a:schemeClr val="dk1"/>
              </a:buClr>
            </a:pPr>
            <a:r>
              <a:rPr lang="en-US" sz="1800">
                <a:solidFill>
                  <a:schemeClr val="dk1"/>
                </a:solidFill>
                <a:latin typeface="Monaco"/>
                <a:ea typeface="Consolas"/>
                <a:cs typeface="Monaco"/>
                <a:sym typeface="Consolas"/>
              </a:rPr>
              <a:t>                    {"$push" : {"tracking" : z}})</a:t>
            </a:r>
          </a:p>
        </p:txBody>
      </p:sp>
    </p:spTree>
    <p:extLst>
      <p:ext uri="{BB962C8B-B14F-4D97-AF65-F5344CB8AC3E}">
        <p14:creationId xmlns:p14="http://schemas.microsoft.com/office/powerpoint/2010/main" val="162045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90957" y="4088010"/>
            <a:ext cx="5820739" cy="56226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02189" y="2970091"/>
            <a:ext cx="1680077" cy="297671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 #2 – Build documents in DB</a:t>
            </a:r>
          </a:p>
        </p:txBody>
      </p:sp>
      <p:sp>
        <p:nvSpPr>
          <p:cNvPr id="3" name="Shape 129"/>
          <p:cNvSpPr txBox="1"/>
          <p:nvPr/>
        </p:nvSpPr>
        <p:spPr>
          <a:xfrm>
            <a:off x="1385708" y="1787341"/>
            <a:ext cx="9557135" cy="44084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for x in SELECT * FROM ORDERS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doc = { "first_name" : x.first_name,</a:t>
            </a:r>
            <a:br>
              <a:rPr lang="en-US" sz="1800">
                <a:latin typeface="Monaco"/>
                <a:ea typeface="Consolas"/>
                <a:cs typeface="Monaco"/>
                <a:sym typeface="Consolas"/>
              </a:rPr>
            </a:b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"last_name" : x.last_name,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"address" : x.address,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"items" : [], "tracking" : [] }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mongodb.insert (doc)</a:t>
            </a:r>
          </a:p>
          <a:p>
            <a:pPr lvl="0"/>
            <a:endParaRPr lang="en-US" sz="1800">
              <a:latin typeface="Monaco"/>
              <a:ea typeface="Consolas"/>
              <a:cs typeface="Monaco"/>
              <a:sym typeface="Consolas"/>
            </a:endParaRP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for y in SELECT * FROM ITEMS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mongodb.update ({"_id" : y.order_id},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        {"$push" : {"items" : y}})</a:t>
            </a:r>
          </a:p>
          <a:p>
            <a:pPr lvl="0"/>
            <a:endParaRPr lang="en-US" sz="1800">
              <a:latin typeface="Monaco"/>
              <a:ea typeface="Consolas"/>
              <a:cs typeface="Monaco"/>
              <a:sym typeface="Consolas"/>
            </a:endParaRPr>
          </a:p>
          <a:p>
            <a:pPr lvl="0">
              <a:buClr>
                <a:schemeClr val="dk1"/>
              </a:buClr>
            </a:pPr>
            <a:r>
              <a:rPr lang="en-US" sz="1800">
                <a:solidFill>
                  <a:schemeClr val="dk1"/>
                </a:solidFill>
                <a:latin typeface="Monaco"/>
                <a:ea typeface="Consolas"/>
                <a:cs typeface="Monaco"/>
                <a:sym typeface="Consolas"/>
              </a:rPr>
              <a:t>for z in SELECT * FROM TRACKING</a:t>
            </a:r>
          </a:p>
          <a:p>
            <a:pPr lvl="0">
              <a:buClr>
                <a:schemeClr val="dk1"/>
              </a:buClr>
            </a:pPr>
            <a:r>
              <a:rPr lang="en-US" sz="1800">
                <a:solidFill>
                  <a:schemeClr val="dk1"/>
                </a:solidFill>
                <a:latin typeface="Monaco"/>
                <a:ea typeface="Consolas"/>
                <a:cs typeface="Monaco"/>
                <a:sym typeface="Consolas"/>
              </a:rPr>
              <a:t>    mongodb.update ({"_id" : z.order_id},</a:t>
            </a:r>
          </a:p>
          <a:p>
            <a:pPr lvl="0">
              <a:buClr>
                <a:schemeClr val="dk1"/>
              </a:buClr>
            </a:pPr>
            <a:r>
              <a:rPr lang="en-US" sz="1800">
                <a:solidFill>
                  <a:schemeClr val="dk1"/>
                </a:solidFill>
                <a:latin typeface="Monaco"/>
                <a:ea typeface="Consolas"/>
                <a:cs typeface="Monaco"/>
                <a:sym typeface="Consolas"/>
              </a:rPr>
              <a:t>                    {"$push" : {"tracking" : z}})</a:t>
            </a:r>
          </a:p>
        </p:txBody>
      </p:sp>
    </p:spTree>
    <p:extLst>
      <p:ext uri="{BB962C8B-B14F-4D97-AF65-F5344CB8AC3E}">
        <p14:creationId xmlns:p14="http://schemas.microsoft.com/office/powerpoint/2010/main" val="349414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77728" y="5186083"/>
            <a:ext cx="6237451" cy="568882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27001" y="2983321"/>
            <a:ext cx="2090175" cy="291056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 #2 – Build documents in DB</a:t>
            </a:r>
          </a:p>
        </p:txBody>
      </p:sp>
      <p:sp>
        <p:nvSpPr>
          <p:cNvPr id="3" name="Shape 129"/>
          <p:cNvSpPr txBox="1"/>
          <p:nvPr/>
        </p:nvSpPr>
        <p:spPr>
          <a:xfrm>
            <a:off x="1385708" y="1787341"/>
            <a:ext cx="9557135" cy="44084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for x in SELECT * FROM ORDERS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doc = { "first_name" : x.first_name,</a:t>
            </a:r>
            <a:br>
              <a:rPr lang="en-US" sz="1800">
                <a:latin typeface="Monaco"/>
                <a:ea typeface="Consolas"/>
                <a:cs typeface="Monaco"/>
                <a:sym typeface="Consolas"/>
              </a:rPr>
            </a:b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"last_name" : x.last_name,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"address" : x.address,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"items" : [], "tracking" : [] }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mongodb.insert (doc)</a:t>
            </a:r>
          </a:p>
          <a:p>
            <a:pPr lvl="0"/>
            <a:endParaRPr lang="en-US" sz="1800">
              <a:latin typeface="Monaco"/>
              <a:ea typeface="Consolas"/>
              <a:cs typeface="Monaco"/>
              <a:sym typeface="Consolas"/>
            </a:endParaRP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for y in SELECT * FROM ITEMS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mongodb.update ({"_id" : y.order_id},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        {"$push" : {"items" : y}})</a:t>
            </a:r>
          </a:p>
          <a:p>
            <a:pPr lvl="0"/>
            <a:endParaRPr lang="en-US" sz="1800">
              <a:latin typeface="Monaco"/>
              <a:ea typeface="Consolas"/>
              <a:cs typeface="Monaco"/>
              <a:sym typeface="Consolas"/>
            </a:endParaRPr>
          </a:p>
          <a:p>
            <a:pPr lvl="0">
              <a:buClr>
                <a:schemeClr val="dk1"/>
              </a:buClr>
            </a:pPr>
            <a:r>
              <a:rPr lang="en-US" sz="1800">
                <a:solidFill>
                  <a:schemeClr val="dk1"/>
                </a:solidFill>
                <a:latin typeface="Monaco"/>
                <a:ea typeface="Consolas"/>
                <a:cs typeface="Monaco"/>
                <a:sym typeface="Consolas"/>
              </a:rPr>
              <a:t>for z in SELECT * FROM TRACKING</a:t>
            </a:r>
          </a:p>
          <a:p>
            <a:pPr lvl="0">
              <a:buClr>
                <a:schemeClr val="dk1"/>
              </a:buClr>
            </a:pPr>
            <a:r>
              <a:rPr lang="en-US" sz="1800">
                <a:solidFill>
                  <a:schemeClr val="dk1"/>
                </a:solidFill>
                <a:latin typeface="Monaco"/>
                <a:ea typeface="Consolas"/>
                <a:cs typeface="Monaco"/>
                <a:sym typeface="Consolas"/>
              </a:rPr>
              <a:t>    mongodb.update ({"_id" : z.order_id},</a:t>
            </a:r>
          </a:p>
          <a:p>
            <a:pPr lvl="0">
              <a:buClr>
                <a:schemeClr val="dk1"/>
              </a:buClr>
            </a:pPr>
            <a:r>
              <a:rPr lang="en-US" sz="1800">
                <a:solidFill>
                  <a:schemeClr val="dk1"/>
                </a:solidFill>
                <a:latin typeface="Monaco"/>
                <a:ea typeface="Consolas"/>
                <a:cs typeface="Monaco"/>
                <a:sym typeface="Consolas"/>
              </a:rPr>
              <a:t>                    {"$push" : {"tracking" : z}})</a:t>
            </a:r>
          </a:p>
        </p:txBody>
      </p:sp>
    </p:spTree>
    <p:extLst>
      <p:ext uri="{BB962C8B-B14F-4D97-AF65-F5344CB8AC3E}">
        <p14:creationId xmlns:p14="http://schemas.microsoft.com/office/powerpoint/2010/main" val="257673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 #2 – Build documents in DB</a:t>
            </a:r>
          </a:p>
        </p:txBody>
      </p:sp>
      <p:sp>
        <p:nvSpPr>
          <p:cNvPr id="3" name="Shape 129"/>
          <p:cNvSpPr txBox="1"/>
          <p:nvPr/>
        </p:nvSpPr>
        <p:spPr>
          <a:xfrm>
            <a:off x="1385708" y="1787341"/>
            <a:ext cx="9557135" cy="44084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for x in SELECT * FROM ORDERS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doc = { "first_name" : x.first_name,</a:t>
            </a:r>
            <a:br>
              <a:rPr lang="en-US" sz="1800">
                <a:latin typeface="Monaco"/>
                <a:ea typeface="Consolas"/>
                <a:cs typeface="Monaco"/>
                <a:sym typeface="Consolas"/>
              </a:rPr>
            </a:b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"last_name" : x.last_name,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"address" : x.address,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"items" : [], "tracking" : [] }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mongodb.insert (doc)</a:t>
            </a:r>
          </a:p>
          <a:p>
            <a:pPr lvl="0"/>
            <a:endParaRPr lang="en-US" sz="1800">
              <a:latin typeface="Monaco"/>
              <a:ea typeface="Consolas"/>
              <a:cs typeface="Monaco"/>
              <a:sym typeface="Consolas"/>
            </a:endParaRP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for y in SELECT * FROM ITEMS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mongodb.update ({"_id" : y.order_id},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        {"$push" : {"items" : y}})</a:t>
            </a:r>
          </a:p>
          <a:p>
            <a:pPr lvl="0"/>
            <a:endParaRPr lang="en-US" sz="1800">
              <a:latin typeface="Monaco"/>
              <a:ea typeface="Consolas"/>
              <a:cs typeface="Monaco"/>
              <a:sym typeface="Consolas"/>
            </a:endParaRPr>
          </a:p>
          <a:p>
            <a:pPr lvl="0">
              <a:buClr>
                <a:schemeClr val="dk1"/>
              </a:buClr>
            </a:pPr>
            <a:r>
              <a:rPr lang="en-US" sz="1800">
                <a:solidFill>
                  <a:schemeClr val="dk1"/>
                </a:solidFill>
                <a:latin typeface="Monaco"/>
                <a:ea typeface="Consolas"/>
                <a:cs typeface="Monaco"/>
                <a:sym typeface="Consolas"/>
              </a:rPr>
              <a:t>for z in SELECT * FROM TRACKING</a:t>
            </a:r>
          </a:p>
          <a:p>
            <a:pPr lvl="0">
              <a:buClr>
                <a:schemeClr val="dk1"/>
              </a:buClr>
            </a:pPr>
            <a:r>
              <a:rPr lang="en-US" sz="1800">
                <a:solidFill>
                  <a:schemeClr val="dk1"/>
                </a:solidFill>
                <a:latin typeface="Monaco"/>
                <a:ea typeface="Consolas"/>
                <a:cs typeface="Monaco"/>
                <a:sym typeface="Consolas"/>
              </a:rPr>
              <a:t>    mongodb.update ({"_id" : z.order_id},</a:t>
            </a:r>
          </a:p>
          <a:p>
            <a:pPr lvl="0">
              <a:buClr>
                <a:schemeClr val="dk1"/>
              </a:buClr>
            </a:pPr>
            <a:r>
              <a:rPr lang="en-US" sz="1800">
                <a:solidFill>
                  <a:schemeClr val="dk1"/>
                </a:solidFill>
                <a:latin typeface="Monaco"/>
                <a:ea typeface="Consolas"/>
                <a:cs typeface="Monaco"/>
                <a:sym typeface="Consolas"/>
              </a:rPr>
              <a:t>                    {"$push" : {"tracking" : z}})</a:t>
            </a:r>
          </a:p>
        </p:txBody>
      </p:sp>
    </p:spTree>
    <p:extLst>
      <p:ext uri="{BB962C8B-B14F-4D97-AF65-F5344CB8AC3E}">
        <p14:creationId xmlns:p14="http://schemas.microsoft.com/office/powerpoint/2010/main" val="205936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Fan-In and Fan-out</a:t>
            </a:r>
          </a:p>
        </p:txBody>
      </p:sp>
      <p:sp>
        <p:nvSpPr>
          <p:cNvPr id="5" name="Rectangle 4"/>
          <p:cNvSpPr/>
          <p:nvPr/>
        </p:nvSpPr>
        <p:spPr>
          <a:xfrm>
            <a:off x="4528514" y="2475748"/>
            <a:ext cx="2976247" cy="183435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ETL Job</a:t>
            </a:r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 flipV="1">
            <a:off x="3001905" y="3392928"/>
            <a:ext cx="1526609" cy="19231"/>
          </a:xfrm>
          <a:prstGeom prst="straightConnector1">
            <a:avLst/>
          </a:prstGeom>
          <a:ln w="28575" cmpd="sng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 flipV="1">
            <a:off x="7504761" y="3360848"/>
            <a:ext cx="1577927" cy="0"/>
          </a:xfrm>
          <a:prstGeom prst="straightConnector1">
            <a:avLst/>
          </a:prstGeom>
          <a:ln w="28575" cmpd="sng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7038" y="5002784"/>
            <a:ext cx="6760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Number of Database Operations per MongoDB Document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36825" y="2976009"/>
            <a:ext cx="10157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5"/>
                </a:solidFill>
                <a:latin typeface="+mj-lt"/>
              </a:rPr>
              <a:t>3/n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23827" y="2937524"/>
            <a:ext cx="23424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5"/>
                </a:solidFill>
                <a:latin typeface="+mj-lt"/>
              </a:rPr>
              <a:t>1 + p + q</a:t>
            </a:r>
          </a:p>
        </p:txBody>
      </p:sp>
    </p:spTree>
    <p:extLst>
      <p:ext uri="{BB962C8B-B14F-4D97-AF65-F5344CB8AC3E}">
        <p14:creationId xmlns:p14="http://schemas.microsoft.com/office/powerpoint/2010/main" val="372417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98607464"/>
              </p:ext>
            </p:extLst>
          </p:nvPr>
        </p:nvGraphicFramePr>
        <p:xfrm>
          <a:off x="687209" y="1672375"/>
          <a:ext cx="10972800" cy="4206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217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a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953" y="1314914"/>
            <a:ext cx="9399134" cy="4569023"/>
          </a:xfrm>
          <a:prstGeom prst="rect">
            <a:avLst/>
          </a:prstGeom>
        </p:spPr>
      </p:pic>
      <p:sp>
        <p:nvSpPr>
          <p:cNvPr id="4" name="Content Placeholder 6"/>
          <p:cNvSpPr>
            <a:spLocks noGrp="1"/>
          </p:cNvSpPr>
          <p:nvPr>
            <p:ph type="body" sz="quarter" idx="12"/>
          </p:nvPr>
        </p:nvSpPr>
        <p:spPr>
          <a:xfrm>
            <a:off x="2485624" y="1481524"/>
            <a:ext cx="5447762" cy="2549564"/>
          </a:xfrm>
          <a:solidFill>
            <a:schemeClr val="bg2">
              <a:alpha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At some point, most applications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need to </a:t>
            </a:r>
            <a:r>
              <a:rPr lang="en-US" dirty="0">
                <a:solidFill>
                  <a:schemeClr val="accent2"/>
                </a:solidFill>
              </a:rPr>
              <a:t>batch-load large amounts of data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DINOT"/>
                <a:cs typeface="DINOT"/>
              </a:rPr>
              <a:t>billions of documents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DINOT"/>
                <a:cs typeface="DINOT"/>
              </a:rPr>
              <a:t>huge initial load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DINOT"/>
                <a:cs typeface="DINOT"/>
              </a:rPr>
              <a:t>daily updates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Sound familiar?</a:t>
            </a:r>
            <a:endParaRPr lang="en-US" sz="320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255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 #3 – Load it all into memory</a:t>
            </a:r>
          </a:p>
        </p:txBody>
      </p:sp>
      <p:sp>
        <p:nvSpPr>
          <p:cNvPr id="3" name="Shape 129"/>
          <p:cNvSpPr txBox="1"/>
          <p:nvPr/>
        </p:nvSpPr>
        <p:spPr>
          <a:xfrm>
            <a:off x="1385708" y="1787341"/>
            <a:ext cx="9557135" cy="44084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db_items    = SELECT * FROM ITEMS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db_tracking = SELECT * FROM TRACKING</a:t>
            </a:r>
          </a:p>
          <a:p>
            <a:pPr lvl="0"/>
            <a:endParaRPr lang="en-US" sz="1800">
              <a:latin typeface="Monaco"/>
              <a:ea typeface="Consolas"/>
              <a:cs typeface="Monaco"/>
              <a:sym typeface="Consolas"/>
            </a:endParaRP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for x in SELECT * FROM ORDERS</a:t>
            </a:r>
          </a:p>
          <a:p>
            <a:pPr lvl="0"/>
            <a:endParaRPr lang="en-US" sz="1800">
              <a:latin typeface="Monaco"/>
              <a:ea typeface="Consolas"/>
              <a:cs typeface="Monaco"/>
              <a:sym typeface="Consolas"/>
            </a:endParaRP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doc = { "first_name" : x.first_name,</a:t>
            </a:r>
            <a:br>
              <a:rPr lang="en-US" sz="1800">
                <a:latin typeface="Monaco"/>
                <a:ea typeface="Consolas"/>
                <a:cs typeface="Monaco"/>
                <a:sym typeface="Consolas"/>
              </a:rPr>
            </a:b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"last_name" : x.last_name,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"address" : x.address,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"items" : [], "tracking" : [] }</a:t>
            </a:r>
          </a:p>
          <a:p>
            <a:pPr lvl="0"/>
            <a:endParaRPr lang="en-US" sz="1800">
              <a:latin typeface="Monaco"/>
              <a:ea typeface="Consolas"/>
              <a:cs typeface="Monaco"/>
              <a:sym typeface="Consolas"/>
            </a:endParaRP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doc.items.pushAll (db_items.getAll(x.order_id))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doc.tracking.pushAll (db_tracking.getAll(x.order_id))</a:t>
            </a:r>
          </a:p>
          <a:p>
            <a:pPr lvl="0"/>
            <a:endParaRPr lang="en-US" sz="1800">
              <a:latin typeface="Monaco"/>
              <a:ea typeface="Consolas"/>
              <a:cs typeface="Monaco"/>
              <a:sym typeface="Consolas"/>
            </a:endParaRP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mongodb.insert (doc)</a:t>
            </a:r>
          </a:p>
        </p:txBody>
      </p:sp>
    </p:spTree>
    <p:extLst>
      <p:ext uri="{BB962C8B-B14F-4D97-AF65-F5344CB8AC3E}">
        <p14:creationId xmlns:p14="http://schemas.microsoft.com/office/powerpoint/2010/main" val="59940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9064" y="1864350"/>
            <a:ext cx="5014738" cy="6024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 #3 – Load it all into memory</a:t>
            </a:r>
          </a:p>
        </p:txBody>
      </p:sp>
      <p:sp>
        <p:nvSpPr>
          <p:cNvPr id="3" name="Shape 129"/>
          <p:cNvSpPr txBox="1"/>
          <p:nvPr/>
        </p:nvSpPr>
        <p:spPr>
          <a:xfrm>
            <a:off x="1385708" y="1787341"/>
            <a:ext cx="9557135" cy="44084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db_items    = SELECT * FROM ITEMS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db_tracking = SELECT * FROM TRACKING</a:t>
            </a:r>
          </a:p>
          <a:p>
            <a:pPr lvl="0"/>
            <a:endParaRPr lang="en-US" sz="1800">
              <a:latin typeface="Monaco"/>
              <a:ea typeface="Consolas"/>
              <a:cs typeface="Monaco"/>
              <a:sym typeface="Consolas"/>
            </a:endParaRP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for x in SELECT * FROM ORDERS</a:t>
            </a:r>
          </a:p>
          <a:p>
            <a:pPr lvl="0"/>
            <a:endParaRPr lang="en-US" sz="1800">
              <a:latin typeface="Monaco"/>
              <a:ea typeface="Consolas"/>
              <a:cs typeface="Monaco"/>
              <a:sym typeface="Consolas"/>
            </a:endParaRP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doc = { "first_name" : x.first_name,</a:t>
            </a:r>
            <a:br>
              <a:rPr lang="en-US" sz="1800">
                <a:latin typeface="Monaco"/>
                <a:ea typeface="Consolas"/>
                <a:cs typeface="Monaco"/>
                <a:sym typeface="Consolas"/>
              </a:rPr>
            </a:b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"last_name" : x.last_name,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"address" : x.address,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"items" : [], "tracking" : [] }</a:t>
            </a:r>
          </a:p>
          <a:p>
            <a:pPr lvl="0"/>
            <a:endParaRPr lang="en-US" sz="1800">
              <a:latin typeface="Monaco"/>
              <a:ea typeface="Consolas"/>
              <a:cs typeface="Monaco"/>
              <a:sym typeface="Consolas"/>
            </a:endParaRP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doc.items.pushAll (db_items.getAll(x.order_id))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doc.tracking.pushAll (db_tracking.getAll(x.order_id))</a:t>
            </a:r>
          </a:p>
          <a:p>
            <a:pPr lvl="0"/>
            <a:endParaRPr lang="en-US" sz="1800">
              <a:latin typeface="Monaco"/>
              <a:ea typeface="Consolas"/>
              <a:cs typeface="Monaco"/>
              <a:sym typeface="Consolas"/>
            </a:endParaRP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mongodb.insert (doc)</a:t>
            </a:r>
          </a:p>
        </p:txBody>
      </p:sp>
    </p:spTree>
    <p:extLst>
      <p:ext uri="{BB962C8B-B14F-4D97-AF65-F5344CB8AC3E}">
        <p14:creationId xmlns:p14="http://schemas.microsoft.com/office/powerpoint/2010/main" val="243733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43654" y="2686098"/>
            <a:ext cx="4047713" cy="283228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 #3 – Load it all into memory</a:t>
            </a:r>
          </a:p>
        </p:txBody>
      </p:sp>
      <p:sp>
        <p:nvSpPr>
          <p:cNvPr id="3" name="Shape 129"/>
          <p:cNvSpPr txBox="1"/>
          <p:nvPr/>
        </p:nvSpPr>
        <p:spPr>
          <a:xfrm>
            <a:off x="1385708" y="1787341"/>
            <a:ext cx="9557135" cy="44084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db_items    = SELECT * FROM ITEMS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db_tracking = SELECT * FROM TRACKING</a:t>
            </a:r>
          </a:p>
          <a:p>
            <a:pPr lvl="0"/>
            <a:endParaRPr lang="en-US" sz="1800">
              <a:latin typeface="Monaco"/>
              <a:ea typeface="Consolas"/>
              <a:cs typeface="Monaco"/>
              <a:sym typeface="Consolas"/>
            </a:endParaRP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for x in SELECT * FROM ORDERS</a:t>
            </a:r>
          </a:p>
          <a:p>
            <a:pPr lvl="0"/>
            <a:endParaRPr lang="en-US" sz="1800">
              <a:latin typeface="Monaco"/>
              <a:ea typeface="Consolas"/>
              <a:cs typeface="Monaco"/>
              <a:sym typeface="Consolas"/>
            </a:endParaRP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doc = { "first_name" : x.first_name,</a:t>
            </a:r>
            <a:br>
              <a:rPr lang="en-US" sz="1800">
                <a:latin typeface="Monaco"/>
                <a:ea typeface="Consolas"/>
                <a:cs typeface="Monaco"/>
                <a:sym typeface="Consolas"/>
              </a:rPr>
            </a:b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"last_name" : x.last_name,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"address" : x.address,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"items" : [], "tracking" : [] }</a:t>
            </a:r>
          </a:p>
          <a:p>
            <a:pPr lvl="0"/>
            <a:endParaRPr lang="en-US" sz="1800">
              <a:latin typeface="Monaco"/>
              <a:ea typeface="Consolas"/>
              <a:cs typeface="Monaco"/>
              <a:sym typeface="Consolas"/>
            </a:endParaRP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doc.items.pushAll (db_items.getAll(x.order_id))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doc.tracking.pushAll (db_tracking.getAll(x.order_id))</a:t>
            </a:r>
          </a:p>
          <a:p>
            <a:pPr lvl="0"/>
            <a:endParaRPr lang="en-US" sz="1800">
              <a:latin typeface="Monaco"/>
              <a:ea typeface="Consolas"/>
              <a:cs typeface="Monaco"/>
              <a:sym typeface="Consolas"/>
            </a:endParaRP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mongodb.insert (doc)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452791" y="2960189"/>
            <a:ext cx="0" cy="283228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43654" y="5783333"/>
            <a:ext cx="465989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87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82740" y="4623011"/>
            <a:ext cx="6532991" cy="310638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88323" y="4065692"/>
            <a:ext cx="1708628" cy="310637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25380" y="1891232"/>
            <a:ext cx="4632484" cy="26495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 #3 – Load it all into memory</a:t>
            </a:r>
          </a:p>
        </p:txBody>
      </p:sp>
      <p:sp>
        <p:nvSpPr>
          <p:cNvPr id="3" name="Shape 129"/>
          <p:cNvSpPr txBox="1"/>
          <p:nvPr/>
        </p:nvSpPr>
        <p:spPr>
          <a:xfrm>
            <a:off x="1385708" y="1787341"/>
            <a:ext cx="9557135" cy="44084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db_items    = SELECT * FROM ITEMS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db_tracking = SELECT * FROM TRACKING</a:t>
            </a:r>
          </a:p>
          <a:p>
            <a:pPr lvl="0"/>
            <a:endParaRPr lang="en-US" sz="1800">
              <a:latin typeface="Monaco"/>
              <a:ea typeface="Consolas"/>
              <a:cs typeface="Monaco"/>
              <a:sym typeface="Consolas"/>
            </a:endParaRP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for x in SELECT * FROM ORDERS</a:t>
            </a:r>
          </a:p>
          <a:p>
            <a:pPr lvl="0"/>
            <a:endParaRPr lang="en-US" sz="1800">
              <a:latin typeface="Monaco"/>
              <a:ea typeface="Consolas"/>
              <a:cs typeface="Monaco"/>
              <a:sym typeface="Consolas"/>
            </a:endParaRP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doc = { "first_name" : x.first_name,</a:t>
            </a:r>
            <a:br>
              <a:rPr lang="en-US" sz="1800">
                <a:latin typeface="Monaco"/>
                <a:ea typeface="Consolas"/>
                <a:cs typeface="Monaco"/>
                <a:sym typeface="Consolas"/>
              </a:rPr>
            </a:b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"last_name" : x.last_name,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"address" : x.address,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"items" : [], "tracking" : [] }</a:t>
            </a:r>
          </a:p>
          <a:p>
            <a:pPr lvl="0"/>
            <a:endParaRPr lang="en-US" sz="1800">
              <a:latin typeface="Monaco"/>
              <a:ea typeface="Consolas"/>
              <a:cs typeface="Monaco"/>
              <a:sym typeface="Consolas"/>
            </a:endParaRP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doc.items.pushAll (db_items.getAll(x.order_id))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doc.tracking.pushAll (db_tracking.getAll(x.order_id))</a:t>
            </a:r>
          </a:p>
          <a:p>
            <a:pPr lvl="0"/>
            <a:endParaRPr lang="en-US" sz="1800">
              <a:latin typeface="Monaco"/>
              <a:ea typeface="Consolas"/>
              <a:cs typeface="Monaco"/>
              <a:sym typeface="Consolas"/>
            </a:endParaRP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mongodb.insert (doc)</a:t>
            </a:r>
          </a:p>
        </p:txBody>
      </p:sp>
    </p:spTree>
    <p:extLst>
      <p:ext uri="{BB962C8B-B14F-4D97-AF65-F5344CB8AC3E}">
        <p14:creationId xmlns:p14="http://schemas.microsoft.com/office/powerpoint/2010/main" val="294280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93468" y="4895273"/>
            <a:ext cx="7342735" cy="307879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02912" y="4071697"/>
            <a:ext cx="2139707" cy="307879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39299" y="2155152"/>
            <a:ext cx="5026002" cy="31557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 #3 – Load it all into memory</a:t>
            </a:r>
          </a:p>
        </p:txBody>
      </p:sp>
      <p:sp>
        <p:nvSpPr>
          <p:cNvPr id="3" name="Shape 129"/>
          <p:cNvSpPr txBox="1"/>
          <p:nvPr/>
        </p:nvSpPr>
        <p:spPr>
          <a:xfrm>
            <a:off x="1385708" y="1787341"/>
            <a:ext cx="9557135" cy="44084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db_items    = SELECT * FROM ITEMS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db_tracking = SELECT * FROM TRACKING</a:t>
            </a:r>
          </a:p>
          <a:p>
            <a:pPr lvl="0"/>
            <a:endParaRPr lang="en-US" sz="1800">
              <a:latin typeface="Monaco"/>
              <a:ea typeface="Consolas"/>
              <a:cs typeface="Monaco"/>
              <a:sym typeface="Consolas"/>
            </a:endParaRP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for x in SELECT * FROM ORDERS</a:t>
            </a:r>
          </a:p>
          <a:p>
            <a:pPr lvl="0"/>
            <a:endParaRPr lang="en-US" sz="1800">
              <a:latin typeface="Monaco"/>
              <a:ea typeface="Consolas"/>
              <a:cs typeface="Monaco"/>
              <a:sym typeface="Consolas"/>
            </a:endParaRP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doc = { "first_name" : x.first_name,</a:t>
            </a:r>
            <a:br>
              <a:rPr lang="en-US" sz="1800">
                <a:latin typeface="Monaco"/>
                <a:ea typeface="Consolas"/>
                <a:cs typeface="Monaco"/>
                <a:sym typeface="Consolas"/>
              </a:rPr>
            </a:b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"last_name" : x.last_name,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"address" : x.address,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"items" : [], "tracking" : [] }</a:t>
            </a:r>
          </a:p>
          <a:p>
            <a:pPr lvl="0"/>
            <a:endParaRPr lang="en-US" sz="1800">
              <a:latin typeface="Monaco"/>
              <a:ea typeface="Consolas"/>
              <a:cs typeface="Monaco"/>
              <a:sym typeface="Consolas"/>
            </a:endParaRP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doc.items.pushAll (db_items.getAll(x.order_id))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doc.tracking.pushAll (db_tracking.getAll(x.order_id))</a:t>
            </a:r>
          </a:p>
          <a:p>
            <a:pPr lvl="0"/>
            <a:endParaRPr lang="en-US" sz="1800">
              <a:latin typeface="Monaco"/>
              <a:ea typeface="Consolas"/>
              <a:cs typeface="Monaco"/>
              <a:sym typeface="Consolas"/>
            </a:endParaRP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mongodb.insert (doc)</a:t>
            </a:r>
          </a:p>
        </p:txBody>
      </p:sp>
    </p:spTree>
    <p:extLst>
      <p:ext uri="{BB962C8B-B14F-4D97-AF65-F5344CB8AC3E}">
        <p14:creationId xmlns:p14="http://schemas.microsoft.com/office/powerpoint/2010/main" val="154127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 #3 – Load it all into memory</a:t>
            </a:r>
          </a:p>
        </p:txBody>
      </p:sp>
      <p:sp>
        <p:nvSpPr>
          <p:cNvPr id="3" name="Shape 129"/>
          <p:cNvSpPr txBox="1"/>
          <p:nvPr/>
        </p:nvSpPr>
        <p:spPr>
          <a:xfrm>
            <a:off x="1385708" y="1787341"/>
            <a:ext cx="9557135" cy="44084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db_items    = SELECT * FROM ITEMS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db_tracking = SELECT * FROM TRACKING</a:t>
            </a:r>
          </a:p>
          <a:p>
            <a:pPr lvl="0"/>
            <a:endParaRPr lang="en-US" sz="1800">
              <a:latin typeface="Monaco"/>
              <a:ea typeface="Consolas"/>
              <a:cs typeface="Monaco"/>
              <a:sym typeface="Consolas"/>
            </a:endParaRP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for x in SELECT * FROM ORDERS</a:t>
            </a:r>
          </a:p>
          <a:p>
            <a:pPr lvl="0"/>
            <a:endParaRPr lang="en-US" sz="1800">
              <a:latin typeface="Monaco"/>
              <a:ea typeface="Consolas"/>
              <a:cs typeface="Monaco"/>
              <a:sym typeface="Consolas"/>
            </a:endParaRP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doc = { "first_name" : x.first_name,</a:t>
            </a:r>
            <a:br>
              <a:rPr lang="en-US" sz="1800">
                <a:latin typeface="Monaco"/>
                <a:ea typeface="Consolas"/>
                <a:cs typeface="Monaco"/>
                <a:sym typeface="Consolas"/>
              </a:rPr>
            </a:br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"last_name" : x.last_name,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"address" : x.address,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        "items" : [], "tracking" : [] }</a:t>
            </a:r>
          </a:p>
          <a:p>
            <a:pPr lvl="0"/>
            <a:endParaRPr lang="en-US" sz="1800">
              <a:latin typeface="Monaco"/>
              <a:ea typeface="Consolas"/>
              <a:cs typeface="Monaco"/>
              <a:sym typeface="Consolas"/>
            </a:endParaRP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doc.items.pushAll (db_items.getAll(x.order_id))</a:t>
            </a: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doc.tracking.pushAll (db_tracking.getAll(x.order_id))</a:t>
            </a:r>
          </a:p>
          <a:p>
            <a:pPr lvl="0"/>
            <a:endParaRPr lang="en-US" sz="1800">
              <a:latin typeface="Monaco"/>
              <a:ea typeface="Consolas"/>
              <a:cs typeface="Monaco"/>
              <a:sym typeface="Consolas"/>
            </a:endParaRPr>
          </a:p>
          <a:p>
            <a:pPr lvl="0"/>
            <a:r>
              <a:rPr lang="en-US" sz="1800">
                <a:latin typeface="Monaco"/>
                <a:ea typeface="Consolas"/>
                <a:cs typeface="Monaco"/>
                <a:sym typeface="Consolas"/>
              </a:rPr>
              <a:t>    mongodb.insert (doc)</a:t>
            </a:r>
          </a:p>
        </p:txBody>
      </p:sp>
    </p:spTree>
    <p:extLst>
      <p:ext uri="{BB962C8B-B14F-4D97-AF65-F5344CB8AC3E}">
        <p14:creationId xmlns:p14="http://schemas.microsoft.com/office/powerpoint/2010/main" val="20174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Fan-In and Fan-out</a:t>
            </a:r>
          </a:p>
        </p:txBody>
      </p:sp>
      <p:sp>
        <p:nvSpPr>
          <p:cNvPr id="5" name="Rectangle 4"/>
          <p:cNvSpPr/>
          <p:nvPr/>
        </p:nvSpPr>
        <p:spPr>
          <a:xfrm>
            <a:off x="4528514" y="2475748"/>
            <a:ext cx="2976247" cy="183435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ETL Job</a:t>
            </a:r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 flipV="1">
            <a:off x="3001905" y="3392928"/>
            <a:ext cx="1526609" cy="19231"/>
          </a:xfrm>
          <a:prstGeom prst="straightConnector1">
            <a:avLst/>
          </a:prstGeom>
          <a:ln w="28575" cmpd="sng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 flipV="1">
            <a:off x="7504761" y="3360848"/>
            <a:ext cx="1577927" cy="0"/>
          </a:xfrm>
          <a:prstGeom prst="straightConnector1">
            <a:avLst/>
          </a:prstGeom>
          <a:ln w="28575" cmpd="sng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7038" y="5002784"/>
            <a:ext cx="6760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Number of Database Operations per MongoDB Document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36825" y="2976009"/>
            <a:ext cx="10157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5"/>
                </a:solidFill>
                <a:latin typeface="+mj-lt"/>
              </a:rPr>
              <a:t>3/n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62645" y="2937524"/>
            <a:ext cx="5029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5"/>
                </a:solidFill>
                <a:latin typeface="+mj-lt"/>
              </a:rPr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365585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61982714"/>
              </p:ext>
            </p:extLst>
          </p:nvPr>
        </p:nvGraphicFramePr>
        <p:xfrm>
          <a:off x="1216025" y="1530350"/>
          <a:ext cx="10972800" cy="4206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763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0" y="2663555"/>
            <a:ext cx="12188825" cy="2088749"/>
          </a:xfrm>
        </p:spPr>
        <p:txBody>
          <a:bodyPr/>
          <a:lstStyle/>
          <a:p>
            <a:r>
              <a:rPr lang="en-US" dirty="0" smtClean="0"/>
              <a:t>Getting it right:</a:t>
            </a:r>
            <a:br>
              <a:rPr lang="en-US" dirty="0" smtClean="0"/>
            </a:br>
            <a:r>
              <a:rPr lang="en-US" dirty="0" smtClean="0"/>
              <a:t>Co-Iteration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6426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7"/>
          <p:cNvSpPr txBox="1"/>
          <p:nvPr/>
        </p:nvSpPr>
        <p:spPr>
          <a:xfrm>
            <a:off x="436022" y="156730"/>
            <a:ext cx="9726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ORDERS</a:t>
            </a:r>
          </a:p>
        </p:txBody>
      </p:sp>
      <p:sp>
        <p:nvSpPr>
          <p:cNvPr id="5" name="Shape 58"/>
          <p:cNvSpPr txBox="1"/>
          <p:nvPr/>
        </p:nvSpPr>
        <p:spPr>
          <a:xfrm>
            <a:off x="1472247" y="4184455"/>
            <a:ext cx="12135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TRACKING</a:t>
            </a:r>
          </a:p>
        </p:txBody>
      </p:sp>
      <p:sp>
        <p:nvSpPr>
          <p:cNvPr id="6" name="Shape 59"/>
          <p:cNvSpPr txBox="1"/>
          <p:nvPr/>
        </p:nvSpPr>
        <p:spPr>
          <a:xfrm>
            <a:off x="1009497" y="1592155"/>
            <a:ext cx="756899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ITEMS</a:t>
            </a:r>
          </a:p>
        </p:txBody>
      </p:sp>
      <p:sp>
        <p:nvSpPr>
          <p:cNvPr id="7" name="Shape 60"/>
          <p:cNvSpPr/>
          <p:nvPr/>
        </p:nvSpPr>
        <p:spPr>
          <a:xfrm>
            <a:off x="547347" y="542064"/>
            <a:ext cx="3675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8" name="Shape 61"/>
          <p:cNvSpPr/>
          <p:nvPr/>
        </p:nvSpPr>
        <p:spPr>
          <a:xfrm>
            <a:off x="914847" y="542064"/>
            <a:ext cx="131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FIRST_NAME</a:t>
            </a:r>
          </a:p>
        </p:txBody>
      </p:sp>
      <p:sp>
        <p:nvSpPr>
          <p:cNvPr id="9" name="Shape 62"/>
          <p:cNvSpPr/>
          <p:nvPr/>
        </p:nvSpPr>
        <p:spPr>
          <a:xfrm>
            <a:off x="2234247" y="542064"/>
            <a:ext cx="15456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LAST_NAME</a:t>
            </a:r>
          </a:p>
        </p:txBody>
      </p:sp>
      <p:sp>
        <p:nvSpPr>
          <p:cNvPr id="10" name="Shape 63"/>
          <p:cNvSpPr/>
          <p:nvPr/>
        </p:nvSpPr>
        <p:spPr>
          <a:xfrm>
            <a:off x="3779922" y="542064"/>
            <a:ext cx="254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SHIPPING_ADDRESS</a:t>
            </a:r>
          </a:p>
        </p:txBody>
      </p:sp>
      <p:sp>
        <p:nvSpPr>
          <p:cNvPr id="11" name="Shape 64"/>
          <p:cNvSpPr/>
          <p:nvPr/>
        </p:nvSpPr>
        <p:spPr>
          <a:xfrm>
            <a:off x="547347" y="900564"/>
            <a:ext cx="3675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12" name="Shape 65"/>
          <p:cNvSpPr/>
          <p:nvPr/>
        </p:nvSpPr>
        <p:spPr>
          <a:xfrm>
            <a:off x="914847" y="900564"/>
            <a:ext cx="131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James</a:t>
            </a:r>
          </a:p>
        </p:txBody>
      </p:sp>
      <p:sp>
        <p:nvSpPr>
          <p:cNvPr id="13" name="Shape 66"/>
          <p:cNvSpPr/>
          <p:nvPr/>
        </p:nvSpPr>
        <p:spPr>
          <a:xfrm>
            <a:off x="2234247" y="900564"/>
            <a:ext cx="15456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Bond</a:t>
            </a:r>
          </a:p>
        </p:txBody>
      </p:sp>
      <p:sp>
        <p:nvSpPr>
          <p:cNvPr id="14" name="Shape 67"/>
          <p:cNvSpPr/>
          <p:nvPr/>
        </p:nvSpPr>
        <p:spPr>
          <a:xfrm>
            <a:off x="3779922" y="900564"/>
            <a:ext cx="254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Nassau, Bahamas, US</a:t>
            </a:r>
          </a:p>
        </p:txBody>
      </p:sp>
      <p:sp>
        <p:nvSpPr>
          <p:cNvPr id="15" name="Shape 68"/>
          <p:cNvSpPr/>
          <p:nvPr/>
        </p:nvSpPr>
        <p:spPr>
          <a:xfrm>
            <a:off x="547347" y="1259064"/>
            <a:ext cx="3675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16" name="Shape 69"/>
          <p:cNvSpPr/>
          <p:nvPr/>
        </p:nvSpPr>
        <p:spPr>
          <a:xfrm>
            <a:off x="914847" y="1259064"/>
            <a:ext cx="131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Ernst</a:t>
            </a:r>
          </a:p>
        </p:txBody>
      </p:sp>
      <p:sp>
        <p:nvSpPr>
          <p:cNvPr id="17" name="Shape 70"/>
          <p:cNvSpPr/>
          <p:nvPr/>
        </p:nvSpPr>
        <p:spPr>
          <a:xfrm>
            <a:off x="2234247" y="1259064"/>
            <a:ext cx="15456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Blofeldt</a:t>
            </a:r>
          </a:p>
        </p:txBody>
      </p:sp>
      <p:sp>
        <p:nvSpPr>
          <p:cNvPr id="18" name="Shape 71"/>
          <p:cNvSpPr/>
          <p:nvPr/>
        </p:nvSpPr>
        <p:spPr>
          <a:xfrm>
            <a:off x="3779922" y="1259064"/>
            <a:ext cx="254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Caracas, Venezuela</a:t>
            </a:r>
          </a:p>
        </p:txBody>
      </p:sp>
      <p:sp>
        <p:nvSpPr>
          <p:cNvPr id="19" name="Shape 72"/>
          <p:cNvSpPr/>
          <p:nvPr/>
        </p:nvSpPr>
        <p:spPr>
          <a:xfrm>
            <a:off x="1114146" y="19898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20" name="Shape 73"/>
          <p:cNvSpPr/>
          <p:nvPr/>
        </p:nvSpPr>
        <p:spPr>
          <a:xfrm>
            <a:off x="1496246" y="19898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21" name="Shape 74"/>
          <p:cNvSpPr/>
          <p:nvPr/>
        </p:nvSpPr>
        <p:spPr>
          <a:xfrm>
            <a:off x="2672346" y="19898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QTY</a:t>
            </a:r>
          </a:p>
        </p:txBody>
      </p:sp>
      <p:sp>
        <p:nvSpPr>
          <p:cNvPr id="22" name="Shape 75"/>
          <p:cNvSpPr/>
          <p:nvPr/>
        </p:nvSpPr>
        <p:spPr>
          <a:xfrm>
            <a:off x="3263346" y="19898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DESCRIPTION</a:t>
            </a:r>
          </a:p>
        </p:txBody>
      </p:sp>
      <p:sp>
        <p:nvSpPr>
          <p:cNvPr id="23" name="Shape 76"/>
          <p:cNvSpPr/>
          <p:nvPr/>
        </p:nvSpPr>
        <p:spPr>
          <a:xfrm>
            <a:off x="6089671" y="19898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PRICE</a:t>
            </a:r>
          </a:p>
        </p:txBody>
      </p:sp>
      <p:sp>
        <p:nvSpPr>
          <p:cNvPr id="24" name="Shape 77"/>
          <p:cNvSpPr/>
          <p:nvPr/>
        </p:nvSpPr>
        <p:spPr>
          <a:xfrm>
            <a:off x="1114146" y="23483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5" name="Shape 78"/>
          <p:cNvSpPr/>
          <p:nvPr/>
        </p:nvSpPr>
        <p:spPr>
          <a:xfrm>
            <a:off x="1496243" y="23483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6" name="Shape 79"/>
          <p:cNvSpPr/>
          <p:nvPr/>
        </p:nvSpPr>
        <p:spPr>
          <a:xfrm>
            <a:off x="2672168" y="23483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7" name="Shape 80"/>
          <p:cNvSpPr/>
          <p:nvPr/>
        </p:nvSpPr>
        <p:spPr>
          <a:xfrm>
            <a:off x="3263562" y="23483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Aston Martin</a:t>
            </a:r>
          </a:p>
        </p:txBody>
      </p:sp>
      <p:sp>
        <p:nvSpPr>
          <p:cNvPr id="28" name="Shape 81"/>
          <p:cNvSpPr/>
          <p:nvPr/>
        </p:nvSpPr>
        <p:spPr>
          <a:xfrm>
            <a:off x="6089668" y="23483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120,000</a:t>
            </a:r>
          </a:p>
        </p:txBody>
      </p:sp>
      <p:sp>
        <p:nvSpPr>
          <p:cNvPr id="29" name="Shape 82"/>
          <p:cNvSpPr/>
          <p:nvPr/>
        </p:nvSpPr>
        <p:spPr>
          <a:xfrm>
            <a:off x="1114146" y="27068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30" name="Shape 83"/>
          <p:cNvSpPr/>
          <p:nvPr/>
        </p:nvSpPr>
        <p:spPr>
          <a:xfrm>
            <a:off x="1496243" y="27068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1" name="Shape 84"/>
          <p:cNvSpPr/>
          <p:nvPr/>
        </p:nvSpPr>
        <p:spPr>
          <a:xfrm>
            <a:off x="2672168" y="27068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2" name="Shape 85"/>
          <p:cNvSpPr/>
          <p:nvPr/>
        </p:nvSpPr>
        <p:spPr>
          <a:xfrm>
            <a:off x="3263562" y="27068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Dinner Jacket</a:t>
            </a:r>
          </a:p>
        </p:txBody>
      </p:sp>
      <p:sp>
        <p:nvSpPr>
          <p:cNvPr id="33" name="Shape 86"/>
          <p:cNvSpPr/>
          <p:nvPr/>
        </p:nvSpPr>
        <p:spPr>
          <a:xfrm>
            <a:off x="6089668" y="27068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4,000</a:t>
            </a:r>
          </a:p>
        </p:txBody>
      </p:sp>
      <p:sp>
        <p:nvSpPr>
          <p:cNvPr id="34" name="Shape 87"/>
          <p:cNvSpPr/>
          <p:nvPr/>
        </p:nvSpPr>
        <p:spPr>
          <a:xfrm>
            <a:off x="1114146" y="30653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5" name="Shape 88"/>
          <p:cNvSpPr/>
          <p:nvPr/>
        </p:nvSpPr>
        <p:spPr>
          <a:xfrm>
            <a:off x="1496243" y="30653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6" name="Shape 89"/>
          <p:cNvSpPr/>
          <p:nvPr/>
        </p:nvSpPr>
        <p:spPr>
          <a:xfrm>
            <a:off x="2672168" y="30653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7" name="Shape 90"/>
          <p:cNvSpPr/>
          <p:nvPr/>
        </p:nvSpPr>
        <p:spPr>
          <a:xfrm>
            <a:off x="3263562" y="30653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Champagne Veuve-Cliquot</a:t>
            </a:r>
          </a:p>
        </p:txBody>
      </p:sp>
      <p:sp>
        <p:nvSpPr>
          <p:cNvPr id="38" name="Shape 91"/>
          <p:cNvSpPr/>
          <p:nvPr/>
        </p:nvSpPr>
        <p:spPr>
          <a:xfrm>
            <a:off x="6089668" y="30653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200</a:t>
            </a:r>
          </a:p>
        </p:txBody>
      </p:sp>
      <p:sp>
        <p:nvSpPr>
          <p:cNvPr id="39" name="Shape 92"/>
          <p:cNvSpPr/>
          <p:nvPr/>
        </p:nvSpPr>
        <p:spPr>
          <a:xfrm>
            <a:off x="1114146" y="34238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</a:t>
            </a:r>
          </a:p>
        </p:txBody>
      </p:sp>
      <p:sp>
        <p:nvSpPr>
          <p:cNvPr id="40" name="Shape 93"/>
          <p:cNvSpPr/>
          <p:nvPr/>
        </p:nvSpPr>
        <p:spPr>
          <a:xfrm>
            <a:off x="1496243" y="34238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1" name="Shape 94"/>
          <p:cNvSpPr/>
          <p:nvPr/>
        </p:nvSpPr>
        <p:spPr>
          <a:xfrm>
            <a:off x="2672168" y="34238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100</a:t>
            </a:r>
          </a:p>
        </p:txBody>
      </p:sp>
      <p:sp>
        <p:nvSpPr>
          <p:cNvPr id="42" name="Shape 95"/>
          <p:cNvSpPr/>
          <p:nvPr/>
        </p:nvSpPr>
        <p:spPr>
          <a:xfrm>
            <a:off x="3263562" y="34238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Cat Food</a:t>
            </a:r>
          </a:p>
        </p:txBody>
      </p:sp>
      <p:sp>
        <p:nvSpPr>
          <p:cNvPr id="43" name="Shape 96"/>
          <p:cNvSpPr/>
          <p:nvPr/>
        </p:nvSpPr>
        <p:spPr>
          <a:xfrm>
            <a:off x="6089668" y="34238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4" name="Shape 97"/>
          <p:cNvSpPr/>
          <p:nvPr/>
        </p:nvSpPr>
        <p:spPr>
          <a:xfrm>
            <a:off x="1114146" y="37823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5</a:t>
            </a:r>
          </a:p>
        </p:txBody>
      </p:sp>
      <p:sp>
        <p:nvSpPr>
          <p:cNvPr id="45" name="Shape 98"/>
          <p:cNvSpPr/>
          <p:nvPr/>
        </p:nvSpPr>
        <p:spPr>
          <a:xfrm>
            <a:off x="1496243" y="37823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6" name="Shape 99"/>
          <p:cNvSpPr/>
          <p:nvPr/>
        </p:nvSpPr>
        <p:spPr>
          <a:xfrm>
            <a:off x="2672168" y="37823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7" name="Shape 100"/>
          <p:cNvSpPr/>
          <p:nvPr/>
        </p:nvSpPr>
        <p:spPr>
          <a:xfrm>
            <a:off x="3263562" y="37823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Launch Pad</a:t>
            </a:r>
          </a:p>
        </p:txBody>
      </p:sp>
      <p:sp>
        <p:nvSpPr>
          <p:cNvPr id="48" name="Shape 101"/>
          <p:cNvSpPr/>
          <p:nvPr/>
        </p:nvSpPr>
        <p:spPr>
          <a:xfrm>
            <a:off x="6089668" y="37823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1,000,000</a:t>
            </a:r>
          </a:p>
        </p:txBody>
      </p:sp>
      <p:sp>
        <p:nvSpPr>
          <p:cNvPr id="49" name="Shape 102"/>
          <p:cNvSpPr/>
          <p:nvPr/>
        </p:nvSpPr>
        <p:spPr>
          <a:xfrm>
            <a:off x="1572446" y="4580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50" name="Shape 103"/>
          <p:cNvSpPr/>
          <p:nvPr/>
        </p:nvSpPr>
        <p:spPr>
          <a:xfrm>
            <a:off x="2748547" y="4580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TIMESTAMP</a:t>
            </a:r>
          </a:p>
        </p:txBody>
      </p:sp>
      <p:sp>
        <p:nvSpPr>
          <p:cNvPr id="51" name="Shape 104"/>
          <p:cNvSpPr/>
          <p:nvPr/>
        </p:nvSpPr>
        <p:spPr>
          <a:xfrm>
            <a:off x="4751347" y="4580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STATUS</a:t>
            </a:r>
          </a:p>
        </p:txBody>
      </p:sp>
      <p:sp>
        <p:nvSpPr>
          <p:cNvPr id="52" name="Shape 105"/>
          <p:cNvSpPr/>
          <p:nvPr/>
        </p:nvSpPr>
        <p:spPr>
          <a:xfrm>
            <a:off x="1572446" y="49391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53" name="Shape 106"/>
          <p:cNvSpPr/>
          <p:nvPr/>
        </p:nvSpPr>
        <p:spPr>
          <a:xfrm>
            <a:off x="2748547" y="49391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1985-04-30 09:48:00</a:t>
            </a:r>
          </a:p>
        </p:txBody>
      </p:sp>
      <p:sp>
        <p:nvSpPr>
          <p:cNvPr id="54" name="Shape 107"/>
          <p:cNvSpPr/>
          <p:nvPr/>
        </p:nvSpPr>
        <p:spPr>
          <a:xfrm>
            <a:off x="4751347" y="49391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5" name="Shape 108"/>
          <p:cNvSpPr/>
          <p:nvPr/>
        </p:nvSpPr>
        <p:spPr>
          <a:xfrm>
            <a:off x="1572446" y="5297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6" name="Shape 109"/>
          <p:cNvSpPr/>
          <p:nvPr/>
        </p:nvSpPr>
        <p:spPr>
          <a:xfrm>
            <a:off x="2748547" y="5297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1985-04-23 01:30:22</a:t>
            </a:r>
          </a:p>
        </p:txBody>
      </p:sp>
      <p:sp>
        <p:nvSpPr>
          <p:cNvPr id="57" name="Shape 110"/>
          <p:cNvSpPr/>
          <p:nvPr/>
        </p:nvSpPr>
        <p:spPr>
          <a:xfrm>
            <a:off x="4751347" y="5297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8" name="Shape 111"/>
          <p:cNvSpPr/>
          <p:nvPr/>
        </p:nvSpPr>
        <p:spPr>
          <a:xfrm>
            <a:off x="1572446" y="56561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9" name="Shape 112"/>
          <p:cNvSpPr/>
          <p:nvPr/>
        </p:nvSpPr>
        <p:spPr>
          <a:xfrm>
            <a:off x="2748547" y="56561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1985-04-25 08:30:00</a:t>
            </a:r>
          </a:p>
        </p:txBody>
      </p:sp>
      <p:sp>
        <p:nvSpPr>
          <p:cNvPr id="60" name="Shape 113"/>
          <p:cNvSpPr/>
          <p:nvPr/>
        </p:nvSpPr>
        <p:spPr>
          <a:xfrm>
            <a:off x="4751347" y="56561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SHIPPED</a:t>
            </a:r>
          </a:p>
        </p:txBody>
      </p:sp>
      <p:sp>
        <p:nvSpPr>
          <p:cNvPr id="61" name="Shape 114"/>
          <p:cNvSpPr/>
          <p:nvPr/>
        </p:nvSpPr>
        <p:spPr>
          <a:xfrm>
            <a:off x="1572446" y="6014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62" name="Shape 115"/>
          <p:cNvSpPr/>
          <p:nvPr/>
        </p:nvSpPr>
        <p:spPr>
          <a:xfrm>
            <a:off x="2748547" y="6014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1985-05-14 21:37:00</a:t>
            </a:r>
          </a:p>
        </p:txBody>
      </p:sp>
      <p:sp>
        <p:nvSpPr>
          <p:cNvPr id="63" name="Shape 116"/>
          <p:cNvSpPr/>
          <p:nvPr/>
        </p:nvSpPr>
        <p:spPr>
          <a:xfrm>
            <a:off x="4751347" y="6014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DELIVERED</a:t>
            </a:r>
          </a:p>
        </p:txBody>
      </p:sp>
    </p:spTree>
    <p:extLst>
      <p:ext uri="{BB962C8B-B14F-4D97-AF65-F5344CB8AC3E}">
        <p14:creationId xmlns:p14="http://schemas.microsoft.com/office/powerpoint/2010/main" val="398530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MongoDB properly </a:t>
            </a:r>
            <a:br>
              <a:rPr lang="en-US" dirty="0"/>
            </a:br>
            <a:r>
              <a:rPr lang="en-US" dirty="0"/>
              <a:t>means </a:t>
            </a:r>
            <a:r>
              <a:rPr lang="en-US" dirty="0">
                <a:solidFill>
                  <a:srgbClr val="ED7D31"/>
                </a:solidFill>
              </a:rPr>
              <a:t>complex documents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rial"/>
              </a:rPr>
              <a:t>Sound familiar?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6383" y="702751"/>
            <a:ext cx="5515002" cy="2585323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>
                <a:latin typeface="Consolas"/>
                <a:cs typeface="Consolas"/>
              </a:rPr>
              <a:t>{</a:t>
            </a:r>
          </a:p>
          <a:p>
            <a:r>
              <a:rPr lang="ro-RO" sz="1800">
                <a:latin typeface="Consolas"/>
                <a:cs typeface="Consolas"/>
              </a:rPr>
              <a:t>  "_id"  : "admin.mongo_dba",</a:t>
            </a:r>
          </a:p>
          <a:p>
            <a:r>
              <a:rPr lang="de-DE" sz="1800">
                <a:latin typeface="Consolas"/>
                <a:cs typeface="Consolas"/>
              </a:rPr>
              <a:t>  "user" : "mongo_dba",</a:t>
            </a:r>
          </a:p>
          <a:p>
            <a:r>
              <a:rPr lang="ro-RO" sz="1800">
                <a:latin typeface="Consolas"/>
                <a:cs typeface="Consolas"/>
              </a:rPr>
              <a:t>  "db"   : "admin",</a:t>
            </a:r>
          </a:p>
          <a:p>
            <a:r>
              <a:rPr lang="en-US" sz="1800">
                <a:latin typeface="Consolas"/>
                <a:cs typeface="Consolas"/>
              </a:rPr>
              <a:t>  "roles" : [</a:t>
            </a:r>
          </a:p>
          <a:p>
            <a:r>
              <a:rPr lang="de-DE" sz="1800">
                <a:latin typeface="Consolas"/>
                <a:cs typeface="Consolas"/>
              </a:rPr>
              <a:t>    { "role" : "root", "db" : "admin" },</a:t>
            </a:r>
          </a:p>
          <a:p>
            <a:r>
              <a:rPr lang="de-DE" sz="1800">
                <a:latin typeface="Consolas"/>
                <a:cs typeface="Consolas"/>
              </a:rPr>
              <a:t>    { "role" : "restore", "db" : "admin" }</a:t>
            </a:r>
          </a:p>
          <a:p>
            <a:r>
              <a:rPr lang="de-DE" sz="1800">
                <a:latin typeface="Consolas"/>
                <a:cs typeface="Consolas"/>
              </a:rPr>
              <a:t>  ]</a:t>
            </a:r>
          </a:p>
          <a:p>
            <a:r>
              <a:rPr lang="de-DE" sz="1800">
                <a:latin typeface="Consolas"/>
                <a:cs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1172" y="3637051"/>
            <a:ext cx="6276478" cy="2308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800">
                <a:latin typeface="Consolas"/>
                <a:cs typeface="Consolas"/>
              </a:rPr>
              <a:t>[</a:t>
            </a:r>
          </a:p>
          <a:p>
            <a:r>
              <a:rPr lang="pt-BR" sz="1800">
                <a:latin typeface="Consolas"/>
                <a:cs typeface="Consolas"/>
              </a:rPr>
              <a:t>  { "</a:t>
            </a:r>
            <a:r>
              <a:rPr lang="en-US" sz="1800">
                <a:latin typeface="Consolas"/>
                <a:cs typeface="Consolas"/>
              </a:rPr>
              <a:t>$sort" : { "</a:t>
            </a:r>
            <a:r>
              <a:rPr lang="de-DE" sz="1800">
                <a:latin typeface="Consolas"/>
                <a:cs typeface="Consolas"/>
              </a:rPr>
              <a:t>st": 1 } }, </a:t>
            </a:r>
          </a:p>
          <a:p>
            <a:r>
              <a:rPr lang="de-DE" sz="1800">
                <a:latin typeface="Consolas"/>
                <a:cs typeface="Consolas"/>
              </a:rPr>
              <a:t>  {</a:t>
            </a:r>
          </a:p>
          <a:p>
            <a:r>
              <a:rPr lang="en-US" sz="1800">
                <a:latin typeface="Consolas"/>
                <a:cs typeface="Consolas"/>
              </a:rPr>
              <a:t>    "$group" : { "_id"  : "$st",</a:t>
            </a:r>
          </a:p>
          <a:p>
            <a:r>
              <a:rPr lang="en-US" sz="1800">
                <a:latin typeface="Consolas"/>
                <a:cs typeface="Consolas"/>
              </a:rPr>
              <a:t>                 "start" : { "$first" : "$ts" },</a:t>
            </a:r>
          </a:p>
          <a:p>
            <a:r>
              <a:rPr lang="en-US" sz="1800">
                <a:latin typeface="Consolas"/>
                <a:cs typeface="Consolas"/>
              </a:rPr>
              <a:t>                 "end" :   { "$last" : "$ts" } </a:t>
            </a:r>
            <a:r>
              <a:rPr lang="de-DE" sz="1800">
                <a:latin typeface="Consolas"/>
                <a:cs typeface="Consolas"/>
              </a:rPr>
              <a:t>}</a:t>
            </a:r>
          </a:p>
          <a:p>
            <a:r>
              <a:rPr lang="de-DE" sz="1800">
                <a:latin typeface="Consolas"/>
                <a:cs typeface="Consolas"/>
              </a:rPr>
              <a:t>  </a:t>
            </a:r>
            <a:r>
              <a:rPr lang="pt-BR" sz="1800">
                <a:latin typeface="Consolas"/>
                <a:cs typeface="Consolas"/>
              </a:rPr>
              <a:t>}</a:t>
            </a:r>
          </a:p>
          <a:p>
            <a:r>
              <a:rPr lang="pt-BR" sz="1800">
                <a:latin typeface="Consolas"/>
                <a:cs typeface="Consolas"/>
              </a:rPr>
              <a:t>]</a:t>
            </a:r>
            <a:endParaRPr lang="en-US" sz="18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6931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7"/>
          <p:cNvSpPr txBox="1"/>
          <p:nvPr/>
        </p:nvSpPr>
        <p:spPr>
          <a:xfrm>
            <a:off x="436022" y="156730"/>
            <a:ext cx="9726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ORDERS</a:t>
            </a:r>
          </a:p>
        </p:txBody>
      </p:sp>
      <p:sp>
        <p:nvSpPr>
          <p:cNvPr id="5" name="Shape 58"/>
          <p:cNvSpPr txBox="1"/>
          <p:nvPr/>
        </p:nvSpPr>
        <p:spPr>
          <a:xfrm>
            <a:off x="1472247" y="4184455"/>
            <a:ext cx="12135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TRACKING</a:t>
            </a:r>
          </a:p>
        </p:txBody>
      </p:sp>
      <p:sp>
        <p:nvSpPr>
          <p:cNvPr id="6" name="Shape 59"/>
          <p:cNvSpPr txBox="1"/>
          <p:nvPr/>
        </p:nvSpPr>
        <p:spPr>
          <a:xfrm>
            <a:off x="1009497" y="1592155"/>
            <a:ext cx="756899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ITEMS</a:t>
            </a:r>
          </a:p>
        </p:txBody>
      </p:sp>
      <p:sp>
        <p:nvSpPr>
          <p:cNvPr id="7" name="Shape 60"/>
          <p:cNvSpPr/>
          <p:nvPr/>
        </p:nvSpPr>
        <p:spPr>
          <a:xfrm>
            <a:off x="547347" y="542064"/>
            <a:ext cx="3675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8" name="Shape 61"/>
          <p:cNvSpPr/>
          <p:nvPr/>
        </p:nvSpPr>
        <p:spPr>
          <a:xfrm>
            <a:off x="914847" y="542064"/>
            <a:ext cx="131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FIRST_NAME</a:t>
            </a:r>
          </a:p>
        </p:txBody>
      </p:sp>
      <p:sp>
        <p:nvSpPr>
          <p:cNvPr id="9" name="Shape 62"/>
          <p:cNvSpPr/>
          <p:nvPr/>
        </p:nvSpPr>
        <p:spPr>
          <a:xfrm>
            <a:off x="2234247" y="542064"/>
            <a:ext cx="15456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LAST_NAME</a:t>
            </a:r>
          </a:p>
        </p:txBody>
      </p:sp>
      <p:sp>
        <p:nvSpPr>
          <p:cNvPr id="10" name="Shape 63"/>
          <p:cNvSpPr/>
          <p:nvPr/>
        </p:nvSpPr>
        <p:spPr>
          <a:xfrm>
            <a:off x="3779922" y="542064"/>
            <a:ext cx="254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SHIPPING_ADDRESS</a:t>
            </a:r>
          </a:p>
        </p:txBody>
      </p:sp>
      <p:sp>
        <p:nvSpPr>
          <p:cNvPr id="11" name="Shape 64"/>
          <p:cNvSpPr/>
          <p:nvPr/>
        </p:nvSpPr>
        <p:spPr>
          <a:xfrm>
            <a:off x="547347" y="900564"/>
            <a:ext cx="367500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12" name="Shape 65"/>
          <p:cNvSpPr/>
          <p:nvPr/>
        </p:nvSpPr>
        <p:spPr>
          <a:xfrm>
            <a:off x="914847" y="900564"/>
            <a:ext cx="13193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James</a:t>
            </a:r>
          </a:p>
        </p:txBody>
      </p:sp>
      <p:sp>
        <p:nvSpPr>
          <p:cNvPr id="13" name="Shape 66"/>
          <p:cNvSpPr/>
          <p:nvPr/>
        </p:nvSpPr>
        <p:spPr>
          <a:xfrm>
            <a:off x="2234247" y="900564"/>
            <a:ext cx="1545600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Bond</a:t>
            </a:r>
          </a:p>
        </p:txBody>
      </p:sp>
      <p:sp>
        <p:nvSpPr>
          <p:cNvPr id="14" name="Shape 67"/>
          <p:cNvSpPr/>
          <p:nvPr/>
        </p:nvSpPr>
        <p:spPr>
          <a:xfrm>
            <a:off x="3779922" y="900564"/>
            <a:ext cx="25493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Nassau, Bahamas, US</a:t>
            </a:r>
          </a:p>
        </p:txBody>
      </p:sp>
      <p:sp>
        <p:nvSpPr>
          <p:cNvPr id="15" name="Shape 68"/>
          <p:cNvSpPr/>
          <p:nvPr/>
        </p:nvSpPr>
        <p:spPr>
          <a:xfrm>
            <a:off x="547347" y="1259064"/>
            <a:ext cx="3675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16" name="Shape 69"/>
          <p:cNvSpPr/>
          <p:nvPr/>
        </p:nvSpPr>
        <p:spPr>
          <a:xfrm>
            <a:off x="914847" y="1259064"/>
            <a:ext cx="131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Ernst</a:t>
            </a:r>
          </a:p>
        </p:txBody>
      </p:sp>
      <p:sp>
        <p:nvSpPr>
          <p:cNvPr id="17" name="Shape 70"/>
          <p:cNvSpPr/>
          <p:nvPr/>
        </p:nvSpPr>
        <p:spPr>
          <a:xfrm>
            <a:off x="2234247" y="1259064"/>
            <a:ext cx="15456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Blofeldt</a:t>
            </a:r>
          </a:p>
        </p:txBody>
      </p:sp>
      <p:sp>
        <p:nvSpPr>
          <p:cNvPr id="18" name="Shape 71"/>
          <p:cNvSpPr/>
          <p:nvPr/>
        </p:nvSpPr>
        <p:spPr>
          <a:xfrm>
            <a:off x="3779922" y="1259064"/>
            <a:ext cx="254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Caracas, Venezuela</a:t>
            </a:r>
          </a:p>
        </p:txBody>
      </p:sp>
      <p:sp>
        <p:nvSpPr>
          <p:cNvPr id="19" name="Shape 72"/>
          <p:cNvSpPr/>
          <p:nvPr/>
        </p:nvSpPr>
        <p:spPr>
          <a:xfrm>
            <a:off x="1114146" y="19898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20" name="Shape 73"/>
          <p:cNvSpPr/>
          <p:nvPr/>
        </p:nvSpPr>
        <p:spPr>
          <a:xfrm>
            <a:off x="1496246" y="19898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21" name="Shape 74"/>
          <p:cNvSpPr/>
          <p:nvPr/>
        </p:nvSpPr>
        <p:spPr>
          <a:xfrm>
            <a:off x="2672346" y="19898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QTY</a:t>
            </a:r>
          </a:p>
        </p:txBody>
      </p:sp>
      <p:sp>
        <p:nvSpPr>
          <p:cNvPr id="22" name="Shape 75"/>
          <p:cNvSpPr/>
          <p:nvPr/>
        </p:nvSpPr>
        <p:spPr>
          <a:xfrm>
            <a:off x="3263346" y="19898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DESCRIPTION</a:t>
            </a:r>
          </a:p>
        </p:txBody>
      </p:sp>
      <p:sp>
        <p:nvSpPr>
          <p:cNvPr id="23" name="Shape 76"/>
          <p:cNvSpPr/>
          <p:nvPr/>
        </p:nvSpPr>
        <p:spPr>
          <a:xfrm>
            <a:off x="6089671" y="19898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PRICE</a:t>
            </a:r>
          </a:p>
        </p:txBody>
      </p:sp>
      <p:sp>
        <p:nvSpPr>
          <p:cNvPr id="24" name="Shape 77"/>
          <p:cNvSpPr/>
          <p:nvPr/>
        </p:nvSpPr>
        <p:spPr>
          <a:xfrm>
            <a:off x="1114146" y="2348364"/>
            <a:ext cx="3821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5" name="Shape 78"/>
          <p:cNvSpPr/>
          <p:nvPr/>
        </p:nvSpPr>
        <p:spPr>
          <a:xfrm>
            <a:off x="1496243" y="2348364"/>
            <a:ext cx="11759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6" name="Shape 79"/>
          <p:cNvSpPr/>
          <p:nvPr/>
        </p:nvSpPr>
        <p:spPr>
          <a:xfrm>
            <a:off x="2672168" y="2348364"/>
            <a:ext cx="5912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7" name="Shape 80"/>
          <p:cNvSpPr/>
          <p:nvPr/>
        </p:nvSpPr>
        <p:spPr>
          <a:xfrm>
            <a:off x="3263562" y="2348364"/>
            <a:ext cx="28262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Aston Martin</a:t>
            </a:r>
          </a:p>
        </p:txBody>
      </p:sp>
      <p:sp>
        <p:nvSpPr>
          <p:cNvPr id="28" name="Shape 81"/>
          <p:cNvSpPr/>
          <p:nvPr/>
        </p:nvSpPr>
        <p:spPr>
          <a:xfrm>
            <a:off x="6089668" y="2348364"/>
            <a:ext cx="10208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120,000</a:t>
            </a:r>
          </a:p>
        </p:txBody>
      </p:sp>
      <p:sp>
        <p:nvSpPr>
          <p:cNvPr id="29" name="Shape 82"/>
          <p:cNvSpPr/>
          <p:nvPr/>
        </p:nvSpPr>
        <p:spPr>
          <a:xfrm>
            <a:off x="1114146" y="27068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30" name="Shape 83"/>
          <p:cNvSpPr/>
          <p:nvPr/>
        </p:nvSpPr>
        <p:spPr>
          <a:xfrm>
            <a:off x="1496243" y="27068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1" name="Shape 84"/>
          <p:cNvSpPr/>
          <p:nvPr/>
        </p:nvSpPr>
        <p:spPr>
          <a:xfrm>
            <a:off x="2672168" y="27068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2" name="Shape 85"/>
          <p:cNvSpPr/>
          <p:nvPr/>
        </p:nvSpPr>
        <p:spPr>
          <a:xfrm>
            <a:off x="3263562" y="27068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Dinner Jacket</a:t>
            </a:r>
          </a:p>
        </p:txBody>
      </p:sp>
      <p:sp>
        <p:nvSpPr>
          <p:cNvPr id="33" name="Shape 86"/>
          <p:cNvSpPr/>
          <p:nvPr/>
        </p:nvSpPr>
        <p:spPr>
          <a:xfrm>
            <a:off x="6089668" y="27068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4,000</a:t>
            </a:r>
          </a:p>
        </p:txBody>
      </p:sp>
      <p:sp>
        <p:nvSpPr>
          <p:cNvPr id="34" name="Shape 87"/>
          <p:cNvSpPr/>
          <p:nvPr/>
        </p:nvSpPr>
        <p:spPr>
          <a:xfrm>
            <a:off x="1114146" y="30653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5" name="Shape 88"/>
          <p:cNvSpPr/>
          <p:nvPr/>
        </p:nvSpPr>
        <p:spPr>
          <a:xfrm>
            <a:off x="1496243" y="30653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6" name="Shape 89"/>
          <p:cNvSpPr/>
          <p:nvPr/>
        </p:nvSpPr>
        <p:spPr>
          <a:xfrm>
            <a:off x="2672168" y="30653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7" name="Shape 90"/>
          <p:cNvSpPr/>
          <p:nvPr/>
        </p:nvSpPr>
        <p:spPr>
          <a:xfrm>
            <a:off x="3263562" y="30653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Champagne Veuve-Cliquot</a:t>
            </a:r>
          </a:p>
        </p:txBody>
      </p:sp>
      <p:sp>
        <p:nvSpPr>
          <p:cNvPr id="38" name="Shape 91"/>
          <p:cNvSpPr/>
          <p:nvPr/>
        </p:nvSpPr>
        <p:spPr>
          <a:xfrm>
            <a:off x="6089668" y="30653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200</a:t>
            </a:r>
          </a:p>
        </p:txBody>
      </p:sp>
      <p:sp>
        <p:nvSpPr>
          <p:cNvPr id="39" name="Shape 92"/>
          <p:cNvSpPr/>
          <p:nvPr/>
        </p:nvSpPr>
        <p:spPr>
          <a:xfrm>
            <a:off x="1114146" y="34238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</a:t>
            </a:r>
          </a:p>
        </p:txBody>
      </p:sp>
      <p:sp>
        <p:nvSpPr>
          <p:cNvPr id="40" name="Shape 93"/>
          <p:cNvSpPr/>
          <p:nvPr/>
        </p:nvSpPr>
        <p:spPr>
          <a:xfrm>
            <a:off x="1496243" y="34238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1" name="Shape 94"/>
          <p:cNvSpPr/>
          <p:nvPr/>
        </p:nvSpPr>
        <p:spPr>
          <a:xfrm>
            <a:off x="2672168" y="34238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100</a:t>
            </a:r>
          </a:p>
        </p:txBody>
      </p:sp>
      <p:sp>
        <p:nvSpPr>
          <p:cNvPr id="42" name="Shape 95"/>
          <p:cNvSpPr/>
          <p:nvPr/>
        </p:nvSpPr>
        <p:spPr>
          <a:xfrm>
            <a:off x="3263562" y="34238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Cat Food</a:t>
            </a:r>
          </a:p>
        </p:txBody>
      </p:sp>
      <p:sp>
        <p:nvSpPr>
          <p:cNvPr id="43" name="Shape 96"/>
          <p:cNvSpPr/>
          <p:nvPr/>
        </p:nvSpPr>
        <p:spPr>
          <a:xfrm>
            <a:off x="6089668" y="34238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4" name="Shape 97"/>
          <p:cNvSpPr/>
          <p:nvPr/>
        </p:nvSpPr>
        <p:spPr>
          <a:xfrm>
            <a:off x="1114146" y="37823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5</a:t>
            </a:r>
          </a:p>
        </p:txBody>
      </p:sp>
      <p:sp>
        <p:nvSpPr>
          <p:cNvPr id="45" name="Shape 98"/>
          <p:cNvSpPr/>
          <p:nvPr/>
        </p:nvSpPr>
        <p:spPr>
          <a:xfrm>
            <a:off x="1496243" y="37823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6" name="Shape 99"/>
          <p:cNvSpPr/>
          <p:nvPr/>
        </p:nvSpPr>
        <p:spPr>
          <a:xfrm>
            <a:off x="2672168" y="37823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7" name="Shape 100"/>
          <p:cNvSpPr/>
          <p:nvPr/>
        </p:nvSpPr>
        <p:spPr>
          <a:xfrm>
            <a:off x="3263562" y="37823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Launch Pad</a:t>
            </a:r>
          </a:p>
        </p:txBody>
      </p:sp>
      <p:sp>
        <p:nvSpPr>
          <p:cNvPr id="48" name="Shape 101"/>
          <p:cNvSpPr/>
          <p:nvPr/>
        </p:nvSpPr>
        <p:spPr>
          <a:xfrm>
            <a:off x="6089668" y="37823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1,000,000</a:t>
            </a:r>
          </a:p>
        </p:txBody>
      </p:sp>
      <p:sp>
        <p:nvSpPr>
          <p:cNvPr id="49" name="Shape 102"/>
          <p:cNvSpPr/>
          <p:nvPr/>
        </p:nvSpPr>
        <p:spPr>
          <a:xfrm>
            <a:off x="1572446" y="4580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50" name="Shape 103"/>
          <p:cNvSpPr/>
          <p:nvPr/>
        </p:nvSpPr>
        <p:spPr>
          <a:xfrm>
            <a:off x="2748547" y="4580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TIMESTAMP</a:t>
            </a:r>
          </a:p>
        </p:txBody>
      </p:sp>
      <p:sp>
        <p:nvSpPr>
          <p:cNvPr id="51" name="Shape 104"/>
          <p:cNvSpPr/>
          <p:nvPr/>
        </p:nvSpPr>
        <p:spPr>
          <a:xfrm>
            <a:off x="4751347" y="4580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STATUS</a:t>
            </a:r>
          </a:p>
        </p:txBody>
      </p:sp>
      <p:sp>
        <p:nvSpPr>
          <p:cNvPr id="52" name="Shape 105"/>
          <p:cNvSpPr/>
          <p:nvPr/>
        </p:nvSpPr>
        <p:spPr>
          <a:xfrm>
            <a:off x="1572446" y="4939164"/>
            <a:ext cx="11759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53" name="Shape 106"/>
          <p:cNvSpPr/>
          <p:nvPr/>
        </p:nvSpPr>
        <p:spPr>
          <a:xfrm>
            <a:off x="2748547" y="4939164"/>
            <a:ext cx="20027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1985-04-30 09:48:00</a:t>
            </a:r>
          </a:p>
        </p:txBody>
      </p:sp>
      <p:sp>
        <p:nvSpPr>
          <p:cNvPr id="54" name="Shape 107"/>
          <p:cNvSpPr/>
          <p:nvPr/>
        </p:nvSpPr>
        <p:spPr>
          <a:xfrm>
            <a:off x="4751347" y="4939164"/>
            <a:ext cx="18260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5" name="Shape 108"/>
          <p:cNvSpPr/>
          <p:nvPr/>
        </p:nvSpPr>
        <p:spPr>
          <a:xfrm>
            <a:off x="1572446" y="5297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6" name="Shape 109"/>
          <p:cNvSpPr/>
          <p:nvPr/>
        </p:nvSpPr>
        <p:spPr>
          <a:xfrm>
            <a:off x="2748547" y="5297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1985-04-23 01:30:22</a:t>
            </a:r>
          </a:p>
        </p:txBody>
      </p:sp>
      <p:sp>
        <p:nvSpPr>
          <p:cNvPr id="57" name="Shape 110"/>
          <p:cNvSpPr/>
          <p:nvPr/>
        </p:nvSpPr>
        <p:spPr>
          <a:xfrm>
            <a:off x="4751347" y="5297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8" name="Shape 111"/>
          <p:cNvSpPr/>
          <p:nvPr/>
        </p:nvSpPr>
        <p:spPr>
          <a:xfrm>
            <a:off x="1572446" y="56561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9" name="Shape 112"/>
          <p:cNvSpPr/>
          <p:nvPr/>
        </p:nvSpPr>
        <p:spPr>
          <a:xfrm>
            <a:off x="2748547" y="56561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1985-04-25 08:30:00</a:t>
            </a:r>
          </a:p>
        </p:txBody>
      </p:sp>
      <p:sp>
        <p:nvSpPr>
          <p:cNvPr id="60" name="Shape 113"/>
          <p:cNvSpPr/>
          <p:nvPr/>
        </p:nvSpPr>
        <p:spPr>
          <a:xfrm>
            <a:off x="4751347" y="56561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SHIPPED</a:t>
            </a:r>
          </a:p>
        </p:txBody>
      </p:sp>
      <p:sp>
        <p:nvSpPr>
          <p:cNvPr id="61" name="Shape 114"/>
          <p:cNvSpPr/>
          <p:nvPr/>
        </p:nvSpPr>
        <p:spPr>
          <a:xfrm>
            <a:off x="1572446" y="6014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62" name="Shape 115"/>
          <p:cNvSpPr/>
          <p:nvPr/>
        </p:nvSpPr>
        <p:spPr>
          <a:xfrm>
            <a:off x="2748547" y="6014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1985-05-14 21:37:00</a:t>
            </a:r>
          </a:p>
        </p:txBody>
      </p:sp>
      <p:sp>
        <p:nvSpPr>
          <p:cNvPr id="63" name="Shape 116"/>
          <p:cNvSpPr/>
          <p:nvPr/>
        </p:nvSpPr>
        <p:spPr>
          <a:xfrm>
            <a:off x="4751347" y="6014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DELIVERED</a:t>
            </a:r>
          </a:p>
        </p:txBody>
      </p:sp>
    </p:spTree>
    <p:extLst>
      <p:ext uri="{BB962C8B-B14F-4D97-AF65-F5344CB8AC3E}">
        <p14:creationId xmlns:p14="http://schemas.microsoft.com/office/powerpoint/2010/main" val="25775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7"/>
          <p:cNvSpPr txBox="1"/>
          <p:nvPr/>
        </p:nvSpPr>
        <p:spPr>
          <a:xfrm>
            <a:off x="436022" y="156730"/>
            <a:ext cx="9726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ORDERS</a:t>
            </a:r>
          </a:p>
        </p:txBody>
      </p:sp>
      <p:sp>
        <p:nvSpPr>
          <p:cNvPr id="5" name="Shape 58"/>
          <p:cNvSpPr txBox="1"/>
          <p:nvPr/>
        </p:nvSpPr>
        <p:spPr>
          <a:xfrm>
            <a:off x="1472247" y="4184455"/>
            <a:ext cx="12135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TRACKING</a:t>
            </a:r>
          </a:p>
        </p:txBody>
      </p:sp>
      <p:sp>
        <p:nvSpPr>
          <p:cNvPr id="6" name="Shape 59"/>
          <p:cNvSpPr txBox="1"/>
          <p:nvPr/>
        </p:nvSpPr>
        <p:spPr>
          <a:xfrm>
            <a:off x="1009497" y="1592155"/>
            <a:ext cx="756899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ITEMS</a:t>
            </a:r>
          </a:p>
        </p:txBody>
      </p:sp>
      <p:sp>
        <p:nvSpPr>
          <p:cNvPr id="7" name="Shape 60"/>
          <p:cNvSpPr/>
          <p:nvPr/>
        </p:nvSpPr>
        <p:spPr>
          <a:xfrm>
            <a:off x="547347" y="542064"/>
            <a:ext cx="3675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8" name="Shape 61"/>
          <p:cNvSpPr/>
          <p:nvPr/>
        </p:nvSpPr>
        <p:spPr>
          <a:xfrm>
            <a:off x="914847" y="542064"/>
            <a:ext cx="131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FIRST_NAME</a:t>
            </a:r>
          </a:p>
        </p:txBody>
      </p:sp>
      <p:sp>
        <p:nvSpPr>
          <p:cNvPr id="9" name="Shape 62"/>
          <p:cNvSpPr/>
          <p:nvPr/>
        </p:nvSpPr>
        <p:spPr>
          <a:xfrm>
            <a:off x="2234247" y="542064"/>
            <a:ext cx="15456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LAST_NAME</a:t>
            </a:r>
          </a:p>
        </p:txBody>
      </p:sp>
      <p:sp>
        <p:nvSpPr>
          <p:cNvPr id="10" name="Shape 63"/>
          <p:cNvSpPr/>
          <p:nvPr/>
        </p:nvSpPr>
        <p:spPr>
          <a:xfrm>
            <a:off x="3779922" y="542064"/>
            <a:ext cx="254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SHIPPING_ADDRESS</a:t>
            </a:r>
          </a:p>
        </p:txBody>
      </p:sp>
      <p:sp>
        <p:nvSpPr>
          <p:cNvPr id="11" name="Shape 64"/>
          <p:cNvSpPr/>
          <p:nvPr/>
        </p:nvSpPr>
        <p:spPr>
          <a:xfrm>
            <a:off x="547347" y="900564"/>
            <a:ext cx="367500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solidFill>
                  <a:schemeClr val="tx1"/>
                </a:solidFill>
                <a:latin typeface="+mn-lt"/>
              </a:rPr>
              <a:t>1</a:t>
            </a:r>
          </a:p>
        </p:txBody>
      </p:sp>
      <p:sp>
        <p:nvSpPr>
          <p:cNvPr id="12" name="Shape 65"/>
          <p:cNvSpPr/>
          <p:nvPr/>
        </p:nvSpPr>
        <p:spPr>
          <a:xfrm>
            <a:off x="914847" y="900564"/>
            <a:ext cx="13193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tx1"/>
                </a:solidFill>
                <a:latin typeface="+mn-lt"/>
              </a:rPr>
              <a:t>James</a:t>
            </a:r>
          </a:p>
        </p:txBody>
      </p:sp>
      <p:sp>
        <p:nvSpPr>
          <p:cNvPr id="13" name="Shape 66"/>
          <p:cNvSpPr/>
          <p:nvPr/>
        </p:nvSpPr>
        <p:spPr>
          <a:xfrm>
            <a:off x="2234247" y="900564"/>
            <a:ext cx="1545600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tx1"/>
                </a:solidFill>
                <a:latin typeface="+mn-lt"/>
              </a:rPr>
              <a:t>Bond</a:t>
            </a:r>
          </a:p>
        </p:txBody>
      </p:sp>
      <p:sp>
        <p:nvSpPr>
          <p:cNvPr id="14" name="Shape 67"/>
          <p:cNvSpPr/>
          <p:nvPr/>
        </p:nvSpPr>
        <p:spPr>
          <a:xfrm>
            <a:off x="3779922" y="900564"/>
            <a:ext cx="25493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tx1"/>
                </a:solidFill>
                <a:latin typeface="+mn-lt"/>
              </a:rPr>
              <a:t>Nassau, Bahamas, US</a:t>
            </a:r>
          </a:p>
        </p:txBody>
      </p:sp>
      <p:sp>
        <p:nvSpPr>
          <p:cNvPr id="15" name="Shape 68"/>
          <p:cNvSpPr/>
          <p:nvPr/>
        </p:nvSpPr>
        <p:spPr>
          <a:xfrm>
            <a:off x="547347" y="1259064"/>
            <a:ext cx="3675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16" name="Shape 69"/>
          <p:cNvSpPr/>
          <p:nvPr/>
        </p:nvSpPr>
        <p:spPr>
          <a:xfrm>
            <a:off x="914847" y="1259064"/>
            <a:ext cx="131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Ernst</a:t>
            </a:r>
          </a:p>
        </p:txBody>
      </p:sp>
      <p:sp>
        <p:nvSpPr>
          <p:cNvPr id="17" name="Shape 70"/>
          <p:cNvSpPr/>
          <p:nvPr/>
        </p:nvSpPr>
        <p:spPr>
          <a:xfrm>
            <a:off x="2234247" y="1259064"/>
            <a:ext cx="15456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Blofeldt</a:t>
            </a:r>
          </a:p>
        </p:txBody>
      </p:sp>
      <p:sp>
        <p:nvSpPr>
          <p:cNvPr id="18" name="Shape 71"/>
          <p:cNvSpPr/>
          <p:nvPr/>
        </p:nvSpPr>
        <p:spPr>
          <a:xfrm>
            <a:off x="3779922" y="1259064"/>
            <a:ext cx="254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Caracas, Venezuela</a:t>
            </a:r>
          </a:p>
        </p:txBody>
      </p:sp>
      <p:sp>
        <p:nvSpPr>
          <p:cNvPr id="19" name="Shape 72"/>
          <p:cNvSpPr/>
          <p:nvPr/>
        </p:nvSpPr>
        <p:spPr>
          <a:xfrm>
            <a:off x="1114146" y="19898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20" name="Shape 73"/>
          <p:cNvSpPr/>
          <p:nvPr/>
        </p:nvSpPr>
        <p:spPr>
          <a:xfrm>
            <a:off x="1496246" y="19898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21" name="Shape 74"/>
          <p:cNvSpPr/>
          <p:nvPr/>
        </p:nvSpPr>
        <p:spPr>
          <a:xfrm>
            <a:off x="2672346" y="19898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QTY</a:t>
            </a:r>
          </a:p>
        </p:txBody>
      </p:sp>
      <p:sp>
        <p:nvSpPr>
          <p:cNvPr id="22" name="Shape 75"/>
          <p:cNvSpPr/>
          <p:nvPr/>
        </p:nvSpPr>
        <p:spPr>
          <a:xfrm>
            <a:off x="3263346" y="19898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DESCRIPTION</a:t>
            </a:r>
          </a:p>
        </p:txBody>
      </p:sp>
      <p:sp>
        <p:nvSpPr>
          <p:cNvPr id="23" name="Shape 76"/>
          <p:cNvSpPr/>
          <p:nvPr/>
        </p:nvSpPr>
        <p:spPr>
          <a:xfrm>
            <a:off x="6089671" y="19898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PRICE</a:t>
            </a:r>
          </a:p>
        </p:txBody>
      </p:sp>
      <p:sp>
        <p:nvSpPr>
          <p:cNvPr id="24" name="Shape 77"/>
          <p:cNvSpPr/>
          <p:nvPr/>
        </p:nvSpPr>
        <p:spPr>
          <a:xfrm>
            <a:off x="1114146" y="2348364"/>
            <a:ext cx="3821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solidFill>
                  <a:schemeClr val="tx1"/>
                </a:solidFill>
                <a:latin typeface="+mn-lt"/>
              </a:rPr>
              <a:t>1</a:t>
            </a:r>
          </a:p>
        </p:txBody>
      </p:sp>
      <p:sp>
        <p:nvSpPr>
          <p:cNvPr id="25" name="Shape 78"/>
          <p:cNvSpPr/>
          <p:nvPr/>
        </p:nvSpPr>
        <p:spPr>
          <a:xfrm>
            <a:off x="1496243" y="2348364"/>
            <a:ext cx="11759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solidFill>
                  <a:schemeClr val="tx1"/>
                </a:solidFill>
                <a:latin typeface="+mn-lt"/>
              </a:rPr>
              <a:t>1</a:t>
            </a:r>
          </a:p>
        </p:txBody>
      </p:sp>
      <p:sp>
        <p:nvSpPr>
          <p:cNvPr id="26" name="Shape 79"/>
          <p:cNvSpPr/>
          <p:nvPr/>
        </p:nvSpPr>
        <p:spPr>
          <a:xfrm>
            <a:off x="2672168" y="2348364"/>
            <a:ext cx="5912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solidFill>
                  <a:schemeClr val="tx1"/>
                </a:solidFill>
                <a:latin typeface="+mn-lt"/>
              </a:rPr>
              <a:t>1</a:t>
            </a:r>
          </a:p>
        </p:txBody>
      </p:sp>
      <p:sp>
        <p:nvSpPr>
          <p:cNvPr id="27" name="Shape 80"/>
          <p:cNvSpPr/>
          <p:nvPr/>
        </p:nvSpPr>
        <p:spPr>
          <a:xfrm>
            <a:off x="3263562" y="2348364"/>
            <a:ext cx="28262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tx1"/>
                </a:solidFill>
                <a:latin typeface="+mn-lt"/>
              </a:rPr>
              <a:t>Aston Martin</a:t>
            </a:r>
          </a:p>
        </p:txBody>
      </p:sp>
      <p:sp>
        <p:nvSpPr>
          <p:cNvPr id="28" name="Shape 81"/>
          <p:cNvSpPr/>
          <p:nvPr/>
        </p:nvSpPr>
        <p:spPr>
          <a:xfrm>
            <a:off x="6089668" y="2348364"/>
            <a:ext cx="10208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solidFill>
                  <a:schemeClr val="tx1"/>
                </a:solidFill>
                <a:latin typeface="+mn-lt"/>
              </a:rPr>
              <a:t>120,000</a:t>
            </a:r>
          </a:p>
        </p:txBody>
      </p:sp>
      <p:sp>
        <p:nvSpPr>
          <p:cNvPr id="29" name="Shape 82"/>
          <p:cNvSpPr/>
          <p:nvPr/>
        </p:nvSpPr>
        <p:spPr>
          <a:xfrm>
            <a:off x="1114146" y="27068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30" name="Shape 83"/>
          <p:cNvSpPr/>
          <p:nvPr/>
        </p:nvSpPr>
        <p:spPr>
          <a:xfrm>
            <a:off x="1496243" y="27068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1" name="Shape 84"/>
          <p:cNvSpPr/>
          <p:nvPr/>
        </p:nvSpPr>
        <p:spPr>
          <a:xfrm>
            <a:off x="2672168" y="27068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2" name="Shape 85"/>
          <p:cNvSpPr/>
          <p:nvPr/>
        </p:nvSpPr>
        <p:spPr>
          <a:xfrm>
            <a:off x="3263562" y="27068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Dinner Jacket</a:t>
            </a:r>
          </a:p>
        </p:txBody>
      </p:sp>
      <p:sp>
        <p:nvSpPr>
          <p:cNvPr id="33" name="Shape 86"/>
          <p:cNvSpPr/>
          <p:nvPr/>
        </p:nvSpPr>
        <p:spPr>
          <a:xfrm>
            <a:off x="6089668" y="27068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4,000</a:t>
            </a:r>
          </a:p>
        </p:txBody>
      </p:sp>
      <p:sp>
        <p:nvSpPr>
          <p:cNvPr id="34" name="Shape 87"/>
          <p:cNvSpPr/>
          <p:nvPr/>
        </p:nvSpPr>
        <p:spPr>
          <a:xfrm>
            <a:off x="1114146" y="30653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5" name="Shape 88"/>
          <p:cNvSpPr/>
          <p:nvPr/>
        </p:nvSpPr>
        <p:spPr>
          <a:xfrm>
            <a:off x="1496243" y="30653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6" name="Shape 89"/>
          <p:cNvSpPr/>
          <p:nvPr/>
        </p:nvSpPr>
        <p:spPr>
          <a:xfrm>
            <a:off x="2672168" y="30653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7" name="Shape 90"/>
          <p:cNvSpPr/>
          <p:nvPr/>
        </p:nvSpPr>
        <p:spPr>
          <a:xfrm>
            <a:off x="3263562" y="30653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Champagne Veuve-Cliquot</a:t>
            </a:r>
          </a:p>
        </p:txBody>
      </p:sp>
      <p:sp>
        <p:nvSpPr>
          <p:cNvPr id="38" name="Shape 91"/>
          <p:cNvSpPr/>
          <p:nvPr/>
        </p:nvSpPr>
        <p:spPr>
          <a:xfrm>
            <a:off x="6089668" y="30653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200</a:t>
            </a:r>
          </a:p>
        </p:txBody>
      </p:sp>
      <p:sp>
        <p:nvSpPr>
          <p:cNvPr id="39" name="Shape 92"/>
          <p:cNvSpPr/>
          <p:nvPr/>
        </p:nvSpPr>
        <p:spPr>
          <a:xfrm>
            <a:off x="1114146" y="34238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</a:t>
            </a:r>
          </a:p>
        </p:txBody>
      </p:sp>
      <p:sp>
        <p:nvSpPr>
          <p:cNvPr id="40" name="Shape 93"/>
          <p:cNvSpPr/>
          <p:nvPr/>
        </p:nvSpPr>
        <p:spPr>
          <a:xfrm>
            <a:off x="1496243" y="34238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1" name="Shape 94"/>
          <p:cNvSpPr/>
          <p:nvPr/>
        </p:nvSpPr>
        <p:spPr>
          <a:xfrm>
            <a:off x="2672168" y="34238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100</a:t>
            </a:r>
          </a:p>
        </p:txBody>
      </p:sp>
      <p:sp>
        <p:nvSpPr>
          <p:cNvPr id="42" name="Shape 95"/>
          <p:cNvSpPr/>
          <p:nvPr/>
        </p:nvSpPr>
        <p:spPr>
          <a:xfrm>
            <a:off x="3263562" y="34238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Cat Food</a:t>
            </a:r>
          </a:p>
        </p:txBody>
      </p:sp>
      <p:sp>
        <p:nvSpPr>
          <p:cNvPr id="43" name="Shape 96"/>
          <p:cNvSpPr/>
          <p:nvPr/>
        </p:nvSpPr>
        <p:spPr>
          <a:xfrm>
            <a:off x="6089668" y="34238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4" name="Shape 97"/>
          <p:cNvSpPr/>
          <p:nvPr/>
        </p:nvSpPr>
        <p:spPr>
          <a:xfrm>
            <a:off x="1114146" y="37823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5</a:t>
            </a:r>
          </a:p>
        </p:txBody>
      </p:sp>
      <p:sp>
        <p:nvSpPr>
          <p:cNvPr id="45" name="Shape 98"/>
          <p:cNvSpPr/>
          <p:nvPr/>
        </p:nvSpPr>
        <p:spPr>
          <a:xfrm>
            <a:off x="1496243" y="37823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6" name="Shape 99"/>
          <p:cNvSpPr/>
          <p:nvPr/>
        </p:nvSpPr>
        <p:spPr>
          <a:xfrm>
            <a:off x="2672168" y="37823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7" name="Shape 100"/>
          <p:cNvSpPr/>
          <p:nvPr/>
        </p:nvSpPr>
        <p:spPr>
          <a:xfrm>
            <a:off x="3263562" y="37823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Launch Pad</a:t>
            </a:r>
          </a:p>
        </p:txBody>
      </p:sp>
      <p:sp>
        <p:nvSpPr>
          <p:cNvPr id="48" name="Shape 101"/>
          <p:cNvSpPr/>
          <p:nvPr/>
        </p:nvSpPr>
        <p:spPr>
          <a:xfrm>
            <a:off x="6089668" y="37823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1,000,000</a:t>
            </a:r>
          </a:p>
        </p:txBody>
      </p:sp>
      <p:sp>
        <p:nvSpPr>
          <p:cNvPr id="49" name="Shape 102"/>
          <p:cNvSpPr/>
          <p:nvPr/>
        </p:nvSpPr>
        <p:spPr>
          <a:xfrm>
            <a:off x="1572446" y="4580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50" name="Shape 103"/>
          <p:cNvSpPr/>
          <p:nvPr/>
        </p:nvSpPr>
        <p:spPr>
          <a:xfrm>
            <a:off x="2748547" y="4580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TIMESTAMP</a:t>
            </a:r>
          </a:p>
        </p:txBody>
      </p:sp>
      <p:sp>
        <p:nvSpPr>
          <p:cNvPr id="51" name="Shape 104"/>
          <p:cNvSpPr/>
          <p:nvPr/>
        </p:nvSpPr>
        <p:spPr>
          <a:xfrm>
            <a:off x="4751347" y="4580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STATUS</a:t>
            </a:r>
          </a:p>
        </p:txBody>
      </p:sp>
      <p:sp>
        <p:nvSpPr>
          <p:cNvPr id="52" name="Shape 105"/>
          <p:cNvSpPr/>
          <p:nvPr/>
        </p:nvSpPr>
        <p:spPr>
          <a:xfrm>
            <a:off x="1572446" y="4939164"/>
            <a:ext cx="11759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solidFill>
                  <a:schemeClr val="tx1"/>
                </a:solidFill>
                <a:latin typeface="+mn-lt"/>
              </a:rPr>
              <a:t>1</a:t>
            </a:r>
          </a:p>
        </p:txBody>
      </p:sp>
      <p:sp>
        <p:nvSpPr>
          <p:cNvPr id="53" name="Shape 106"/>
          <p:cNvSpPr/>
          <p:nvPr/>
        </p:nvSpPr>
        <p:spPr>
          <a:xfrm>
            <a:off x="2748547" y="4939164"/>
            <a:ext cx="20027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tx1"/>
                </a:solidFill>
                <a:latin typeface="+mn-lt"/>
              </a:rPr>
              <a:t>1985-04-30 09:48:00</a:t>
            </a:r>
          </a:p>
        </p:txBody>
      </p:sp>
      <p:sp>
        <p:nvSpPr>
          <p:cNvPr id="54" name="Shape 107"/>
          <p:cNvSpPr/>
          <p:nvPr/>
        </p:nvSpPr>
        <p:spPr>
          <a:xfrm>
            <a:off x="4751347" y="4939164"/>
            <a:ext cx="18260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tx1"/>
                </a:solidFill>
                <a:latin typeface="+mn-lt"/>
              </a:rPr>
              <a:t>ORDERED</a:t>
            </a:r>
          </a:p>
        </p:txBody>
      </p:sp>
      <p:sp>
        <p:nvSpPr>
          <p:cNvPr id="55" name="Shape 108"/>
          <p:cNvSpPr/>
          <p:nvPr/>
        </p:nvSpPr>
        <p:spPr>
          <a:xfrm>
            <a:off x="1572446" y="5297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6" name="Shape 109"/>
          <p:cNvSpPr/>
          <p:nvPr/>
        </p:nvSpPr>
        <p:spPr>
          <a:xfrm>
            <a:off x="2748547" y="5297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1985-04-23 01:30:22</a:t>
            </a:r>
          </a:p>
        </p:txBody>
      </p:sp>
      <p:sp>
        <p:nvSpPr>
          <p:cNvPr id="57" name="Shape 110"/>
          <p:cNvSpPr/>
          <p:nvPr/>
        </p:nvSpPr>
        <p:spPr>
          <a:xfrm>
            <a:off x="4751347" y="5297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8" name="Shape 111"/>
          <p:cNvSpPr/>
          <p:nvPr/>
        </p:nvSpPr>
        <p:spPr>
          <a:xfrm>
            <a:off x="1572446" y="56561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9" name="Shape 112"/>
          <p:cNvSpPr/>
          <p:nvPr/>
        </p:nvSpPr>
        <p:spPr>
          <a:xfrm>
            <a:off x="2748547" y="56561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1985-04-25 08:30:00</a:t>
            </a:r>
          </a:p>
        </p:txBody>
      </p:sp>
      <p:sp>
        <p:nvSpPr>
          <p:cNvPr id="60" name="Shape 113"/>
          <p:cNvSpPr/>
          <p:nvPr/>
        </p:nvSpPr>
        <p:spPr>
          <a:xfrm>
            <a:off x="4751347" y="56561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SHIPPED</a:t>
            </a:r>
          </a:p>
        </p:txBody>
      </p:sp>
      <p:sp>
        <p:nvSpPr>
          <p:cNvPr id="61" name="Shape 114"/>
          <p:cNvSpPr/>
          <p:nvPr/>
        </p:nvSpPr>
        <p:spPr>
          <a:xfrm>
            <a:off x="1572446" y="6014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62" name="Shape 115"/>
          <p:cNvSpPr/>
          <p:nvPr/>
        </p:nvSpPr>
        <p:spPr>
          <a:xfrm>
            <a:off x="2748547" y="6014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1985-05-14 21:37:00</a:t>
            </a:r>
          </a:p>
        </p:txBody>
      </p:sp>
      <p:sp>
        <p:nvSpPr>
          <p:cNvPr id="63" name="Shape 116"/>
          <p:cNvSpPr/>
          <p:nvPr/>
        </p:nvSpPr>
        <p:spPr>
          <a:xfrm>
            <a:off x="4751347" y="6014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DELIVERED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01170" y="1282320"/>
            <a:ext cx="4386500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{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"first_name" : "James",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"last_name"  : "Bond",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"address"    : "Nassau, Bahamas, US"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}</a:t>
            </a:r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6019173" y="1058384"/>
            <a:ext cx="1574245" cy="1323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7593417" y="1053171"/>
            <a:ext cx="1754" cy="4550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44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7"/>
          <p:cNvSpPr txBox="1"/>
          <p:nvPr/>
        </p:nvSpPr>
        <p:spPr>
          <a:xfrm>
            <a:off x="436022" y="156730"/>
            <a:ext cx="9726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ORDERS</a:t>
            </a:r>
          </a:p>
        </p:txBody>
      </p:sp>
      <p:sp>
        <p:nvSpPr>
          <p:cNvPr id="5" name="Shape 58"/>
          <p:cNvSpPr txBox="1"/>
          <p:nvPr/>
        </p:nvSpPr>
        <p:spPr>
          <a:xfrm>
            <a:off x="1472247" y="4184455"/>
            <a:ext cx="12135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TRACKING</a:t>
            </a:r>
          </a:p>
        </p:txBody>
      </p:sp>
      <p:sp>
        <p:nvSpPr>
          <p:cNvPr id="6" name="Shape 59"/>
          <p:cNvSpPr txBox="1"/>
          <p:nvPr/>
        </p:nvSpPr>
        <p:spPr>
          <a:xfrm>
            <a:off x="1009497" y="1592155"/>
            <a:ext cx="756899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ITEMS</a:t>
            </a:r>
          </a:p>
        </p:txBody>
      </p:sp>
      <p:sp>
        <p:nvSpPr>
          <p:cNvPr id="7" name="Shape 60"/>
          <p:cNvSpPr/>
          <p:nvPr/>
        </p:nvSpPr>
        <p:spPr>
          <a:xfrm>
            <a:off x="547347" y="542064"/>
            <a:ext cx="3675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8" name="Shape 61"/>
          <p:cNvSpPr/>
          <p:nvPr/>
        </p:nvSpPr>
        <p:spPr>
          <a:xfrm>
            <a:off x="914847" y="542064"/>
            <a:ext cx="131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FIRST_NAME</a:t>
            </a:r>
          </a:p>
        </p:txBody>
      </p:sp>
      <p:sp>
        <p:nvSpPr>
          <p:cNvPr id="9" name="Shape 62"/>
          <p:cNvSpPr/>
          <p:nvPr/>
        </p:nvSpPr>
        <p:spPr>
          <a:xfrm>
            <a:off x="2234247" y="542064"/>
            <a:ext cx="15456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LAST_NAME</a:t>
            </a:r>
          </a:p>
        </p:txBody>
      </p:sp>
      <p:sp>
        <p:nvSpPr>
          <p:cNvPr id="10" name="Shape 63"/>
          <p:cNvSpPr/>
          <p:nvPr/>
        </p:nvSpPr>
        <p:spPr>
          <a:xfrm>
            <a:off x="3779922" y="542064"/>
            <a:ext cx="254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SHIPPING_ADDRESS</a:t>
            </a:r>
          </a:p>
        </p:txBody>
      </p:sp>
      <p:sp>
        <p:nvSpPr>
          <p:cNvPr id="11" name="Shape 64"/>
          <p:cNvSpPr/>
          <p:nvPr/>
        </p:nvSpPr>
        <p:spPr>
          <a:xfrm>
            <a:off x="547347" y="900564"/>
            <a:ext cx="367500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12" name="Shape 65"/>
          <p:cNvSpPr/>
          <p:nvPr/>
        </p:nvSpPr>
        <p:spPr>
          <a:xfrm>
            <a:off x="914847" y="900564"/>
            <a:ext cx="13193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James</a:t>
            </a:r>
          </a:p>
        </p:txBody>
      </p:sp>
      <p:sp>
        <p:nvSpPr>
          <p:cNvPr id="13" name="Shape 66"/>
          <p:cNvSpPr/>
          <p:nvPr/>
        </p:nvSpPr>
        <p:spPr>
          <a:xfrm>
            <a:off x="2234247" y="900564"/>
            <a:ext cx="1545600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Bond</a:t>
            </a:r>
          </a:p>
        </p:txBody>
      </p:sp>
      <p:sp>
        <p:nvSpPr>
          <p:cNvPr id="14" name="Shape 67"/>
          <p:cNvSpPr/>
          <p:nvPr/>
        </p:nvSpPr>
        <p:spPr>
          <a:xfrm>
            <a:off x="3779922" y="900564"/>
            <a:ext cx="25493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Nassau, Bahamas, US</a:t>
            </a:r>
          </a:p>
        </p:txBody>
      </p:sp>
      <p:sp>
        <p:nvSpPr>
          <p:cNvPr id="15" name="Shape 68"/>
          <p:cNvSpPr/>
          <p:nvPr/>
        </p:nvSpPr>
        <p:spPr>
          <a:xfrm>
            <a:off x="547347" y="1259064"/>
            <a:ext cx="3675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16" name="Shape 69"/>
          <p:cNvSpPr/>
          <p:nvPr/>
        </p:nvSpPr>
        <p:spPr>
          <a:xfrm>
            <a:off x="914847" y="1259064"/>
            <a:ext cx="131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Ernst</a:t>
            </a:r>
          </a:p>
        </p:txBody>
      </p:sp>
      <p:sp>
        <p:nvSpPr>
          <p:cNvPr id="17" name="Shape 70"/>
          <p:cNvSpPr/>
          <p:nvPr/>
        </p:nvSpPr>
        <p:spPr>
          <a:xfrm>
            <a:off x="2234247" y="1259064"/>
            <a:ext cx="15456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Blofeldt</a:t>
            </a:r>
          </a:p>
        </p:txBody>
      </p:sp>
      <p:sp>
        <p:nvSpPr>
          <p:cNvPr id="18" name="Shape 71"/>
          <p:cNvSpPr/>
          <p:nvPr/>
        </p:nvSpPr>
        <p:spPr>
          <a:xfrm>
            <a:off x="3779922" y="1259064"/>
            <a:ext cx="254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Caracas, Venezuela</a:t>
            </a:r>
          </a:p>
        </p:txBody>
      </p:sp>
      <p:sp>
        <p:nvSpPr>
          <p:cNvPr id="19" name="Shape 72"/>
          <p:cNvSpPr/>
          <p:nvPr/>
        </p:nvSpPr>
        <p:spPr>
          <a:xfrm>
            <a:off x="1114146" y="19898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20" name="Shape 73"/>
          <p:cNvSpPr/>
          <p:nvPr/>
        </p:nvSpPr>
        <p:spPr>
          <a:xfrm>
            <a:off x="1496246" y="19898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21" name="Shape 74"/>
          <p:cNvSpPr/>
          <p:nvPr/>
        </p:nvSpPr>
        <p:spPr>
          <a:xfrm>
            <a:off x="2672346" y="19898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QTY</a:t>
            </a:r>
          </a:p>
        </p:txBody>
      </p:sp>
      <p:sp>
        <p:nvSpPr>
          <p:cNvPr id="22" name="Shape 75"/>
          <p:cNvSpPr/>
          <p:nvPr/>
        </p:nvSpPr>
        <p:spPr>
          <a:xfrm>
            <a:off x="3263346" y="19898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DESCRIPTION</a:t>
            </a:r>
          </a:p>
        </p:txBody>
      </p:sp>
      <p:sp>
        <p:nvSpPr>
          <p:cNvPr id="23" name="Shape 76"/>
          <p:cNvSpPr/>
          <p:nvPr/>
        </p:nvSpPr>
        <p:spPr>
          <a:xfrm>
            <a:off x="6089671" y="19898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PRICE</a:t>
            </a:r>
          </a:p>
        </p:txBody>
      </p:sp>
      <p:sp>
        <p:nvSpPr>
          <p:cNvPr id="24" name="Shape 77"/>
          <p:cNvSpPr/>
          <p:nvPr/>
        </p:nvSpPr>
        <p:spPr>
          <a:xfrm>
            <a:off x="1114146" y="2348364"/>
            <a:ext cx="3821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5" name="Shape 78"/>
          <p:cNvSpPr/>
          <p:nvPr/>
        </p:nvSpPr>
        <p:spPr>
          <a:xfrm>
            <a:off x="1496243" y="2348364"/>
            <a:ext cx="11759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6" name="Shape 79"/>
          <p:cNvSpPr/>
          <p:nvPr/>
        </p:nvSpPr>
        <p:spPr>
          <a:xfrm>
            <a:off x="2672168" y="2348364"/>
            <a:ext cx="5912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7" name="Shape 80"/>
          <p:cNvSpPr/>
          <p:nvPr/>
        </p:nvSpPr>
        <p:spPr>
          <a:xfrm>
            <a:off x="3263562" y="2348364"/>
            <a:ext cx="28262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Aston Martin</a:t>
            </a:r>
          </a:p>
        </p:txBody>
      </p:sp>
      <p:sp>
        <p:nvSpPr>
          <p:cNvPr id="28" name="Shape 81"/>
          <p:cNvSpPr/>
          <p:nvPr/>
        </p:nvSpPr>
        <p:spPr>
          <a:xfrm>
            <a:off x="6089668" y="2348364"/>
            <a:ext cx="10208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120,000</a:t>
            </a:r>
          </a:p>
        </p:txBody>
      </p:sp>
      <p:sp>
        <p:nvSpPr>
          <p:cNvPr id="29" name="Shape 82"/>
          <p:cNvSpPr/>
          <p:nvPr/>
        </p:nvSpPr>
        <p:spPr>
          <a:xfrm>
            <a:off x="1114146" y="27068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30" name="Shape 83"/>
          <p:cNvSpPr/>
          <p:nvPr/>
        </p:nvSpPr>
        <p:spPr>
          <a:xfrm>
            <a:off x="1496243" y="27068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1" name="Shape 84"/>
          <p:cNvSpPr/>
          <p:nvPr/>
        </p:nvSpPr>
        <p:spPr>
          <a:xfrm>
            <a:off x="2672168" y="27068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2" name="Shape 85"/>
          <p:cNvSpPr/>
          <p:nvPr/>
        </p:nvSpPr>
        <p:spPr>
          <a:xfrm>
            <a:off x="3263562" y="27068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Dinner Jacket</a:t>
            </a:r>
          </a:p>
        </p:txBody>
      </p:sp>
      <p:sp>
        <p:nvSpPr>
          <p:cNvPr id="33" name="Shape 86"/>
          <p:cNvSpPr/>
          <p:nvPr/>
        </p:nvSpPr>
        <p:spPr>
          <a:xfrm>
            <a:off x="6089668" y="27068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4,000</a:t>
            </a:r>
          </a:p>
        </p:txBody>
      </p:sp>
      <p:sp>
        <p:nvSpPr>
          <p:cNvPr id="34" name="Shape 87"/>
          <p:cNvSpPr/>
          <p:nvPr/>
        </p:nvSpPr>
        <p:spPr>
          <a:xfrm>
            <a:off x="1114146" y="30653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5" name="Shape 88"/>
          <p:cNvSpPr/>
          <p:nvPr/>
        </p:nvSpPr>
        <p:spPr>
          <a:xfrm>
            <a:off x="1496243" y="30653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6" name="Shape 89"/>
          <p:cNvSpPr/>
          <p:nvPr/>
        </p:nvSpPr>
        <p:spPr>
          <a:xfrm>
            <a:off x="2672168" y="30653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7" name="Shape 90"/>
          <p:cNvSpPr/>
          <p:nvPr/>
        </p:nvSpPr>
        <p:spPr>
          <a:xfrm>
            <a:off x="3263562" y="30653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Champagne Veuve-Cliquot</a:t>
            </a:r>
          </a:p>
        </p:txBody>
      </p:sp>
      <p:sp>
        <p:nvSpPr>
          <p:cNvPr id="38" name="Shape 91"/>
          <p:cNvSpPr/>
          <p:nvPr/>
        </p:nvSpPr>
        <p:spPr>
          <a:xfrm>
            <a:off x="6089668" y="30653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200</a:t>
            </a:r>
          </a:p>
        </p:txBody>
      </p:sp>
      <p:sp>
        <p:nvSpPr>
          <p:cNvPr id="39" name="Shape 92"/>
          <p:cNvSpPr/>
          <p:nvPr/>
        </p:nvSpPr>
        <p:spPr>
          <a:xfrm>
            <a:off x="1114146" y="34238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</a:t>
            </a:r>
          </a:p>
        </p:txBody>
      </p:sp>
      <p:sp>
        <p:nvSpPr>
          <p:cNvPr id="40" name="Shape 93"/>
          <p:cNvSpPr/>
          <p:nvPr/>
        </p:nvSpPr>
        <p:spPr>
          <a:xfrm>
            <a:off x="1496243" y="34238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1" name="Shape 94"/>
          <p:cNvSpPr/>
          <p:nvPr/>
        </p:nvSpPr>
        <p:spPr>
          <a:xfrm>
            <a:off x="2672168" y="34238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100</a:t>
            </a:r>
          </a:p>
        </p:txBody>
      </p:sp>
      <p:sp>
        <p:nvSpPr>
          <p:cNvPr id="42" name="Shape 95"/>
          <p:cNvSpPr/>
          <p:nvPr/>
        </p:nvSpPr>
        <p:spPr>
          <a:xfrm>
            <a:off x="3263562" y="34238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Cat Food</a:t>
            </a:r>
          </a:p>
        </p:txBody>
      </p:sp>
      <p:sp>
        <p:nvSpPr>
          <p:cNvPr id="43" name="Shape 96"/>
          <p:cNvSpPr/>
          <p:nvPr/>
        </p:nvSpPr>
        <p:spPr>
          <a:xfrm>
            <a:off x="6089668" y="34238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4" name="Shape 97"/>
          <p:cNvSpPr/>
          <p:nvPr/>
        </p:nvSpPr>
        <p:spPr>
          <a:xfrm>
            <a:off x="1114146" y="37823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5</a:t>
            </a:r>
          </a:p>
        </p:txBody>
      </p:sp>
      <p:sp>
        <p:nvSpPr>
          <p:cNvPr id="45" name="Shape 98"/>
          <p:cNvSpPr/>
          <p:nvPr/>
        </p:nvSpPr>
        <p:spPr>
          <a:xfrm>
            <a:off x="1496243" y="37823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6" name="Shape 99"/>
          <p:cNvSpPr/>
          <p:nvPr/>
        </p:nvSpPr>
        <p:spPr>
          <a:xfrm>
            <a:off x="2672168" y="37823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7" name="Shape 100"/>
          <p:cNvSpPr/>
          <p:nvPr/>
        </p:nvSpPr>
        <p:spPr>
          <a:xfrm>
            <a:off x="3263562" y="37823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Launch Pad</a:t>
            </a:r>
          </a:p>
        </p:txBody>
      </p:sp>
      <p:sp>
        <p:nvSpPr>
          <p:cNvPr id="48" name="Shape 101"/>
          <p:cNvSpPr/>
          <p:nvPr/>
        </p:nvSpPr>
        <p:spPr>
          <a:xfrm>
            <a:off x="6089668" y="37823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1,000,000</a:t>
            </a:r>
          </a:p>
        </p:txBody>
      </p:sp>
      <p:sp>
        <p:nvSpPr>
          <p:cNvPr id="49" name="Shape 102"/>
          <p:cNvSpPr/>
          <p:nvPr/>
        </p:nvSpPr>
        <p:spPr>
          <a:xfrm>
            <a:off x="1572446" y="4580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50" name="Shape 103"/>
          <p:cNvSpPr/>
          <p:nvPr/>
        </p:nvSpPr>
        <p:spPr>
          <a:xfrm>
            <a:off x="2748547" y="4580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TIMESTAMP</a:t>
            </a:r>
          </a:p>
        </p:txBody>
      </p:sp>
      <p:sp>
        <p:nvSpPr>
          <p:cNvPr id="51" name="Shape 104"/>
          <p:cNvSpPr/>
          <p:nvPr/>
        </p:nvSpPr>
        <p:spPr>
          <a:xfrm>
            <a:off x="4751347" y="4580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STATUS</a:t>
            </a:r>
          </a:p>
        </p:txBody>
      </p:sp>
      <p:sp>
        <p:nvSpPr>
          <p:cNvPr id="52" name="Shape 105"/>
          <p:cNvSpPr/>
          <p:nvPr/>
        </p:nvSpPr>
        <p:spPr>
          <a:xfrm>
            <a:off x="1572446" y="4939164"/>
            <a:ext cx="11759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53" name="Shape 106"/>
          <p:cNvSpPr/>
          <p:nvPr/>
        </p:nvSpPr>
        <p:spPr>
          <a:xfrm>
            <a:off x="2748547" y="4939164"/>
            <a:ext cx="20027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1985-04-30 09:48:00</a:t>
            </a:r>
          </a:p>
        </p:txBody>
      </p:sp>
      <p:sp>
        <p:nvSpPr>
          <p:cNvPr id="54" name="Shape 107"/>
          <p:cNvSpPr/>
          <p:nvPr/>
        </p:nvSpPr>
        <p:spPr>
          <a:xfrm>
            <a:off x="4751347" y="4939164"/>
            <a:ext cx="18260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5" name="Shape 108"/>
          <p:cNvSpPr/>
          <p:nvPr/>
        </p:nvSpPr>
        <p:spPr>
          <a:xfrm>
            <a:off x="1572446" y="5297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6" name="Shape 109"/>
          <p:cNvSpPr/>
          <p:nvPr/>
        </p:nvSpPr>
        <p:spPr>
          <a:xfrm>
            <a:off x="2748547" y="5297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1985-04-23 01:30:22</a:t>
            </a:r>
          </a:p>
        </p:txBody>
      </p:sp>
      <p:sp>
        <p:nvSpPr>
          <p:cNvPr id="57" name="Shape 110"/>
          <p:cNvSpPr/>
          <p:nvPr/>
        </p:nvSpPr>
        <p:spPr>
          <a:xfrm>
            <a:off x="4751347" y="5297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8" name="Shape 111"/>
          <p:cNvSpPr/>
          <p:nvPr/>
        </p:nvSpPr>
        <p:spPr>
          <a:xfrm>
            <a:off x="1572446" y="56561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9" name="Shape 112"/>
          <p:cNvSpPr/>
          <p:nvPr/>
        </p:nvSpPr>
        <p:spPr>
          <a:xfrm>
            <a:off x="2748547" y="56561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1985-04-25 08:30:00</a:t>
            </a:r>
          </a:p>
        </p:txBody>
      </p:sp>
      <p:sp>
        <p:nvSpPr>
          <p:cNvPr id="60" name="Shape 113"/>
          <p:cNvSpPr/>
          <p:nvPr/>
        </p:nvSpPr>
        <p:spPr>
          <a:xfrm>
            <a:off x="4751347" y="56561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SHIPPED</a:t>
            </a:r>
          </a:p>
        </p:txBody>
      </p:sp>
      <p:sp>
        <p:nvSpPr>
          <p:cNvPr id="61" name="Shape 114"/>
          <p:cNvSpPr/>
          <p:nvPr/>
        </p:nvSpPr>
        <p:spPr>
          <a:xfrm>
            <a:off x="1572446" y="6014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62" name="Shape 115"/>
          <p:cNvSpPr/>
          <p:nvPr/>
        </p:nvSpPr>
        <p:spPr>
          <a:xfrm>
            <a:off x="2748547" y="6014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1985-05-14 21:37:00</a:t>
            </a:r>
          </a:p>
        </p:txBody>
      </p:sp>
      <p:sp>
        <p:nvSpPr>
          <p:cNvPr id="63" name="Shape 116"/>
          <p:cNvSpPr/>
          <p:nvPr/>
        </p:nvSpPr>
        <p:spPr>
          <a:xfrm>
            <a:off x="4751347" y="6014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DELIVERED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01170" y="1282320"/>
            <a:ext cx="5356154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{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"first_name" : "James",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"last_name"  : "Bond",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"address"    : "Nassau, Bahamas, US",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"items" : [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  { ..., "description" : "Aston Martin", ... }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]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}</a:t>
            </a:r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6019173" y="1058384"/>
            <a:ext cx="1574245" cy="1323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7593417" y="1053171"/>
            <a:ext cx="1754" cy="4550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5393210" y="2526894"/>
            <a:ext cx="1684279" cy="73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28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7"/>
          <p:cNvSpPr txBox="1"/>
          <p:nvPr/>
        </p:nvSpPr>
        <p:spPr>
          <a:xfrm>
            <a:off x="436022" y="156730"/>
            <a:ext cx="9726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ORDERS</a:t>
            </a:r>
          </a:p>
        </p:txBody>
      </p:sp>
      <p:sp>
        <p:nvSpPr>
          <p:cNvPr id="5" name="Shape 58"/>
          <p:cNvSpPr txBox="1"/>
          <p:nvPr/>
        </p:nvSpPr>
        <p:spPr>
          <a:xfrm>
            <a:off x="1472247" y="4184455"/>
            <a:ext cx="12135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TRACKING</a:t>
            </a:r>
          </a:p>
        </p:txBody>
      </p:sp>
      <p:sp>
        <p:nvSpPr>
          <p:cNvPr id="6" name="Shape 59"/>
          <p:cNvSpPr txBox="1"/>
          <p:nvPr/>
        </p:nvSpPr>
        <p:spPr>
          <a:xfrm>
            <a:off x="1009497" y="1592155"/>
            <a:ext cx="756899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ITEMS</a:t>
            </a:r>
          </a:p>
        </p:txBody>
      </p:sp>
      <p:sp>
        <p:nvSpPr>
          <p:cNvPr id="7" name="Shape 60"/>
          <p:cNvSpPr/>
          <p:nvPr/>
        </p:nvSpPr>
        <p:spPr>
          <a:xfrm>
            <a:off x="547347" y="542064"/>
            <a:ext cx="3675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8" name="Shape 61"/>
          <p:cNvSpPr/>
          <p:nvPr/>
        </p:nvSpPr>
        <p:spPr>
          <a:xfrm>
            <a:off x="914847" y="542064"/>
            <a:ext cx="131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FIRST_NAME</a:t>
            </a:r>
          </a:p>
        </p:txBody>
      </p:sp>
      <p:sp>
        <p:nvSpPr>
          <p:cNvPr id="9" name="Shape 62"/>
          <p:cNvSpPr/>
          <p:nvPr/>
        </p:nvSpPr>
        <p:spPr>
          <a:xfrm>
            <a:off x="2234247" y="542064"/>
            <a:ext cx="15456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LAST_NAME</a:t>
            </a:r>
          </a:p>
        </p:txBody>
      </p:sp>
      <p:sp>
        <p:nvSpPr>
          <p:cNvPr id="10" name="Shape 63"/>
          <p:cNvSpPr/>
          <p:nvPr/>
        </p:nvSpPr>
        <p:spPr>
          <a:xfrm>
            <a:off x="3779922" y="542064"/>
            <a:ext cx="254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SHIPPING_ADDRESS</a:t>
            </a:r>
          </a:p>
        </p:txBody>
      </p:sp>
      <p:sp>
        <p:nvSpPr>
          <p:cNvPr id="11" name="Shape 64"/>
          <p:cNvSpPr/>
          <p:nvPr/>
        </p:nvSpPr>
        <p:spPr>
          <a:xfrm>
            <a:off x="547347" y="900564"/>
            <a:ext cx="367500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12" name="Shape 65"/>
          <p:cNvSpPr/>
          <p:nvPr/>
        </p:nvSpPr>
        <p:spPr>
          <a:xfrm>
            <a:off x="914847" y="900564"/>
            <a:ext cx="13193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James</a:t>
            </a:r>
          </a:p>
        </p:txBody>
      </p:sp>
      <p:sp>
        <p:nvSpPr>
          <p:cNvPr id="13" name="Shape 66"/>
          <p:cNvSpPr/>
          <p:nvPr/>
        </p:nvSpPr>
        <p:spPr>
          <a:xfrm>
            <a:off x="2234247" y="900564"/>
            <a:ext cx="1545600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Bond</a:t>
            </a:r>
          </a:p>
        </p:txBody>
      </p:sp>
      <p:sp>
        <p:nvSpPr>
          <p:cNvPr id="14" name="Shape 67"/>
          <p:cNvSpPr/>
          <p:nvPr/>
        </p:nvSpPr>
        <p:spPr>
          <a:xfrm>
            <a:off x="3779922" y="900564"/>
            <a:ext cx="25493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Nassau, Bahamas, US</a:t>
            </a:r>
          </a:p>
        </p:txBody>
      </p:sp>
      <p:sp>
        <p:nvSpPr>
          <p:cNvPr id="15" name="Shape 68"/>
          <p:cNvSpPr/>
          <p:nvPr/>
        </p:nvSpPr>
        <p:spPr>
          <a:xfrm>
            <a:off x="547347" y="1259064"/>
            <a:ext cx="3675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16" name="Shape 69"/>
          <p:cNvSpPr/>
          <p:nvPr/>
        </p:nvSpPr>
        <p:spPr>
          <a:xfrm>
            <a:off x="914847" y="1259064"/>
            <a:ext cx="131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Ernst</a:t>
            </a:r>
          </a:p>
        </p:txBody>
      </p:sp>
      <p:sp>
        <p:nvSpPr>
          <p:cNvPr id="17" name="Shape 70"/>
          <p:cNvSpPr/>
          <p:nvPr/>
        </p:nvSpPr>
        <p:spPr>
          <a:xfrm>
            <a:off x="2234247" y="1259064"/>
            <a:ext cx="15456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Blofeldt</a:t>
            </a:r>
          </a:p>
        </p:txBody>
      </p:sp>
      <p:sp>
        <p:nvSpPr>
          <p:cNvPr id="18" name="Shape 71"/>
          <p:cNvSpPr/>
          <p:nvPr/>
        </p:nvSpPr>
        <p:spPr>
          <a:xfrm>
            <a:off x="3779922" y="1259064"/>
            <a:ext cx="254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Caracas, Venezuela</a:t>
            </a:r>
          </a:p>
        </p:txBody>
      </p:sp>
      <p:sp>
        <p:nvSpPr>
          <p:cNvPr id="19" name="Shape 72"/>
          <p:cNvSpPr/>
          <p:nvPr/>
        </p:nvSpPr>
        <p:spPr>
          <a:xfrm>
            <a:off x="1114146" y="19898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20" name="Shape 73"/>
          <p:cNvSpPr/>
          <p:nvPr/>
        </p:nvSpPr>
        <p:spPr>
          <a:xfrm>
            <a:off x="1496246" y="19898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21" name="Shape 74"/>
          <p:cNvSpPr/>
          <p:nvPr/>
        </p:nvSpPr>
        <p:spPr>
          <a:xfrm>
            <a:off x="2672346" y="19898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QTY</a:t>
            </a:r>
          </a:p>
        </p:txBody>
      </p:sp>
      <p:sp>
        <p:nvSpPr>
          <p:cNvPr id="22" name="Shape 75"/>
          <p:cNvSpPr/>
          <p:nvPr/>
        </p:nvSpPr>
        <p:spPr>
          <a:xfrm>
            <a:off x="3263346" y="19898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DESCRIPTION</a:t>
            </a:r>
          </a:p>
        </p:txBody>
      </p:sp>
      <p:sp>
        <p:nvSpPr>
          <p:cNvPr id="23" name="Shape 76"/>
          <p:cNvSpPr/>
          <p:nvPr/>
        </p:nvSpPr>
        <p:spPr>
          <a:xfrm>
            <a:off x="6089671" y="19898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PRICE</a:t>
            </a:r>
          </a:p>
        </p:txBody>
      </p:sp>
      <p:sp>
        <p:nvSpPr>
          <p:cNvPr id="24" name="Shape 77"/>
          <p:cNvSpPr/>
          <p:nvPr/>
        </p:nvSpPr>
        <p:spPr>
          <a:xfrm>
            <a:off x="1114146" y="23483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5" name="Shape 78"/>
          <p:cNvSpPr/>
          <p:nvPr/>
        </p:nvSpPr>
        <p:spPr>
          <a:xfrm>
            <a:off x="1496243" y="23483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6" name="Shape 79"/>
          <p:cNvSpPr/>
          <p:nvPr/>
        </p:nvSpPr>
        <p:spPr>
          <a:xfrm>
            <a:off x="2672168" y="23483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7" name="Shape 80"/>
          <p:cNvSpPr/>
          <p:nvPr/>
        </p:nvSpPr>
        <p:spPr>
          <a:xfrm>
            <a:off x="3263562" y="23483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Aston Martin</a:t>
            </a:r>
          </a:p>
        </p:txBody>
      </p:sp>
      <p:sp>
        <p:nvSpPr>
          <p:cNvPr id="28" name="Shape 81"/>
          <p:cNvSpPr/>
          <p:nvPr/>
        </p:nvSpPr>
        <p:spPr>
          <a:xfrm>
            <a:off x="6089668" y="23483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120,000</a:t>
            </a:r>
          </a:p>
        </p:txBody>
      </p:sp>
      <p:sp>
        <p:nvSpPr>
          <p:cNvPr id="29" name="Shape 82"/>
          <p:cNvSpPr/>
          <p:nvPr/>
        </p:nvSpPr>
        <p:spPr>
          <a:xfrm>
            <a:off x="1114146" y="2706864"/>
            <a:ext cx="3821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30" name="Shape 83"/>
          <p:cNvSpPr/>
          <p:nvPr/>
        </p:nvSpPr>
        <p:spPr>
          <a:xfrm>
            <a:off x="1496243" y="2706864"/>
            <a:ext cx="11759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1" name="Shape 84"/>
          <p:cNvSpPr/>
          <p:nvPr/>
        </p:nvSpPr>
        <p:spPr>
          <a:xfrm>
            <a:off x="2672168" y="2706864"/>
            <a:ext cx="5912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2" name="Shape 85"/>
          <p:cNvSpPr/>
          <p:nvPr/>
        </p:nvSpPr>
        <p:spPr>
          <a:xfrm>
            <a:off x="3263562" y="2706864"/>
            <a:ext cx="28262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Dinner Jacket</a:t>
            </a:r>
          </a:p>
        </p:txBody>
      </p:sp>
      <p:sp>
        <p:nvSpPr>
          <p:cNvPr id="33" name="Shape 86"/>
          <p:cNvSpPr/>
          <p:nvPr/>
        </p:nvSpPr>
        <p:spPr>
          <a:xfrm>
            <a:off x="6089668" y="2706864"/>
            <a:ext cx="10208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4,000</a:t>
            </a:r>
          </a:p>
        </p:txBody>
      </p:sp>
      <p:sp>
        <p:nvSpPr>
          <p:cNvPr id="34" name="Shape 87"/>
          <p:cNvSpPr/>
          <p:nvPr/>
        </p:nvSpPr>
        <p:spPr>
          <a:xfrm>
            <a:off x="1114146" y="30653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5" name="Shape 88"/>
          <p:cNvSpPr/>
          <p:nvPr/>
        </p:nvSpPr>
        <p:spPr>
          <a:xfrm>
            <a:off x="1496243" y="30653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6" name="Shape 89"/>
          <p:cNvSpPr/>
          <p:nvPr/>
        </p:nvSpPr>
        <p:spPr>
          <a:xfrm>
            <a:off x="2672168" y="30653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7" name="Shape 90"/>
          <p:cNvSpPr/>
          <p:nvPr/>
        </p:nvSpPr>
        <p:spPr>
          <a:xfrm>
            <a:off x="3263562" y="30653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Champagne Veuve-Cliquot</a:t>
            </a:r>
          </a:p>
        </p:txBody>
      </p:sp>
      <p:sp>
        <p:nvSpPr>
          <p:cNvPr id="38" name="Shape 91"/>
          <p:cNvSpPr/>
          <p:nvPr/>
        </p:nvSpPr>
        <p:spPr>
          <a:xfrm>
            <a:off x="6089668" y="30653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200</a:t>
            </a:r>
          </a:p>
        </p:txBody>
      </p:sp>
      <p:sp>
        <p:nvSpPr>
          <p:cNvPr id="39" name="Shape 92"/>
          <p:cNvSpPr/>
          <p:nvPr/>
        </p:nvSpPr>
        <p:spPr>
          <a:xfrm>
            <a:off x="1114146" y="34238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</a:t>
            </a:r>
          </a:p>
        </p:txBody>
      </p:sp>
      <p:sp>
        <p:nvSpPr>
          <p:cNvPr id="40" name="Shape 93"/>
          <p:cNvSpPr/>
          <p:nvPr/>
        </p:nvSpPr>
        <p:spPr>
          <a:xfrm>
            <a:off x="1496243" y="34238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1" name="Shape 94"/>
          <p:cNvSpPr/>
          <p:nvPr/>
        </p:nvSpPr>
        <p:spPr>
          <a:xfrm>
            <a:off x="2672168" y="34238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100</a:t>
            </a:r>
          </a:p>
        </p:txBody>
      </p:sp>
      <p:sp>
        <p:nvSpPr>
          <p:cNvPr id="42" name="Shape 95"/>
          <p:cNvSpPr/>
          <p:nvPr/>
        </p:nvSpPr>
        <p:spPr>
          <a:xfrm>
            <a:off x="3263562" y="34238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Cat Food</a:t>
            </a:r>
          </a:p>
        </p:txBody>
      </p:sp>
      <p:sp>
        <p:nvSpPr>
          <p:cNvPr id="43" name="Shape 96"/>
          <p:cNvSpPr/>
          <p:nvPr/>
        </p:nvSpPr>
        <p:spPr>
          <a:xfrm>
            <a:off x="6089668" y="34238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4" name="Shape 97"/>
          <p:cNvSpPr/>
          <p:nvPr/>
        </p:nvSpPr>
        <p:spPr>
          <a:xfrm>
            <a:off x="1114146" y="37823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5</a:t>
            </a:r>
          </a:p>
        </p:txBody>
      </p:sp>
      <p:sp>
        <p:nvSpPr>
          <p:cNvPr id="45" name="Shape 98"/>
          <p:cNvSpPr/>
          <p:nvPr/>
        </p:nvSpPr>
        <p:spPr>
          <a:xfrm>
            <a:off x="1496243" y="37823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6" name="Shape 99"/>
          <p:cNvSpPr/>
          <p:nvPr/>
        </p:nvSpPr>
        <p:spPr>
          <a:xfrm>
            <a:off x="2672168" y="37823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7" name="Shape 100"/>
          <p:cNvSpPr/>
          <p:nvPr/>
        </p:nvSpPr>
        <p:spPr>
          <a:xfrm>
            <a:off x="3263562" y="37823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Launch Pad</a:t>
            </a:r>
          </a:p>
        </p:txBody>
      </p:sp>
      <p:sp>
        <p:nvSpPr>
          <p:cNvPr id="48" name="Shape 101"/>
          <p:cNvSpPr/>
          <p:nvPr/>
        </p:nvSpPr>
        <p:spPr>
          <a:xfrm>
            <a:off x="6089668" y="37823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1,000,000</a:t>
            </a:r>
          </a:p>
        </p:txBody>
      </p:sp>
      <p:sp>
        <p:nvSpPr>
          <p:cNvPr id="49" name="Shape 102"/>
          <p:cNvSpPr/>
          <p:nvPr/>
        </p:nvSpPr>
        <p:spPr>
          <a:xfrm>
            <a:off x="1572446" y="4580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50" name="Shape 103"/>
          <p:cNvSpPr/>
          <p:nvPr/>
        </p:nvSpPr>
        <p:spPr>
          <a:xfrm>
            <a:off x="2748547" y="4580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TIMESTAMP</a:t>
            </a:r>
          </a:p>
        </p:txBody>
      </p:sp>
      <p:sp>
        <p:nvSpPr>
          <p:cNvPr id="51" name="Shape 104"/>
          <p:cNvSpPr/>
          <p:nvPr/>
        </p:nvSpPr>
        <p:spPr>
          <a:xfrm>
            <a:off x="4751347" y="4580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STATUS</a:t>
            </a:r>
          </a:p>
        </p:txBody>
      </p:sp>
      <p:sp>
        <p:nvSpPr>
          <p:cNvPr id="52" name="Shape 105"/>
          <p:cNvSpPr/>
          <p:nvPr/>
        </p:nvSpPr>
        <p:spPr>
          <a:xfrm>
            <a:off x="1572446" y="4939164"/>
            <a:ext cx="11759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53" name="Shape 106"/>
          <p:cNvSpPr/>
          <p:nvPr/>
        </p:nvSpPr>
        <p:spPr>
          <a:xfrm>
            <a:off x="2748547" y="4939164"/>
            <a:ext cx="20027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1985-04-30 09:48:00</a:t>
            </a:r>
          </a:p>
        </p:txBody>
      </p:sp>
      <p:sp>
        <p:nvSpPr>
          <p:cNvPr id="54" name="Shape 107"/>
          <p:cNvSpPr/>
          <p:nvPr/>
        </p:nvSpPr>
        <p:spPr>
          <a:xfrm>
            <a:off x="4751347" y="4939164"/>
            <a:ext cx="18260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5" name="Shape 108"/>
          <p:cNvSpPr/>
          <p:nvPr/>
        </p:nvSpPr>
        <p:spPr>
          <a:xfrm>
            <a:off x="1572446" y="5297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6" name="Shape 109"/>
          <p:cNvSpPr/>
          <p:nvPr/>
        </p:nvSpPr>
        <p:spPr>
          <a:xfrm>
            <a:off x="2748547" y="5297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1985-04-23 01:30:22</a:t>
            </a:r>
          </a:p>
        </p:txBody>
      </p:sp>
      <p:sp>
        <p:nvSpPr>
          <p:cNvPr id="57" name="Shape 110"/>
          <p:cNvSpPr/>
          <p:nvPr/>
        </p:nvSpPr>
        <p:spPr>
          <a:xfrm>
            <a:off x="4751347" y="5297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8" name="Shape 111"/>
          <p:cNvSpPr/>
          <p:nvPr/>
        </p:nvSpPr>
        <p:spPr>
          <a:xfrm>
            <a:off x="1572446" y="56561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9" name="Shape 112"/>
          <p:cNvSpPr/>
          <p:nvPr/>
        </p:nvSpPr>
        <p:spPr>
          <a:xfrm>
            <a:off x="2748547" y="56561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1985-04-25 08:30:00</a:t>
            </a:r>
          </a:p>
        </p:txBody>
      </p:sp>
      <p:sp>
        <p:nvSpPr>
          <p:cNvPr id="60" name="Shape 113"/>
          <p:cNvSpPr/>
          <p:nvPr/>
        </p:nvSpPr>
        <p:spPr>
          <a:xfrm>
            <a:off x="4751347" y="56561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SHIPPED</a:t>
            </a:r>
          </a:p>
        </p:txBody>
      </p:sp>
      <p:sp>
        <p:nvSpPr>
          <p:cNvPr id="61" name="Shape 114"/>
          <p:cNvSpPr/>
          <p:nvPr/>
        </p:nvSpPr>
        <p:spPr>
          <a:xfrm>
            <a:off x="1572446" y="6014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62" name="Shape 115"/>
          <p:cNvSpPr/>
          <p:nvPr/>
        </p:nvSpPr>
        <p:spPr>
          <a:xfrm>
            <a:off x="2748547" y="6014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1985-05-14 21:37:00</a:t>
            </a:r>
          </a:p>
        </p:txBody>
      </p:sp>
      <p:sp>
        <p:nvSpPr>
          <p:cNvPr id="63" name="Shape 116"/>
          <p:cNvSpPr/>
          <p:nvPr/>
        </p:nvSpPr>
        <p:spPr>
          <a:xfrm>
            <a:off x="4751347" y="6014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DELIVERED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01170" y="1282320"/>
            <a:ext cx="5463893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{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"first_name" : "James",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"last_name"  : "Bond",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"address"    : "Nassau, Bahamas, US",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"items" : [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  { ..., "description" : "Aston Martin", ... },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  { ..., "description" : "Dinner Jacket", ... }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]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}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4799286" y="2768902"/>
            <a:ext cx="2272209" cy="86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4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7"/>
          <p:cNvSpPr txBox="1"/>
          <p:nvPr/>
        </p:nvSpPr>
        <p:spPr>
          <a:xfrm>
            <a:off x="436022" y="156730"/>
            <a:ext cx="9726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ORDERS</a:t>
            </a:r>
          </a:p>
        </p:txBody>
      </p:sp>
      <p:sp>
        <p:nvSpPr>
          <p:cNvPr id="5" name="Shape 58"/>
          <p:cNvSpPr txBox="1"/>
          <p:nvPr/>
        </p:nvSpPr>
        <p:spPr>
          <a:xfrm>
            <a:off x="1472247" y="4184455"/>
            <a:ext cx="12135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TRACKING</a:t>
            </a:r>
          </a:p>
        </p:txBody>
      </p:sp>
      <p:sp>
        <p:nvSpPr>
          <p:cNvPr id="6" name="Shape 59"/>
          <p:cNvSpPr txBox="1"/>
          <p:nvPr/>
        </p:nvSpPr>
        <p:spPr>
          <a:xfrm>
            <a:off x="1009497" y="1592155"/>
            <a:ext cx="756899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ITEMS</a:t>
            </a:r>
          </a:p>
        </p:txBody>
      </p:sp>
      <p:sp>
        <p:nvSpPr>
          <p:cNvPr id="7" name="Shape 60"/>
          <p:cNvSpPr/>
          <p:nvPr/>
        </p:nvSpPr>
        <p:spPr>
          <a:xfrm>
            <a:off x="547347" y="542064"/>
            <a:ext cx="3675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8" name="Shape 61"/>
          <p:cNvSpPr/>
          <p:nvPr/>
        </p:nvSpPr>
        <p:spPr>
          <a:xfrm>
            <a:off x="914847" y="542064"/>
            <a:ext cx="131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FIRST_NAME</a:t>
            </a:r>
          </a:p>
        </p:txBody>
      </p:sp>
      <p:sp>
        <p:nvSpPr>
          <p:cNvPr id="9" name="Shape 62"/>
          <p:cNvSpPr/>
          <p:nvPr/>
        </p:nvSpPr>
        <p:spPr>
          <a:xfrm>
            <a:off x="2234247" y="542064"/>
            <a:ext cx="15456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LAST_NAME</a:t>
            </a:r>
          </a:p>
        </p:txBody>
      </p:sp>
      <p:sp>
        <p:nvSpPr>
          <p:cNvPr id="10" name="Shape 63"/>
          <p:cNvSpPr/>
          <p:nvPr/>
        </p:nvSpPr>
        <p:spPr>
          <a:xfrm>
            <a:off x="3779922" y="542064"/>
            <a:ext cx="254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SHIPPING_ADDRESS</a:t>
            </a:r>
          </a:p>
        </p:txBody>
      </p:sp>
      <p:sp>
        <p:nvSpPr>
          <p:cNvPr id="11" name="Shape 64"/>
          <p:cNvSpPr/>
          <p:nvPr/>
        </p:nvSpPr>
        <p:spPr>
          <a:xfrm>
            <a:off x="547347" y="900564"/>
            <a:ext cx="367500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12" name="Shape 65"/>
          <p:cNvSpPr/>
          <p:nvPr/>
        </p:nvSpPr>
        <p:spPr>
          <a:xfrm>
            <a:off x="914847" y="900564"/>
            <a:ext cx="13193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James</a:t>
            </a:r>
          </a:p>
        </p:txBody>
      </p:sp>
      <p:sp>
        <p:nvSpPr>
          <p:cNvPr id="13" name="Shape 66"/>
          <p:cNvSpPr/>
          <p:nvPr/>
        </p:nvSpPr>
        <p:spPr>
          <a:xfrm>
            <a:off x="2234247" y="900564"/>
            <a:ext cx="1545600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Bond</a:t>
            </a:r>
          </a:p>
        </p:txBody>
      </p:sp>
      <p:sp>
        <p:nvSpPr>
          <p:cNvPr id="14" name="Shape 67"/>
          <p:cNvSpPr/>
          <p:nvPr/>
        </p:nvSpPr>
        <p:spPr>
          <a:xfrm>
            <a:off x="3779922" y="900564"/>
            <a:ext cx="25493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Nassau, Bahamas, US</a:t>
            </a:r>
          </a:p>
        </p:txBody>
      </p:sp>
      <p:sp>
        <p:nvSpPr>
          <p:cNvPr id="15" name="Shape 68"/>
          <p:cNvSpPr/>
          <p:nvPr/>
        </p:nvSpPr>
        <p:spPr>
          <a:xfrm>
            <a:off x="547347" y="1259064"/>
            <a:ext cx="3675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16" name="Shape 69"/>
          <p:cNvSpPr/>
          <p:nvPr/>
        </p:nvSpPr>
        <p:spPr>
          <a:xfrm>
            <a:off x="914847" y="1259064"/>
            <a:ext cx="131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Ernst</a:t>
            </a:r>
          </a:p>
        </p:txBody>
      </p:sp>
      <p:sp>
        <p:nvSpPr>
          <p:cNvPr id="17" name="Shape 70"/>
          <p:cNvSpPr/>
          <p:nvPr/>
        </p:nvSpPr>
        <p:spPr>
          <a:xfrm>
            <a:off x="2234247" y="1259064"/>
            <a:ext cx="15456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Blofeldt</a:t>
            </a:r>
          </a:p>
        </p:txBody>
      </p:sp>
      <p:sp>
        <p:nvSpPr>
          <p:cNvPr id="18" name="Shape 71"/>
          <p:cNvSpPr/>
          <p:nvPr/>
        </p:nvSpPr>
        <p:spPr>
          <a:xfrm>
            <a:off x="3779922" y="1259064"/>
            <a:ext cx="254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Caracas, Venezuela</a:t>
            </a:r>
          </a:p>
        </p:txBody>
      </p:sp>
      <p:sp>
        <p:nvSpPr>
          <p:cNvPr id="19" name="Shape 72"/>
          <p:cNvSpPr/>
          <p:nvPr/>
        </p:nvSpPr>
        <p:spPr>
          <a:xfrm>
            <a:off x="1114146" y="19898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20" name="Shape 73"/>
          <p:cNvSpPr/>
          <p:nvPr/>
        </p:nvSpPr>
        <p:spPr>
          <a:xfrm>
            <a:off x="1496246" y="19898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21" name="Shape 74"/>
          <p:cNvSpPr/>
          <p:nvPr/>
        </p:nvSpPr>
        <p:spPr>
          <a:xfrm>
            <a:off x="2672346" y="19898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QTY</a:t>
            </a:r>
          </a:p>
        </p:txBody>
      </p:sp>
      <p:sp>
        <p:nvSpPr>
          <p:cNvPr id="22" name="Shape 75"/>
          <p:cNvSpPr/>
          <p:nvPr/>
        </p:nvSpPr>
        <p:spPr>
          <a:xfrm>
            <a:off x="3263346" y="19898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DESCRIPTION</a:t>
            </a:r>
          </a:p>
        </p:txBody>
      </p:sp>
      <p:sp>
        <p:nvSpPr>
          <p:cNvPr id="23" name="Shape 76"/>
          <p:cNvSpPr/>
          <p:nvPr/>
        </p:nvSpPr>
        <p:spPr>
          <a:xfrm>
            <a:off x="6089671" y="19898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PRICE</a:t>
            </a:r>
          </a:p>
        </p:txBody>
      </p:sp>
      <p:sp>
        <p:nvSpPr>
          <p:cNvPr id="24" name="Shape 77"/>
          <p:cNvSpPr/>
          <p:nvPr/>
        </p:nvSpPr>
        <p:spPr>
          <a:xfrm>
            <a:off x="1114146" y="23483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5" name="Shape 78"/>
          <p:cNvSpPr/>
          <p:nvPr/>
        </p:nvSpPr>
        <p:spPr>
          <a:xfrm>
            <a:off x="1496243" y="23483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6" name="Shape 79"/>
          <p:cNvSpPr/>
          <p:nvPr/>
        </p:nvSpPr>
        <p:spPr>
          <a:xfrm>
            <a:off x="2672168" y="23483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7" name="Shape 80"/>
          <p:cNvSpPr/>
          <p:nvPr/>
        </p:nvSpPr>
        <p:spPr>
          <a:xfrm>
            <a:off x="3263562" y="23483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Aston Martin</a:t>
            </a:r>
          </a:p>
        </p:txBody>
      </p:sp>
      <p:sp>
        <p:nvSpPr>
          <p:cNvPr id="28" name="Shape 81"/>
          <p:cNvSpPr/>
          <p:nvPr/>
        </p:nvSpPr>
        <p:spPr>
          <a:xfrm>
            <a:off x="6089668" y="23483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120,000</a:t>
            </a:r>
          </a:p>
        </p:txBody>
      </p:sp>
      <p:sp>
        <p:nvSpPr>
          <p:cNvPr id="29" name="Shape 82"/>
          <p:cNvSpPr/>
          <p:nvPr/>
        </p:nvSpPr>
        <p:spPr>
          <a:xfrm>
            <a:off x="1114146" y="27068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30" name="Shape 83"/>
          <p:cNvSpPr/>
          <p:nvPr/>
        </p:nvSpPr>
        <p:spPr>
          <a:xfrm>
            <a:off x="1496243" y="27068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1" name="Shape 84"/>
          <p:cNvSpPr/>
          <p:nvPr/>
        </p:nvSpPr>
        <p:spPr>
          <a:xfrm>
            <a:off x="2672168" y="27068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2" name="Shape 85"/>
          <p:cNvSpPr/>
          <p:nvPr/>
        </p:nvSpPr>
        <p:spPr>
          <a:xfrm>
            <a:off x="3263562" y="27068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Dinner Jacket</a:t>
            </a:r>
          </a:p>
        </p:txBody>
      </p:sp>
      <p:sp>
        <p:nvSpPr>
          <p:cNvPr id="33" name="Shape 86"/>
          <p:cNvSpPr/>
          <p:nvPr/>
        </p:nvSpPr>
        <p:spPr>
          <a:xfrm>
            <a:off x="6089668" y="27068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4,000</a:t>
            </a:r>
          </a:p>
        </p:txBody>
      </p:sp>
      <p:sp>
        <p:nvSpPr>
          <p:cNvPr id="34" name="Shape 87"/>
          <p:cNvSpPr/>
          <p:nvPr/>
        </p:nvSpPr>
        <p:spPr>
          <a:xfrm>
            <a:off x="1114146" y="3065364"/>
            <a:ext cx="3821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5" name="Shape 88"/>
          <p:cNvSpPr/>
          <p:nvPr/>
        </p:nvSpPr>
        <p:spPr>
          <a:xfrm>
            <a:off x="1496243" y="3065364"/>
            <a:ext cx="11759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6" name="Shape 89"/>
          <p:cNvSpPr/>
          <p:nvPr/>
        </p:nvSpPr>
        <p:spPr>
          <a:xfrm>
            <a:off x="2672168" y="3065364"/>
            <a:ext cx="5912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7" name="Shape 90"/>
          <p:cNvSpPr/>
          <p:nvPr/>
        </p:nvSpPr>
        <p:spPr>
          <a:xfrm>
            <a:off x="3263562" y="3065364"/>
            <a:ext cx="28262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Champagne Veuve-Cliquot</a:t>
            </a:r>
          </a:p>
        </p:txBody>
      </p:sp>
      <p:sp>
        <p:nvSpPr>
          <p:cNvPr id="38" name="Shape 91"/>
          <p:cNvSpPr/>
          <p:nvPr/>
        </p:nvSpPr>
        <p:spPr>
          <a:xfrm>
            <a:off x="6089668" y="3065364"/>
            <a:ext cx="10208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200</a:t>
            </a:r>
          </a:p>
        </p:txBody>
      </p:sp>
      <p:sp>
        <p:nvSpPr>
          <p:cNvPr id="39" name="Shape 92"/>
          <p:cNvSpPr/>
          <p:nvPr/>
        </p:nvSpPr>
        <p:spPr>
          <a:xfrm>
            <a:off x="1114146" y="34238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</a:t>
            </a:r>
          </a:p>
        </p:txBody>
      </p:sp>
      <p:sp>
        <p:nvSpPr>
          <p:cNvPr id="40" name="Shape 93"/>
          <p:cNvSpPr/>
          <p:nvPr/>
        </p:nvSpPr>
        <p:spPr>
          <a:xfrm>
            <a:off x="1496243" y="34238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1" name="Shape 94"/>
          <p:cNvSpPr/>
          <p:nvPr/>
        </p:nvSpPr>
        <p:spPr>
          <a:xfrm>
            <a:off x="2672168" y="34238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100</a:t>
            </a:r>
          </a:p>
        </p:txBody>
      </p:sp>
      <p:sp>
        <p:nvSpPr>
          <p:cNvPr id="42" name="Shape 95"/>
          <p:cNvSpPr/>
          <p:nvPr/>
        </p:nvSpPr>
        <p:spPr>
          <a:xfrm>
            <a:off x="3263562" y="34238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Cat Food</a:t>
            </a:r>
          </a:p>
        </p:txBody>
      </p:sp>
      <p:sp>
        <p:nvSpPr>
          <p:cNvPr id="43" name="Shape 96"/>
          <p:cNvSpPr/>
          <p:nvPr/>
        </p:nvSpPr>
        <p:spPr>
          <a:xfrm>
            <a:off x="6089668" y="34238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4" name="Shape 97"/>
          <p:cNvSpPr/>
          <p:nvPr/>
        </p:nvSpPr>
        <p:spPr>
          <a:xfrm>
            <a:off x="1114146" y="37823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5</a:t>
            </a:r>
          </a:p>
        </p:txBody>
      </p:sp>
      <p:sp>
        <p:nvSpPr>
          <p:cNvPr id="45" name="Shape 98"/>
          <p:cNvSpPr/>
          <p:nvPr/>
        </p:nvSpPr>
        <p:spPr>
          <a:xfrm>
            <a:off x="1496243" y="37823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6" name="Shape 99"/>
          <p:cNvSpPr/>
          <p:nvPr/>
        </p:nvSpPr>
        <p:spPr>
          <a:xfrm>
            <a:off x="2672168" y="37823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7" name="Shape 100"/>
          <p:cNvSpPr/>
          <p:nvPr/>
        </p:nvSpPr>
        <p:spPr>
          <a:xfrm>
            <a:off x="3263562" y="37823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Launch Pad</a:t>
            </a:r>
          </a:p>
        </p:txBody>
      </p:sp>
      <p:sp>
        <p:nvSpPr>
          <p:cNvPr id="48" name="Shape 101"/>
          <p:cNvSpPr/>
          <p:nvPr/>
        </p:nvSpPr>
        <p:spPr>
          <a:xfrm>
            <a:off x="6089668" y="37823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1,000,000</a:t>
            </a:r>
          </a:p>
        </p:txBody>
      </p:sp>
      <p:sp>
        <p:nvSpPr>
          <p:cNvPr id="49" name="Shape 102"/>
          <p:cNvSpPr/>
          <p:nvPr/>
        </p:nvSpPr>
        <p:spPr>
          <a:xfrm>
            <a:off x="1572446" y="4580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50" name="Shape 103"/>
          <p:cNvSpPr/>
          <p:nvPr/>
        </p:nvSpPr>
        <p:spPr>
          <a:xfrm>
            <a:off x="2748547" y="4580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TIMESTAMP</a:t>
            </a:r>
          </a:p>
        </p:txBody>
      </p:sp>
      <p:sp>
        <p:nvSpPr>
          <p:cNvPr id="51" name="Shape 104"/>
          <p:cNvSpPr/>
          <p:nvPr/>
        </p:nvSpPr>
        <p:spPr>
          <a:xfrm>
            <a:off x="4751347" y="4580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STATUS</a:t>
            </a:r>
          </a:p>
        </p:txBody>
      </p:sp>
      <p:sp>
        <p:nvSpPr>
          <p:cNvPr id="52" name="Shape 105"/>
          <p:cNvSpPr/>
          <p:nvPr/>
        </p:nvSpPr>
        <p:spPr>
          <a:xfrm>
            <a:off x="1572446" y="4939164"/>
            <a:ext cx="11759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53" name="Shape 106"/>
          <p:cNvSpPr/>
          <p:nvPr/>
        </p:nvSpPr>
        <p:spPr>
          <a:xfrm>
            <a:off x="2748547" y="4939164"/>
            <a:ext cx="20027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1985-04-30 09:48:00</a:t>
            </a:r>
          </a:p>
        </p:txBody>
      </p:sp>
      <p:sp>
        <p:nvSpPr>
          <p:cNvPr id="54" name="Shape 107"/>
          <p:cNvSpPr/>
          <p:nvPr/>
        </p:nvSpPr>
        <p:spPr>
          <a:xfrm>
            <a:off x="4751347" y="4939164"/>
            <a:ext cx="18260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5" name="Shape 108"/>
          <p:cNvSpPr/>
          <p:nvPr/>
        </p:nvSpPr>
        <p:spPr>
          <a:xfrm>
            <a:off x="1572446" y="5297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6" name="Shape 109"/>
          <p:cNvSpPr/>
          <p:nvPr/>
        </p:nvSpPr>
        <p:spPr>
          <a:xfrm>
            <a:off x="2748547" y="5297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1985-04-23 01:30:22</a:t>
            </a:r>
          </a:p>
        </p:txBody>
      </p:sp>
      <p:sp>
        <p:nvSpPr>
          <p:cNvPr id="57" name="Shape 110"/>
          <p:cNvSpPr/>
          <p:nvPr/>
        </p:nvSpPr>
        <p:spPr>
          <a:xfrm>
            <a:off x="4751347" y="5297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8" name="Shape 111"/>
          <p:cNvSpPr/>
          <p:nvPr/>
        </p:nvSpPr>
        <p:spPr>
          <a:xfrm>
            <a:off x="1572446" y="56561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9" name="Shape 112"/>
          <p:cNvSpPr/>
          <p:nvPr/>
        </p:nvSpPr>
        <p:spPr>
          <a:xfrm>
            <a:off x="2748547" y="56561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1985-04-25 08:30:00</a:t>
            </a:r>
          </a:p>
        </p:txBody>
      </p:sp>
      <p:sp>
        <p:nvSpPr>
          <p:cNvPr id="60" name="Shape 113"/>
          <p:cNvSpPr/>
          <p:nvPr/>
        </p:nvSpPr>
        <p:spPr>
          <a:xfrm>
            <a:off x="4751347" y="56561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SHIPPED</a:t>
            </a:r>
          </a:p>
        </p:txBody>
      </p:sp>
      <p:sp>
        <p:nvSpPr>
          <p:cNvPr id="61" name="Shape 114"/>
          <p:cNvSpPr/>
          <p:nvPr/>
        </p:nvSpPr>
        <p:spPr>
          <a:xfrm>
            <a:off x="1572446" y="6014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62" name="Shape 115"/>
          <p:cNvSpPr/>
          <p:nvPr/>
        </p:nvSpPr>
        <p:spPr>
          <a:xfrm>
            <a:off x="2748547" y="6014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1985-05-14 21:37:00</a:t>
            </a:r>
          </a:p>
        </p:txBody>
      </p:sp>
      <p:sp>
        <p:nvSpPr>
          <p:cNvPr id="63" name="Shape 116"/>
          <p:cNvSpPr/>
          <p:nvPr/>
        </p:nvSpPr>
        <p:spPr>
          <a:xfrm>
            <a:off x="4751347" y="6014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DELIVERED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01170" y="1282320"/>
            <a:ext cx="5571632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{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"first_name" : "James",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"last_name"  : "Bond",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"address"    : "Nassau, Bahamas, US",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"items" : [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  { ..., "description" : "Aston Martin", ... },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  { ..., "description" : "Dinner Jacket", ... },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  { ..., "description" : "Champagne...", ... }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]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}</a:t>
            </a:r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5621207" y="2949304"/>
            <a:ext cx="0" cy="298401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5614268" y="2935425"/>
            <a:ext cx="1450410" cy="69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99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7"/>
          <p:cNvSpPr txBox="1"/>
          <p:nvPr/>
        </p:nvSpPr>
        <p:spPr>
          <a:xfrm>
            <a:off x="436022" y="156730"/>
            <a:ext cx="9726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ORDERS</a:t>
            </a:r>
          </a:p>
        </p:txBody>
      </p:sp>
      <p:sp>
        <p:nvSpPr>
          <p:cNvPr id="5" name="Shape 58"/>
          <p:cNvSpPr txBox="1"/>
          <p:nvPr/>
        </p:nvSpPr>
        <p:spPr>
          <a:xfrm>
            <a:off x="1472247" y="4184455"/>
            <a:ext cx="12135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TRACKING</a:t>
            </a:r>
          </a:p>
        </p:txBody>
      </p:sp>
      <p:sp>
        <p:nvSpPr>
          <p:cNvPr id="6" name="Shape 59"/>
          <p:cNvSpPr txBox="1"/>
          <p:nvPr/>
        </p:nvSpPr>
        <p:spPr>
          <a:xfrm>
            <a:off x="1009497" y="1592155"/>
            <a:ext cx="756899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ITEMS</a:t>
            </a:r>
          </a:p>
        </p:txBody>
      </p:sp>
      <p:sp>
        <p:nvSpPr>
          <p:cNvPr id="7" name="Shape 60"/>
          <p:cNvSpPr/>
          <p:nvPr/>
        </p:nvSpPr>
        <p:spPr>
          <a:xfrm>
            <a:off x="547347" y="542064"/>
            <a:ext cx="3675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8" name="Shape 61"/>
          <p:cNvSpPr/>
          <p:nvPr/>
        </p:nvSpPr>
        <p:spPr>
          <a:xfrm>
            <a:off x="914847" y="542064"/>
            <a:ext cx="131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FIRST_NAME</a:t>
            </a:r>
          </a:p>
        </p:txBody>
      </p:sp>
      <p:sp>
        <p:nvSpPr>
          <p:cNvPr id="9" name="Shape 62"/>
          <p:cNvSpPr/>
          <p:nvPr/>
        </p:nvSpPr>
        <p:spPr>
          <a:xfrm>
            <a:off x="2234247" y="542064"/>
            <a:ext cx="15456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LAST_NAME</a:t>
            </a:r>
          </a:p>
        </p:txBody>
      </p:sp>
      <p:sp>
        <p:nvSpPr>
          <p:cNvPr id="10" name="Shape 63"/>
          <p:cNvSpPr/>
          <p:nvPr/>
        </p:nvSpPr>
        <p:spPr>
          <a:xfrm>
            <a:off x="3779922" y="542064"/>
            <a:ext cx="254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SHIPPING_ADDRESS</a:t>
            </a:r>
          </a:p>
        </p:txBody>
      </p:sp>
      <p:sp>
        <p:nvSpPr>
          <p:cNvPr id="11" name="Shape 64"/>
          <p:cNvSpPr/>
          <p:nvPr/>
        </p:nvSpPr>
        <p:spPr>
          <a:xfrm>
            <a:off x="547347" y="900564"/>
            <a:ext cx="367500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12" name="Shape 65"/>
          <p:cNvSpPr/>
          <p:nvPr/>
        </p:nvSpPr>
        <p:spPr>
          <a:xfrm>
            <a:off x="914847" y="900564"/>
            <a:ext cx="13193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James</a:t>
            </a:r>
          </a:p>
        </p:txBody>
      </p:sp>
      <p:sp>
        <p:nvSpPr>
          <p:cNvPr id="13" name="Shape 66"/>
          <p:cNvSpPr/>
          <p:nvPr/>
        </p:nvSpPr>
        <p:spPr>
          <a:xfrm>
            <a:off x="2234247" y="900564"/>
            <a:ext cx="1545600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Bond</a:t>
            </a:r>
          </a:p>
        </p:txBody>
      </p:sp>
      <p:sp>
        <p:nvSpPr>
          <p:cNvPr id="14" name="Shape 67"/>
          <p:cNvSpPr/>
          <p:nvPr/>
        </p:nvSpPr>
        <p:spPr>
          <a:xfrm>
            <a:off x="3779922" y="900564"/>
            <a:ext cx="25493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Nassau, Bahamas, US</a:t>
            </a:r>
          </a:p>
        </p:txBody>
      </p:sp>
      <p:sp>
        <p:nvSpPr>
          <p:cNvPr id="15" name="Shape 68"/>
          <p:cNvSpPr/>
          <p:nvPr/>
        </p:nvSpPr>
        <p:spPr>
          <a:xfrm>
            <a:off x="547347" y="1259064"/>
            <a:ext cx="3675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16" name="Shape 69"/>
          <p:cNvSpPr/>
          <p:nvPr/>
        </p:nvSpPr>
        <p:spPr>
          <a:xfrm>
            <a:off x="914847" y="1259064"/>
            <a:ext cx="131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Ernst</a:t>
            </a:r>
          </a:p>
        </p:txBody>
      </p:sp>
      <p:sp>
        <p:nvSpPr>
          <p:cNvPr id="17" name="Shape 70"/>
          <p:cNvSpPr/>
          <p:nvPr/>
        </p:nvSpPr>
        <p:spPr>
          <a:xfrm>
            <a:off x="2234247" y="1259064"/>
            <a:ext cx="15456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Blofeldt</a:t>
            </a:r>
          </a:p>
        </p:txBody>
      </p:sp>
      <p:sp>
        <p:nvSpPr>
          <p:cNvPr id="18" name="Shape 71"/>
          <p:cNvSpPr/>
          <p:nvPr/>
        </p:nvSpPr>
        <p:spPr>
          <a:xfrm>
            <a:off x="3779922" y="1259064"/>
            <a:ext cx="254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Caracas, Venezuela</a:t>
            </a:r>
          </a:p>
        </p:txBody>
      </p:sp>
      <p:sp>
        <p:nvSpPr>
          <p:cNvPr id="19" name="Shape 72"/>
          <p:cNvSpPr/>
          <p:nvPr/>
        </p:nvSpPr>
        <p:spPr>
          <a:xfrm>
            <a:off x="1114146" y="19898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20" name="Shape 73"/>
          <p:cNvSpPr/>
          <p:nvPr/>
        </p:nvSpPr>
        <p:spPr>
          <a:xfrm>
            <a:off x="1496246" y="19898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21" name="Shape 74"/>
          <p:cNvSpPr/>
          <p:nvPr/>
        </p:nvSpPr>
        <p:spPr>
          <a:xfrm>
            <a:off x="2672346" y="19898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QTY</a:t>
            </a:r>
          </a:p>
        </p:txBody>
      </p:sp>
      <p:sp>
        <p:nvSpPr>
          <p:cNvPr id="22" name="Shape 75"/>
          <p:cNvSpPr/>
          <p:nvPr/>
        </p:nvSpPr>
        <p:spPr>
          <a:xfrm>
            <a:off x="3263346" y="19898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DESCRIPTION</a:t>
            </a:r>
          </a:p>
        </p:txBody>
      </p:sp>
      <p:sp>
        <p:nvSpPr>
          <p:cNvPr id="23" name="Shape 76"/>
          <p:cNvSpPr/>
          <p:nvPr/>
        </p:nvSpPr>
        <p:spPr>
          <a:xfrm>
            <a:off x="6089671" y="19898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PRICE</a:t>
            </a:r>
          </a:p>
        </p:txBody>
      </p:sp>
      <p:sp>
        <p:nvSpPr>
          <p:cNvPr id="24" name="Shape 77"/>
          <p:cNvSpPr/>
          <p:nvPr/>
        </p:nvSpPr>
        <p:spPr>
          <a:xfrm>
            <a:off x="1114146" y="23483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5" name="Shape 78"/>
          <p:cNvSpPr/>
          <p:nvPr/>
        </p:nvSpPr>
        <p:spPr>
          <a:xfrm>
            <a:off x="1496243" y="23483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6" name="Shape 79"/>
          <p:cNvSpPr/>
          <p:nvPr/>
        </p:nvSpPr>
        <p:spPr>
          <a:xfrm>
            <a:off x="2672168" y="23483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7" name="Shape 80"/>
          <p:cNvSpPr/>
          <p:nvPr/>
        </p:nvSpPr>
        <p:spPr>
          <a:xfrm>
            <a:off x="3263562" y="23483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Aston Martin</a:t>
            </a:r>
          </a:p>
        </p:txBody>
      </p:sp>
      <p:sp>
        <p:nvSpPr>
          <p:cNvPr id="28" name="Shape 81"/>
          <p:cNvSpPr/>
          <p:nvPr/>
        </p:nvSpPr>
        <p:spPr>
          <a:xfrm>
            <a:off x="6089668" y="23483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120,000</a:t>
            </a:r>
          </a:p>
        </p:txBody>
      </p:sp>
      <p:sp>
        <p:nvSpPr>
          <p:cNvPr id="29" name="Shape 82"/>
          <p:cNvSpPr/>
          <p:nvPr/>
        </p:nvSpPr>
        <p:spPr>
          <a:xfrm>
            <a:off x="1114146" y="27068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30" name="Shape 83"/>
          <p:cNvSpPr/>
          <p:nvPr/>
        </p:nvSpPr>
        <p:spPr>
          <a:xfrm>
            <a:off x="1496243" y="27068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1" name="Shape 84"/>
          <p:cNvSpPr/>
          <p:nvPr/>
        </p:nvSpPr>
        <p:spPr>
          <a:xfrm>
            <a:off x="2672168" y="27068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2" name="Shape 85"/>
          <p:cNvSpPr/>
          <p:nvPr/>
        </p:nvSpPr>
        <p:spPr>
          <a:xfrm>
            <a:off x="3263562" y="27068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Dinner Jacket</a:t>
            </a:r>
          </a:p>
        </p:txBody>
      </p:sp>
      <p:sp>
        <p:nvSpPr>
          <p:cNvPr id="33" name="Shape 86"/>
          <p:cNvSpPr/>
          <p:nvPr/>
        </p:nvSpPr>
        <p:spPr>
          <a:xfrm>
            <a:off x="6089668" y="27068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4,000</a:t>
            </a:r>
          </a:p>
        </p:txBody>
      </p:sp>
      <p:sp>
        <p:nvSpPr>
          <p:cNvPr id="34" name="Shape 87"/>
          <p:cNvSpPr/>
          <p:nvPr/>
        </p:nvSpPr>
        <p:spPr>
          <a:xfrm>
            <a:off x="1114146" y="30653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5" name="Shape 88"/>
          <p:cNvSpPr/>
          <p:nvPr/>
        </p:nvSpPr>
        <p:spPr>
          <a:xfrm>
            <a:off x="1496243" y="30653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6" name="Shape 89"/>
          <p:cNvSpPr/>
          <p:nvPr/>
        </p:nvSpPr>
        <p:spPr>
          <a:xfrm>
            <a:off x="2672168" y="30653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7" name="Shape 90"/>
          <p:cNvSpPr/>
          <p:nvPr/>
        </p:nvSpPr>
        <p:spPr>
          <a:xfrm>
            <a:off x="3263562" y="30653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Champagne Veuve-Cliquot</a:t>
            </a:r>
          </a:p>
        </p:txBody>
      </p:sp>
      <p:sp>
        <p:nvSpPr>
          <p:cNvPr id="38" name="Shape 91"/>
          <p:cNvSpPr/>
          <p:nvPr/>
        </p:nvSpPr>
        <p:spPr>
          <a:xfrm>
            <a:off x="6089668" y="30653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200</a:t>
            </a:r>
          </a:p>
        </p:txBody>
      </p:sp>
      <p:sp>
        <p:nvSpPr>
          <p:cNvPr id="39" name="Shape 92"/>
          <p:cNvSpPr/>
          <p:nvPr/>
        </p:nvSpPr>
        <p:spPr>
          <a:xfrm>
            <a:off x="1114146" y="3423864"/>
            <a:ext cx="382199" cy="358499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</a:t>
            </a:r>
          </a:p>
        </p:txBody>
      </p:sp>
      <p:sp>
        <p:nvSpPr>
          <p:cNvPr id="40" name="Shape 93"/>
          <p:cNvSpPr/>
          <p:nvPr/>
        </p:nvSpPr>
        <p:spPr>
          <a:xfrm>
            <a:off x="1496243" y="3423864"/>
            <a:ext cx="1175999" cy="358499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1" name="Shape 94"/>
          <p:cNvSpPr/>
          <p:nvPr/>
        </p:nvSpPr>
        <p:spPr>
          <a:xfrm>
            <a:off x="2672168" y="3423864"/>
            <a:ext cx="591299" cy="358499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100</a:t>
            </a:r>
          </a:p>
        </p:txBody>
      </p:sp>
      <p:sp>
        <p:nvSpPr>
          <p:cNvPr id="42" name="Shape 95"/>
          <p:cNvSpPr/>
          <p:nvPr/>
        </p:nvSpPr>
        <p:spPr>
          <a:xfrm>
            <a:off x="3263562" y="3423864"/>
            <a:ext cx="2826299" cy="358499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Cat Food</a:t>
            </a:r>
          </a:p>
        </p:txBody>
      </p:sp>
      <p:sp>
        <p:nvSpPr>
          <p:cNvPr id="43" name="Shape 96"/>
          <p:cNvSpPr/>
          <p:nvPr/>
        </p:nvSpPr>
        <p:spPr>
          <a:xfrm>
            <a:off x="6089668" y="3423864"/>
            <a:ext cx="1020899" cy="358499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4" name="Shape 97"/>
          <p:cNvSpPr/>
          <p:nvPr/>
        </p:nvSpPr>
        <p:spPr>
          <a:xfrm>
            <a:off x="1114146" y="37823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5</a:t>
            </a:r>
          </a:p>
        </p:txBody>
      </p:sp>
      <p:sp>
        <p:nvSpPr>
          <p:cNvPr id="45" name="Shape 98"/>
          <p:cNvSpPr/>
          <p:nvPr/>
        </p:nvSpPr>
        <p:spPr>
          <a:xfrm>
            <a:off x="1496243" y="37823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6" name="Shape 99"/>
          <p:cNvSpPr/>
          <p:nvPr/>
        </p:nvSpPr>
        <p:spPr>
          <a:xfrm>
            <a:off x="2672168" y="37823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7" name="Shape 100"/>
          <p:cNvSpPr/>
          <p:nvPr/>
        </p:nvSpPr>
        <p:spPr>
          <a:xfrm>
            <a:off x="3263562" y="37823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Launch Pad</a:t>
            </a:r>
          </a:p>
        </p:txBody>
      </p:sp>
      <p:sp>
        <p:nvSpPr>
          <p:cNvPr id="48" name="Shape 101"/>
          <p:cNvSpPr/>
          <p:nvPr/>
        </p:nvSpPr>
        <p:spPr>
          <a:xfrm>
            <a:off x="6089668" y="37823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1,000,000</a:t>
            </a:r>
          </a:p>
        </p:txBody>
      </p:sp>
      <p:sp>
        <p:nvSpPr>
          <p:cNvPr id="49" name="Shape 102"/>
          <p:cNvSpPr/>
          <p:nvPr/>
        </p:nvSpPr>
        <p:spPr>
          <a:xfrm>
            <a:off x="1572446" y="4580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50" name="Shape 103"/>
          <p:cNvSpPr/>
          <p:nvPr/>
        </p:nvSpPr>
        <p:spPr>
          <a:xfrm>
            <a:off x="2748547" y="4580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TIMESTAMP</a:t>
            </a:r>
          </a:p>
        </p:txBody>
      </p:sp>
      <p:sp>
        <p:nvSpPr>
          <p:cNvPr id="51" name="Shape 104"/>
          <p:cNvSpPr/>
          <p:nvPr/>
        </p:nvSpPr>
        <p:spPr>
          <a:xfrm>
            <a:off x="4751347" y="4580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STATUS</a:t>
            </a:r>
          </a:p>
        </p:txBody>
      </p:sp>
      <p:sp>
        <p:nvSpPr>
          <p:cNvPr id="52" name="Shape 105"/>
          <p:cNvSpPr/>
          <p:nvPr/>
        </p:nvSpPr>
        <p:spPr>
          <a:xfrm>
            <a:off x="1572446" y="4939164"/>
            <a:ext cx="11759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53" name="Shape 106"/>
          <p:cNvSpPr/>
          <p:nvPr/>
        </p:nvSpPr>
        <p:spPr>
          <a:xfrm>
            <a:off x="2748547" y="4939164"/>
            <a:ext cx="20027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1985-04-30 09:48:00</a:t>
            </a:r>
          </a:p>
        </p:txBody>
      </p:sp>
      <p:sp>
        <p:nvSpPr>
          <p:cNvPr id="54" name="Shape 107"/>
          <p:cNvSpPr/>
          <p:nvPr/>
        </p:nvSpPr>
        <p:spPr>
          <a:xfrm>
            <a:off x="4751347" y="4939164"/>
            <a:ext cx="18260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5" name="Shape 108"/>
          <p:cNvSpPr/>
          <p:nvPr/>
        </p:nvSpPr>
        <p:spPr>
          <a:xfrm>
            <a:off x="1572446" y="5297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6" name="Shape 109"/>
          <p:cNvSpPr/>
          <p:nvPr/>
        </p:nvSpPr>
        <p:spPr>
          <a:xfrm>
            <a:off x="2748547" y="5297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1985-04-23 01:30:22</a:t>
            </a:r>
          </a:p>
        </p:txBody>
      </p:sp>
      <p:sp>
        <p:nvSpPr>
          <p:cNvPr id="57" name="Shape 110"/>
          <p:cNvSpPr/>
          <p:nvPr/>
        </p:nvSpPr>
        <p:spPr>
          <a:xfrm>
            <a:off x="4751347" y="5297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8" name="Shape 111"/>
          <p:cNvSpPr/>
          <p:nvPr/>
        </p:nvSpPr>
        <p:spPr>
          <a:xfrm>
            <a:off x="1572446" y="56561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9" name="Shape 112"/>
          <p:cNvSpPr/>
          <p:nvPr/>
        </p:nvSpPr>
        <p:spPr>
          <a:xfrm>
            <a:off x="2748547" y="56561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1985-04-25 08:30:00</a:t>
            </a:r>
          </a:p>
        </p:txBody>
      </p:sp>
      <p:sp>
        <p:nvSpPr>
          <p:cNvPr id="60" name="Shape 113"/>
          <p:cNvSpPr/>
          <p:nvPr/>
        </p:nvSpPr>
        <p:spPr>
          <a:xfrm>
            <a:off x="4751347" y="56561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SHIPPED</a:t>
            </a:r>
          </a:p>
        </p:txBody>
      </p:sp>
      <p:sp>
        <p:nvSpPr>
          <p:cNvPr id="61" name="Shape 114"/>
          <p:cNvSpPr/>
          <p:nvPr/>
        </p:nvSpPr>
        <p:spPr>
          <a:xfrm>
            <a:off x="1572446" y="6014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62" name="Shape 115"/>
          <p:cNvSpPr/>
          <p:nvPr/>
        </p:nvSpPr>
        <p:spPr>
          <a:xfrm>
            <a:off x="2748547" y="6014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1985-05-14 21:37:00</a:t>
            </a:r>
          </a:p>
        </p:txBody>
      </p:sp>
      <p:sp>
        <p:nvSpPr>
          <p:cNvPr id="63" name="Shape 116"/>
          <p:cNvSpPr/>
          <p:nvPr/>
        </p:nvSpPr>
        <p:spPr>
          <a:xfrm>
            <a:off x="4751347" y="6014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DELIVERED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01170" y="1282320"/>
            <a:ext cx="5571632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{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"first_name" : "James",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"last_name"  : "Bond",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"address"    : "Nassau, Bahamas, US",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"items" : [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  { ..., "description" : "Aston Martin", ... },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  { ..., "description" : "Dinner Jacket", ... },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  { ..., "description" : "Champagne...", ... }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]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680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7"/>
          <p:cNvSpPr txBox="1"/>
          <p:nvPr/>
        </p:nvSpPr>
        <p:spPr>
          <a:xfrm>
            <a:off x="436022" y="156730"/>
            <a:ext cx="9726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ORDERS</a:t>
            </a:r>
          </a:p>
        </p:txBody>
      </p:sp>
      <p:sp>
        <p:nvSpPr>
          <p:cNvPr id="5" name="Shape 58"/>
          <p:cNvSpPr txBox="1"/>
          <p:nvPr/>
        </p:nvSpPr>
        <p:spPr>
          <a:xfrm>
            <a:off x="1472247" y="4184455"/>
            <a:ext cx="12135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TRACKING</a:t>
            </a:r>
          </a:p>
        </p:txBody>
      </p:sp>
      <p:sp>
        <p:nvSpPr>
          <p:cNvPr id="6" name="Shape 59"/>
          <p:cNvSpPr txBox="1"/>
          <p:nvPr/>
        </p:nvSpPr>
        <p:spPr>
          <a:xfrm>
            <a:off x="1009497" y="1592155"/>
            <a:ext cx="756899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ITEMS</a:t>
            </a:r>
          </a:p>
        </p:txBody>
      </p:sp>
      <p:sp>
        <p:nvSpPr>
          <p:cNvPr id="7" name="Shape 60"/>
          <p:cNvSpPr/>
          <p:nvPr/>
        </p:nvSpPr>
        <p:spPr>
          <a:xfrm>
            <a:off x="547347" y="542064"/>
            <a:ext cx="3675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8" name="Shape 61"/>
          <p:cNvSpPr/>
          <p:nvPr/>
        </p:nvSpPr>
        <p:spPr>
          <a:xfrm>
            <a:off x="914847" y="542064"/>
            <a:ext cx="131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FIRST_NAME</a:t>
            </a:r>
          </a:p>
        </p:txBody>
      </p:sp>
      <p:sp>
        <p:nvSpPr>
          <p:cNvPr id="9" name="Shape 62"/>
          <p:cNvSpPr/>
          <p:nvPr/>
        </p:nvSpPr>
        <p:spPr>
          <a:xfrm>
            <a:off x="2234247" y="542064"/>
            <a:ext cx="15456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LAST_NAME</a:t>
            </a:r>
          </a:p>
        </p:txBody>
      </p:sp>
      <p:sp>
        <p:nvSpPr>
          <p:cNvPr id="10" name="Shape 63"/>
          <p:cNvSpPr/>
          <p:nvPr/>
        </p:nvSpPr>
        <p:spPr>
          <a:xfrm>
            <a:off x="3779922" y="542064"/>
            <a:ext cx="254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SHIPPING_ADDRESS</a:t>
            </a:r>
          </a:p>
        </p:txBody>
      </p:sp>
      <p:sp>
        <p:nvSpPr>
          <p:cNvPr id="11" name="Shape 64"/>
          <p:cNvSpPr/>
          <p:nvPr/>
        </p:nvSpPr>
        <p:spPr>
          <a:xfrm>
            <a:off x="547347" y="900564"/>
            <a:ext cx="367500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12" name="Shape 65"/>
          <p:cNvSpPr/>
          <p:nvPr/>
        </p:nvSpPr>
        <p:spPr>
          <a:xfrm>
            <a:off x="914847" y="900564"/>
            <a:ext cx="13193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James</a:t>
            </a:r>
          </a:p>
        </p:txBody>
      </p:sp>
      <p:sp>
        <p:nvSpPr>
          <p:cNvPr id="13" name="Shape 66"/>
          <p:cNvSpPr/>
          <p:nvPr/>
        </p:nvSpPr>
        <p:spPr>
          <a:xfrm>
            <a:off x="2234247" y="900564"/>
            <a:ext cx="1545600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Bond</a:t>
            </a:r>
          </a:p>
        </p:txBody>
      </p:sp>
      <p:sp>
        <p:nvSpPr>
          <p:cNvPr id="14" name="Shape 67"/>
          <p:cNvSpPr/>
          <p:nvPr/>
        </p:nvSpPr>
        <p:spPr>
          <a:xfrm>
            <a:off x="3779922" y="900564"/>
            <a:ext cx="25493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Nassau, Bahamas, US</a:t>
            </a:r>
          </a:p>
        </p:txBody>
      </p:sp>
      <p:sp>
        <p:nvSpPr>
          <p:cNvPr id="15" name="Shape 68"/>
          <p:cNvSpPr/>
          <p:nvPr/>
        </p:nvSpPr>
        <p:spPr>
          <a:xfrm>
            <a:off x="547347" y="1259064"/>
            <a:ext cx="3675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16" name="Shape 69"/>
          <p:cNvSpPr/>
          <p:nvPr/>
        </p:nvSpPr>
        <p:spPr>
          <a:xfrm>
            <a:off x="914847" y="1259064"/>
            <a:ext cx="131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Ernst</a:t>
            </a:r>
          </a:p>
        </p:txBody>
      </p:sp>
      <p:sp>
        <p:nvSpPr>
          <p:cNvPr id="17" name="Shape 70"/>
          <p:cNvSpPr/>
          <p:nvPr/>
        </p:nvSpPr>
        <p:spPr>
          <a:xfrm>
            <a:off x="2234247" y="1259064"/>
            <a:ext cx="15456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Blofeldt</a:t>
            </a:r>
          </a:p>
        </p:txBody>
      </p:sp>
      <p:sp>
        <p:nvSpPr>
          <p:cNvPr id="18" name="Shape 71"/>
          <p:cNvSpPr/>
          <p:nvPr/>
        </p:nvSpPr>
        <p:spPr>
          <a:xfrm>
            <a:off x="3779922" y="1259064"/>
            <a:ext cx="254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Caracas, Venezuela</a:t>
            </a:r>
          </a:p>
        </p:txBody>
      </p:sp>
      <p:sp>
        <p:nvSpPr>
          <p:cNvPr id="19" name="Shape 72"/>
          <p:cNvSpPr/>
          <p:nvPr/>
        </p:nvSpPr>
        <p:spPr>
          <a:xfrm>
            <a:off x="1114146" y="19898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20" name="Shape 73"/>
          <p:cNvSpPr/>
          <p:nvPr/>
        </p:nvSpPr>
        <p:spPr>
          <a:xfrm>
            <a:off x="1496246" y="19898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21" name="Shape 74"/>
          <p:cNvSpPr/>
          <p:nvPr/>
        </p:nvSpPr>
        <p:spPr>
          <a:xfrm>
            <a:off x="2672346" y="19898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QTY</a:t>
            </a:r>
          </a:p>
        </p:txBody>
      </p:sp>
      <p:sp>
        <p:nvSpPr>
          <p:cNvPr id="22" name="Shape 75"/>
          <p:cNvSpPr/>
          <p:nvPr/>
        </p:nvSpPr>
        <p:spPr>
          <a:xfrm>
            <a:off x="3263346" y="19898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DESCRIPTION</a:t>
            </a:r>
          </a:p>
        </p:txBody>
      </p:sp>
      <p:sp>
        <p:nvSpPr>
          <p:cNvPr id="23" name="Shape 76"/>
          <p:cNvSpPr/>
          <p:nvPr/>
        </p:nvSpPr>
        <p:spPr>
          <a:xfrm>
            <a:off x="6089671" y="19898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PRICE</a:t>
            </a:r>
          </a:p>
        </p:txBody>
      </p:sp>
      <p:sp>
        <p:nvSpPr>
          <p:cNvPr id="24" name="Shape 77"/>
          <p:cNvSpPr/>
          <p:nvPr/>
        </p:nvSpPr>
        <p:spPr>
          <a:xfrm>
            <a:off x="1114146" y="23483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5" name="Shape 78"/>
          <p:cNvSpPr/>
          <p:nvPr/>
        </p:nvSpPr>
        <p:spPr>
          <a:xfrm>
            <a:off x="1496243" y="23483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6" name="Shape 79"/>
          <p:cNvSpPr/>
          <p:nvPr/>
        </p:nvSpPr>
        <p:spPr>
          <a:xfrm>
            <a:off x="2672168" y="23483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7" name="Shape 80"/>
          <p:cNvSpPr/>
          <p:nvPr/>
        </p:nvSpPr>
        <p:spPr>
          <a:xfrm>
            <a:off x="3263562" y="23483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Aston Martin</a:t>
            </a:r>
          </a:p>
        </p:txBody>
      </p:sp>
      <p:sp>
        <p:nvSpPr>
          <p:cNvPr id="28" name="Shape 81"/>
          <p:cNvSpPr/>
          <p:nvPr/>
        </p:nvSpPr>
        <p:spPr>
          <a:xfrm>
            <a:off x="6089668" y="23483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120,000</a:t>
            </a:r>
          </a:p>
        </p:txBody>
      </p:sp>
      <p:sp>
        <p:nvSpPr>
          <p:cNvPr id="29" name="Shape 82"/>
          <p:cNvSpPr/>
          <p:nvPr/>
        </p:nvSpPr>
        <p:spPr>
          <a:xfrm>
            <a:off x="1114146" y="27068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30" name="Shape 83"/>
          <p:cNvSpPr/>
          <p:nvPr/>
        </p:nvSpPr>
        <p:spPr>
          <a:xfrm>
            <a:off x="1496243" y="27068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1" name="Shape 84"/>
          <p:cNvSpPr/>
          <p:nvPr/>
        </p:nvSpPr>
        <p:spPr>
          <a:xfrm>
            <a:off x="2672168" y="27068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2" name="Shape 85"/>
          <p:cNvSpPr/>
          <p:nvPr/>
        </p:nvSpPr>
        <p:spPr>
          <a:xfrm>
            <a:off x="3263562" y="27068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Dinner Jacket</a:t>
            </a:r>
          </a:p>
        </p:txBody>
      </p:sp>
      <p:sp>
        <p:nvSpPr>
          <p:cNvPr id="33" name="Shape 86"/>
          <p:cNvSpPr/>
          <p:nvPr/>
        </p:nvSpPr>
        <p:spPr>
          <a:xfrm>
            <a:off x="6089668" y="27068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4,000</a:t>
            </a:r>
          </a:p>
        </p:txBody>
      </p:sp>
      <p:sp>
        <p:nvSpPr>
          <p:cNvPr id="34" name="Shape 87"/>
          <p:cNvSpPr/>
          <p:nvPr/>
        </p:nvSpPr>
        <p:spPr>
          <a:xfrm>
            <a:off x="1114146" y="30653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5" name="Shape 88"/>
          <p:cNvSpPr/>
          <p:nvPr/>
        </p:nvSpPr>
        <p:spPr>
          <a:xfrm>
            <a:off x="1496243" y="30653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6" name="Shape 89"/>
          <p:cNvSpPr/>
          <p:nvPr/>
        </p:nvSpPr>
        <p:spPr>
          <a:xfrm>
            <a:off x="2672168" y="30653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7" name="Shape 90"/>
          <p:cNvSpPr/>
          <p:nvPr/>
        </p:nvSpPr>
        <p:spPr>
          <a:xfrm>
            <a:off x="3263562" y="30653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Champagne Veuve-Cliquot</a:t>
            </a:r>
          </a:p>
        </p:txBody>
      </p:sp>
      <p:sp>
        <p:nvSpPr>
          <p:cNvPr id="38" name="Shape 91"/>
          <p:cNvSpPr/>
          <p:nvPr/>
        </p:nvSpPr>
        <p:spPr>
          <a:xfrm>
            <a:off x="6089668" y="30653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200</a:t>
            </a:r>
          </a:p>
        </p:txBody>
      </p:sp>
      <p:sp>
        <p:nvSpPr>
          <p:cNvPr id="39" name="Shape 92"/>
          <p:cNvSpPr/>
          <p:nvPr/>
        </p:nvSpPr>
        <p:spPr>
          <a:xfrm>
            <a:off x="1114146" y="3423864"/>
            <a:ext cx="3821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solidFill>
                  <a:schemeClr val="tx2"/>
                </a:solidFill>
                <a:latin typeface="+mn-lt"/>
              </a:rPr>
              <a:t>4</a:t>
            </a:r>
          </a:p>
        </p:txBody>
      </p:sp>
      <p:sp>
        <p:nvSpPr>
          <p:cNvPr id="40" name="Shape 93"/>
          <p:cNvSpPr/>
          <p:nvPr/>
        </p:nvSpPr>
        <p:spPr>
          <a:xfrm>
            <a:off x="1496243" y="3423864"/>
            <a:ext cx="11759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solidFill>
                  <a:schemeClr val="tx2"/>
                </a:solidFill>
                <a:latin typeface="+mn-lt"/>
              </a:rPr>
              <a:t>2</a:t>
            </a:r>
          </a:p>
        </p:txBody>
      </p:sp>
      <p:sp>
        <p:nvSpPr>
          <p:cNvPr id="41" name="Shape 94"/>
          <p:cNvSpPr/>
          <p:nvPr/>
        </p:nvSpPr>
        <p:spPr>
          <a:xfrm>
            <a:off x="2672168" y="3423864"/>
            <a:ext cx="5912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solidFill>
                  <a:schemeClr val="tx2"/>
                </a:solidFill>
                <a:latin typeface="+mn-lt"/>
              </a:rPr>
              <a:t>100</a:t>
            </a:r>
          </a:p>
        </p:txBody>
      </p:sp>
      <p:sp>
        <p:nvSpPr>
          <p:cNvPr id="42" name="Shape 95"/>
          <p:cNvSpPr/>
          <p:nvPr/>
        </p:nvSpPr>
        <p:spPr>
          <a:xfrm>
            <a:off x="3263562" y="3423864"/>
            <a:ext cx="28262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tx2"/>
                </a:solidFill>
                <a:latin typeface="+mn-lt"/>
              </a:rPr>
              <a:t>Cat Food</a:t>
            </a:r>
          </a:p>
        </p:txBody>
      </p:sp>
      <p:sp>
        <p:nvSpPr>
          <p:cNvPr id="43" name="Shape 96"/>
          <p:cNvSpPr/>
          <p:nvPr/>
        </p:nvSpPr>
        <p:spPr>
          <a:xfrm>
            <a:off x="6089668" y="3423864"/>
            <a:ext cx="10208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solidFill>
                  <a:schemeClr val="tx2"/>
                </a:solidFill>
                <a:latin typeface="+mn-lt"/>
              </a:rPr>
              <a:t>1</a:t>
            </a:r>
          </a:p>
        </p:txBody>
      </p:sp>
      <p:sp>
        <p:nvSpPr>
          <p:cNvPr id="44" name="Shape 97"/>
          <p:cNvSpPr/>
          <p:nvPr/>
        </p:nvSpPr>
        <p:spPr>
          <a:xfrm>
            <a:off x="1114146" y="37823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5</a:t>
            </a:r>
          </a:p>
        </p:txBody>
      </p:sp>
      <p:sp>
        <p:nvSpPr>
          <p:cNvPr id="45" name="Shape 98"/>
          <p:cNvSpPr/>
          <p:nvPr/>
        </p:nvSpPr>
        <p:spPr>
          <a:xfrm>
            <a:off x="1496243" y="37823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6" name="Shape 99"/>
          <p:cNvSpPr/>
          <p:nvPr/>
        </p:nvSpPr>
        <p:spPr>
          <a:xfrm>
            <a:off x="2672168" y="37823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7" name="Shape 100"/>
          <p:cNvSpPr/>
          <p:nvPr/>
        </p:nvSpPr>
        <p:spPr>
          <a:xfrm>
            <a:off x="3263562" y="37823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Launch Pad</a:t>
            </a:r>
          </a:p>
        </p:txBody>
      </p:sp>
      <p:sp>
        <p:nvSpPr>
          <p:cNvPr id="48" name="Shape 101"/>
          <p:cNvSpPr/>
          <p:nvPr/>
        </p:nvSpPr>
        <p:spPr>
          <a:xfrm>
            <a:off x="6089668" y="37823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1,000,000</a:t>
            </a:r>
          </a:p>
        </p:txBody>
      </p:sp>
      <p:sp>
        <p:nvSpPr>
          <p:cNvPr id="49" name="Shape 102"/>
          <p:cNvSpPr/>
          <p:nvPr/>
        </p:nvSpPr>
        <p:spPr>
          <a:xfrm>
            <a:off x="1572446" y="4580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50" name="Shape 103"/>
          <p:cNvSpPr/>
          <p:nvPr/>
        </p:nvSpPr>
        <p:spPr>
          <a:xfrm>
            <a:off x="2748547" y="4580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TIMESTAMP</a:t>
            </a:r>
          </a:p>
        </p:txBody>
      </p:sp>
      <p:sp>
        <p:nvSpPr>
          <p:cNvPr id="51" name="Shape 104"/>
          <p:cNvSpPr/>
          <p:nvPr/>
        </p:nvSpPr>
        <p:spPr>
          <a:xfrm>
            <a:off x="4751347" y="4580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STATUS</a:t>
            </a:r>
          </a:p>
        </p:txBody>
      </p:sp>
      <p:sp>
        <p:nvSpPr>
          <p:cNvPr id="52" name="Shape 105"/>
          <p:cNvSpPr/>
          <p:nvPr/>
        </p:nvSpPr>
        <p:spPr>
          <a:xfrm>
            <a:off x="1572446" y="4939164"/>
            <a:ext cx="11759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53" name="Shape 106"/>
          <p:cNvSpPr/>
          <p:nvPr/>
        </p:nvSpPr>
        <p:spPr>
          <a:xfrm>
            <a:off x="2748547" y="4939164"/>
            <a:ext cx="20027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1985-04-30 09:48:00</a:t>
            </a:r>
          </a:p>
        </p:txBody>
      </p:sp>
      <p:sp>
        <p:nvSpPr>
          <p:cNvPr id="54" name="Shape 107"/>
          <p:cNvSpPr/>
          <p:nvPr/>
        </p:nvSpPr>
        <p:spPr>
          <a:xfrm>
            <a:off x="4751347" y="4939164"/>
            <a:ext cx="18260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5" name="Shape 108"/>
          <p:cNvSpPr/>
          <p:nvPr/>
        </p:nvSpPr>
        <p:spPr>
          <a:xfrm>
            <a:off x="1572446" y="5297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6" name="Shape 109"/>
          <p:cNvSpPr/>
          <p:nvPr/>
        </p:nvSpPr>
        <p:spPr>
          <a:xfrm>
            <a:off x="2748547" y="5297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1985-04-23 01:30:22</a:t>
            </a:r>
          </a:p>
        </p:txBody>
      </p:sp>
      <p:sp>
        <p:nvSpPr>
          <p:cNvPr id="57" name="Shape 110"/>
          <p:cNvSpPr/>
          <p:nvPr/>
        </p:nvSpPr>
        <p:spPr>
          <a:xfrm>
            <a:off x="4751347" y="5297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8" name="Shape 111"/>
          <p:cNvSpPr/>
          <p:nvPr/>
        </p:nvSpPr>
        <p:spPr>
          <a:xfrm>
            <a:off x="1572446" y="56561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9" name="Shape 112"/>
          <p:cNvSpPr/>
          <p:nvPr/>
        </p:nvSpPr>
        <p:spPr>
          <a:xfrm>
            <a:off x="2748547" y="56561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1985-04-25 08:30:00</a:t>
            </a:r>
          </a:p>
        </p:txBody>
      </p:sp>
      <p:sp>
        <p:nvSpPr>
          <p:cNvPr id="60" name="Shape 113"/>
          <p:cNvSpPr/>
          <p:nvPr/>
        </p:nvSpPr>
        <p:spPr>
          <a:xfrm>
            <a:off x="4751347" y="56561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SHIPPED</a:t>
            </a:r>
          </a:p>
        </p:txBody>
      </p:sp>
      <p:sp>
        <p:nvSpPr>
          <p:cNvPr id="61" name="Shape 114"/>
          <p:cNvSpPr/>
          <p:nvPr/>
        </p:nvSpPr>
        <p:spPr>
          <a:xfrm>
            <a:off x="1572446" y="6014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62" name="Shape 115"/>
          <p:cNvSpPr/>
          <p:nvPr/>
        </p:nvSpPr>
        <p:spPr>
          <a:xfrm>
            <a:off x="2748547" y="6014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1985-05-14 21:37:00</a:t>
            </a:r>
          </a:p>
        </p:txBody>
      </p:sp>
      <p:sp>
        <p:nvSpPr>
          <p:cNvPr id="63" name="Shape 116"/>
          <p:cNvSpPr/>
          <p:nvPr/>
        </p:nvSpPr>
        <p:spPr>
          <a:xfrm>
            <a:off x="4751347" y="6014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DELIVERED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01170" y="1282320"/>
            <a:ext cx="5571632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{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"first_name" : "James",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"last_name"  : "Bond",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"address"    : "Nassau, Bahamas, US",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"items" : [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  { ..., "description" : "Aston Martin", ... },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  { ..., "description" : "Dinner Jacket", ... },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  { ..., "description" : "Champagne...", ... }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],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"tracking" : [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  { ... "1985-04-30 09:48:00", ... "ORDERED" }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]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}</a:t>
            </a:r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6019173" y="1058384"/>
            <a:ext cx="1574245" cy="1323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7593417" y="1053171"/>
            <a:ext cx="1754" cy="4550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024566" y="5110480"/>
            <a:ext cx="2976725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8991132" y="3810146"/>
            <a:ext cx="4195" cy="13003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29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7"/>
          <p:cNvSpPr txBox="1"/>
          <p:nvPr/>
        </p:nvSpPr>
        <p:spPr>
          <a:xfrm>
            <a:off x="436022" y="156730"/>
            <a:ext cx="9726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ORDERS</a:t>
            </a:r>
          </a:p>
        </p:txBody>
      </p:sp>
      <p:sp>
        <p:nvSpPr>
          <p:cNvPr id="5" name="Shape 58"/>
          <p:cNvSpPr txBox="1"/>
          <p:nvPr/>
        </p:nvSpPr>
        <p:spPr>
          <a:xfrm>
            <a:off x="1472247" y="4184455"/>
            <a:ext cx="12135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TRACKING</a:t>
            </a:r>
          </a:p>
        </p:txBody>
      </p:sp>
      <p:sp>
        <p:nvSpPr>
          <p:cNvPr id="6" name="Shape 59"/>
          <p:cNvSpPr txBox="1"/>
          <p:nvPr/>
        </p:nvSpPr>
        <p:spPr>
          <a:xfrm>
            <a:off x="1009497" y="1592155"/>
            <a:ext cx="756899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ITEMS</a:t>
            </a:r>
          </a:p>
        </p:txBody>
      </p:sp>
      <p:sp>
        <p:nvSpPr>
          <p:cNvPr id="7" name="Shape 60"/>
          <p:cNvSpPr/>
          <p:nvPr/>
        </p:nvSpPr>
        <p:spPr>
          <a:xfrm>
            <a:off x="547347" y="542064"/>
            <a:ext cx="3675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8" name="Shape 61"/>
          <p:cNvSpPr/>
          <p:nvPr/>
        </p:nvSpPr>
        <p:spPr>
          <a:xfrm>
            <a:off x="914847" y="542064"/>
            <a:ext cx="131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FIRST_NAME</a:t>
            </a:r>
          </a:p>
        </p:txBody>
      </p:sp>
      <p:sp>
        <p:nvSpPr>
          <p:cNvPr id="9" name="Shape 62"/>
          <p:cNvSpPr/>
          <p:nvPr/>
        </p:nvSpPr>
        <p:spPr>
          <a:xfrm>
            <a:off x="2234247" y="542064"/>
            <a:ext cx="15456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LAST_NAME</a:t>
            </a:r>
          </a:p>
        </p:txBody>
      </p:sp>
      <p:sp>
        <p:nvSpPr>
          <p:cNvPr id="10" name="Shape 63"/>
          <p:cNvSpPr/>
          <p:nvPr/>
        </p:nvSpPr>
        <p:spPr>
          <a:xfrm>
            <a:off x="3779922" y="542064"/>
            <a:ext cx="254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SHIPPING_ADDRESS</a:t>
            </a:r>
          </a:p>
        </p:txBody>
      </p:sp>
      <p:sp>
        <p:nvSpPr>
          <p:cNvPr id="11" name="Shape 64"/>
          <p:cNvSpPr/>
          <p:nvPr/>
        </p:nvSpPr>
        <p:spPr>
          <a:xfrm>
            <a:off x="547347" y="900564"/>
            <a:ext cx="367500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12" name="Shape 65"/>
          <p:cNvSpPr/>
          <p:nvPr/>
        </p:nvSpPr>
        <p:spPr>
          <a:xfrm>
            <a:off x="914847" y="900564"/>
            <a:ext cx="13193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James</a:t>
            </a:r>
          </a:p>
        </p:txBody>
      </p:sp>
      <p:sp>
        <p:nvSpPr>
          <p:cNvPr id="13" name="Shape 66"/>
          <p:cNvSpPr/>
          <p:nvPr/>
        </p:nvSpPr>
        <p:spPr>
          <a:xfrm>
            <a:off x="2234247" y="900564"/>
            <a:ext cx="1545600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Bond</a:t>
            </a:r>
          </a:p>
        </p:txBody>
      </p:sp>
      <p:sp>
        <p:nvSpPr>
          <p:cNvPr id="14" name="Shape 67"/>
          <p:cNvSpPr/>
          <p:nvPr/>
        </p:nvSpPr>
        <p:spPr>
          <a:xfrm>
            <a:off x="3779922" y="900564"/>
            <a:ext cx="25493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Nassau, Bahamas, US</a:t>
            </a:r>
          </a:p>
        </p:txBody>
      </p:sp>
      <p:sp>
        <p:nvSpPr>
          <p:cNvPr id="15" name="Shape 68"/>
          <p:cNvSpPr/>
          <p:nvPr/>
        </p:nvSpPr>
        <p:spPr>
          <a:xfrm>
            <a:off x="547347" y="1259064"/>
            <a:ext cx="3675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16" name="Shape 69"/>
          <p:cNvSpPr/>
          <p:nvPr/>
        </p:nvSpPr>
        <p:spPr>
          <a:xfrm>
            <a:off x="914847" y="1259064"/>
            <a:ext cx="131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Ernst</a:t>
            </a:r>
          </a:p>
        </p:txBody>
      </p:sp>
      <p:sp>
        <p:nvSpPr>
          <p:cNvPr id="17" name="Shape 70"/>
          <p:cNvSpPr/>
          <p:nvPr/>
        </p:nvSpPr>
        <p:spPr>
          <a:xfrm>
            <a:off x="2234247" y="1259064"/>
            <a:ext cx="15456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Blofeldt</a:t>
            </a:r>
          </a:p>
        </p:txBody>
      </p:sp>
      <p:sp>
        <p:nvSpPr>
          <p:cNvPr id="18" name="Shape 71"/>
          <p:cNvSpPr/>
          <p:nvPr/>
        </p:nvSpPr>
        <p:spPr>
          <a:xfrm>
            <a:off x="3779922" y="1259064"/>
            <a:ext cx="254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Caracas, Venezuela</a:t>
            </a:r>
          </a:p>
        </p:txBody>
      </p:sp>
      <p:sp>
        <p:nvSpPr>
          <p:cNvPr id="19" name="Shape 72"/>
          <p:cNvSpPr/>
          <p:nvPr/>
        </p:nvSpPr>
        <p:spPr>
          <a:xfrm>
            <a:off x="1114146" y="19898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20" name="Shape 73"/>
          <p:cNvSpPr/>
          <p:nvPr/>
        </p:nvSpPr>
        <p:spPr>
          <a:xfrm>
            <a:off x="1496246" y="19898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21" name="Shape 74"/>
          <p:cNvSpPr/>
          <p:nvPr/>
        </p:nvSpPr>
        <p:spPr>
          <a:xfrm>
            <a:off x="2672346" y="19898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QTY</a:t>
            </a:r>
          </a:p>
        </p:txBody>
      </p:sp>
      <p:sp>
        <p:nvSpPr>
          <p:cNvPr id="22" name="Shape 75"/>
          <p:cNvSpPr/>
          <p:nvPr/>
        </p:nvSpPr>
        <p:spPr>
          <a:xfrm>
            <a:off x="3263346" y="19898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DESCRIPTION</a:t>
            </a:r>
          </a:p>
        </p:txBody>
      </p:sp>
      <p:sp>
        <p:nvSpPr>
          <p:cNvPr id="23" name="Shape 76"/>
          <p:cNvSpPr/>
          <p:nvPr/>
        </p:nvSpPr>
        <p:spPr>
          <a:xfrm>
            <a:off x="6089671" y="19898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PRICE</a:t>
            </a:r>
          </a:p>
        </p:txBody>
      </p:sp>
      <p:sp>
        <p:nvSpPr>
          <p:cNvPr id="24" name="Shape 77"/>
          <p:cNvSpPr/>
          <p:nvPr/>
        </p:nvSpPr>
        <p:spPr>
          <a:xfrm>
            <a:off x="1114146" y="23483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5" name="Shape 78"/>
          <p:cNvSpPr/>
          <p:nvPr/>
        </p:nvSpPr>
        <p:spPr>
          <a:xfrm>
            <a:off x="1496243" y="23483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6" name="Shape 79"/>
          <p:cNvSpPr/>
          <p:nvPr/>
        </p:nvSpPr>
        <p:spPr>
          <a:xfrm>
            <a:off x="2672168" y="23483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7" name="Shape 80"/>
          <p:cNvSpPr/>
          <p:nvPr/>
        </p:nvSpPr>
        <p:spPr>
          <a:xfrm>
            <a:off x="3263562" y="23483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Aston Martin</a:t>
            </a:r>
          </a:p>
        </p:txBody>
      </p:sp>
      <p:sp>
        <p:nvSpPr>
          <p:cNvPr id="28" name="Shape 81"/>
          <p:cNvSpPr/>
          <p:nvPr/>
        </p:nvSpPr>
        <p:spPr>
          <a:xfrm>
            <a:off x="6089668" y="23483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120,000</a:t>
            </a:r>
          </a:p>
        </p:txBody>
      </p:sp>
      <p:sp>
        <p:nvSpPr>
          <p:cNvPr id="29" name="Shape 82"/>
          <p:cNvSpPr/>
          <p:nvPr/>
        </p:nvSpPr>
        <p:spPr>
          <a:xfrm>
            <a:off x="1114146" y="27068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30" name="Shape 83"/>
          <p:cNvSpPr/>
          <p:nvPr/>
        </p:nvSpPr>
        <p:spPr>
          <a:xfrm>
            <a:off x="1496243" y="27068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1" name="Shape 84"/>
          <p:cNvSpPr/>
          <p:nvPr/>
        </p:nvSpPr>
        <p:spPr>
          <a:xfrm>
            <a:off x="2672168" y="27068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2" name="Shape 85"/>
          <p:cNvSpPr/>
          <p:nvPr/>
        </p:nvSpPr>
        <p:spPr>
          <a:xfrm>
            <a:off x="3263562" y="27068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Dinner Jacket</a:t>
            </a:r>
          </a:p>
        </p:txBody>
      </p:sp>
      <p:sp>
        <p:nvSpPr>
          <p:cNvPr id="33" name="Shape 86"/>
          <p:cNvSpPr/>
          <p:nvPr/>
        </p:nvSpPr>
        <p:spPr>
          <a:xfrm>
            <a:off x="6089668" y="27068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4,000</a:t>
            </a:r>
          </a:p>
        </p:txBody>
      </p:sp>
      <p:sp>
        <p:nvSpPr>
          <p:cNvPr id="34" name="Shape 87"/>
          <p:cNvSpPr/>
          <p:nvPr/>
        </p:nvSpPr>
        <p:spPr>
          <a:xfrm>
            <a:off x="1114146" y="30653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5" name="Shape 88"/>
          <p:cNvSpPr/>
          <p:nvPr/>
        </p:nvSpPr>
        <p:spPr>
          <a:xfrm>
            <a:off x="1496243" y="30653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6" name="Shape 89"/>
          <p:cNvSpPr/>
          <p:nvPr/>
        </p:nvSpPr>
        <p:spPr>
          <a:xfrm>
            <a:off x="2672168" y="30653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7" name="Shape 90"/>
          <p:cNvSpPr/>
          <p:nvPr/>
        </p:nvSpPr>
        <p:spPr>
          <a:xfrm>
            <a:off x="3263562" y="30653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Champagne Veuve-Cliquot</a:t>
            </a:r>
          </a:p>
        </p:txBody>
      </p:sp>
      <p:sp>
        <p:nvSpPr>
          <p:cNvPr id="38" name="Shape 91"/>
          <p:cNvSpPr/>
          <p:nvPr/>
        </p:nvSpPr>
        <p:spPr>
          <a:xfrm>
            <a:off x="6089668" y="30653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200</a:t>
            </a:r>
          </a:p>
        </p:txBody>
      </p:sp>
      <p:sp>
        <p:nvSpPr>
          <p:cNvPr id="39" name="Shape 92"/>
          <p:cNvSpPr/>
          <p:nvPr/>
        </p:nvSpPr>
        <p:spPr>
          <a:xfrm>
            <a:off x="1114146" y="3423864"/>
            <a:ext cx="3821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</a:t>
            </a:r>
          </a:p>
        </p:txBody>
      </p:sp>
      <p:sp>
        <p:nvSpPr>
          <p:cNvPr id="40" name="Shape 93"/>
          <p:cNvSpPr/>
          <p:nvPr/>
        </p:nvSpPr>
        <p:spPr>
          <a:xfrm>
            <a:off x="1496243" y="3423864"/>
            <a:ext cx="11759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1" name="Shape 94"/>
          <p:cNvSpPr/>
          <p:nvPr/>
        </p:nvSpPr>
        <p:spPr>
          <a:xfrm>
            <a:off x="2672168" y="3423864"/>
            <a:ext cx="5912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100</a:t>
            </a:r>
          </a:p>
        </p:txBody>
      </p:sp>
      <p:sp>
        <p:nvSpPr>
          <p:cNvPr id="42" name="Shape 95"/>
          <p:cNvSpPr/>
          <p:nvPr/>
        </p:nvSpPr>
        <p:spPr>
          <a:xfrm>
            <a:off x="3263562" y="3423864"/>
            <a:ext cx="28262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Cat Food</a:t>
            </a:r>
          </a:p>
        </p:txBody>
      </p:sp>
      <p:sp>
        <p:nvSpPr>
          <p:cNvPr id="43" name="Shape 96"/>
          <p:cNvSpPr/>
          <p:nvPr/>
        </p:nvSpPr>
        <p:spPr>
          <a:xfrm>
            <a:off x="6089668" y="3423864"/>
            <a:ext cx="10208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4" name="Shape 97"/>
          <p:cNvSpPr/>
          <p:nvPr/>
        </p:nvSpPr>
        <p:spPr>
          <a:xfrm>
            <a:off x="1114146" y="37823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5</a:t>
            </a:r>
          </a:p>
        </p:txBody>
      </p:sp>
      <p:sp>
        <p:nvSpPr>
          <p:cNvPr id="45" name="Shape 98"/>
          <p:cNvSpPr/>
          <p:nvPr/>
        </p:nvSpPr>
        <p:spPr>
          <a:xfrm>
            <a:off x="1496243" y="37823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6" name="Shape 99"/>
          <p:cNvSpPr/>
          <p:nvPr/>
        </p:nvSpPr>
        <p:spPr>
          <a:xfrm>
            <a:off x="2672168" y="37823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7" name="Shape 100"/>
          <p:cNvSpPr/>
          <p:nvPr/>
        </p:nvSpPr>
        <p:spPr>
          <a:xfrm>
            <a:off x="3263562" y="37823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Launch Pad</a:t>
            </a:r>
          </a:p>
        </p:txBody>
      </p:sp>
      <p:sp>
        <p:nvSpPr>
          <p:cNvPr id="48" name="Shape 101"/>
          <p:cNvSpPr/>
          <p:nvPr/>
        </p:nvSpPr>
        <p:spPr>
          <a:xfrm>
            <a:off x="6089668" y="37823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1,000,000</a:t>
            </a:r>
          </a:p>
        </p:txBody>
      </p:sp>
      <p:sp>
        <p:nvSpPr>
          <p:cNvPr id="49" name="Shape 102"/>
          <p:cNvSpPr/>
          <p:nvPr/>
        </p:nvSpPr>
        <p:spPr>
          <a:xfrm>
            <a:off x="1572446" y="4580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50" name="Shape 103"/>
          <p:cNvSpPr/>
          <p:nvPr/>
        </p:nvSpPr>
        <p:spPr>
          <a:xfrm>
            <a:off x="2748547" y="4580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TIMESTAMP</a:t>
            </a:r>
          </a:p>
        </p:txBody>
      </p:sp>
      <p:sp>
        <p:nvSpPr>
          <p:cNvPr id="51" name="Shape 104"/>
          <p:cNvSpPr/>
          <p:nvPr/>
        </p:nvSpPr>
        <p:spPr>
          <a:xfrm>
            <a:off x="4751347" y="4580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STATUS</a:t>
            </a:r>
          </a:p>
        </p:txBody>
      </p:sp>
      <p:sp>
        <p:nvSpPr>
          <p:cNvPr id="52" name="Shape 105"/>
          <p:cNvSpPr/>
          <p:nvPr/>
        </p:nvSpPr>
        <p:spPr>
          <a:xfrm>
            <a:off x="1572446" y="49391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53" name="Shape 106"/>
          <p:cNvSpPr/>
          <p:nvPr/>
        </p:nvSpPr>
        <p:spPr>
          <a:xfrm>
            <a:off x="2748547" y="4939164"/>
            <a:ext cx="20027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1985-04-30 09:48:00</a:t>
            </a:r>
          </a:p>
        </p:txBody>
      </p:sp>
      <p:sp>
        <p:nvSpPr>
          <p:cNvPr id="54" name="Shape 107"/>
          <p:cNvSpPr/>
          <p:nvPr/>
        </p:nvSpPr>
        <p:spPr>
          <a:xfrm>
            <a:off x="4751347" y="4939164"/>
            <a:ext cx="18260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5" name="Shape 108"/>
          <p:cNvSpPr/>
          <p:nvPr/>
        </p:nvSpPr>
        <p:spPr>
          <a:xfrm>
            <a:off x="1572446" y="5297664"/>
            <a:ext cx="1175999" cy="358499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6" name="Shape 109"/>
          <p:cNvSpPr/>
          <p:nvPr/>
        </p:nvSpPr>
        <p:spPr>
          <a:xfrm>
            <a:off x="2748547" y="5297664"/>
            <a:ext cx="2002799" cy="358499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1985-04-23 01:30:22</a:t>
            </a:r>
          </a:p>
        </p:txBody>
      </p:sp>
      <p:sp>
        <p:nvSpPr>
          <p:cNvPr id="57" name="Shape 110"/>
          <p:cNvSpPr/>
          <p:nvPr/>
        </p:nvSpPr>
        <p:spPr>
          <a:xfrm>
            <a:off x="4751347" y="5297664"/>
            <a:ext cx="1826099" cy="358499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8" name="Shape 111"/>
          <p:cNvSpPr/>
          <p:nvPr/>
        </p:nvSpPr>
        <p:spPr>
          <a:xfrm>
            <a:off x="1572446" y="56561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9" name="Shape 112"/>
          <p:cNvSpPr/>
          <p:nvPr/>
        </p:nvSpPr>
        <p:spPr>
          <a:xfrm>
            <a:off x="2748547" y="56561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1985-04-25 08:30:00</a:t>
            </a:r>
          </a:p>
        </p:txBody>
      </p:sp>
      <p:sp>
        <p:nvSpPr>
          <p:cNvPr id="60" name="Shape 113"/>
          <p:cNvSpPr/>
          <p:nvPr/>
        </p:nvSpPr>
        <p:spPr>
          <a:xfrm>
            <a:off x="4751347" y="56561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SHIPPED</a:t>
            </a:r>
          </a:p>
        </p:txBody>
      </p:sp>
      <p:sp>
        <p:nvSpPr>
          <p:cNvPr id="61" name="Shape 114"/>
          <p:cNvSpPr/>
          <p:nvPr/>
        </p:nvSpPr>
        <p:spPr>
          <a:xfrm>
            <a:off x="1572446" y="6014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62" name="Shape 115"/>
          <p:cNvSpPr/>
          <p:nvPr/>
        </p:nvSpPr>
        <p:spPr>
          <a:xfrm>
            <a:off x="2748547" y="6014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1985-05-14 21:37:00</a:t>
            </a:r>
          </a:p>
        </p:txBody>
      </p:sp>
      <p:sp>
        <p:nvSpPr>
          <p:cNvPr id="63" name="Shape 116"/>
          <p:cNvSpPr/>
          <p:nvPr/>
        </p:nvSpPr>
        <p:spPr>
          <a:xfrm>
            <a:off x="4751347" y="6014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DELIVERED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01170" y="1282320"/>
            <a:ext cx="5571632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{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"first_name" : "James",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"last_name"  : "Bond",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"address"    : "Nassau, Bahamas, US",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"items" : [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  { ..., "description" : "Aston Martin", ... },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  { ..., "description" : "Dinner Jacket", ... },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  { ..., "description" : "Champagne...", ... }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],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"tracking" : [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  { ... "1985-04-30 09:48:00", ... "ORDERED" }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]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60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7"/>
          <p:cNvSpPr txBox="1"/>
          <p:nvPr/>
        </p:nvSpPr>
        <p:spPr>
          <a:xfrm>
            <a:off x="436022" y="156730"/>
            <a:ext cx="9726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ORDERS</a:t>
            </a:r>
          </a:p>
        </p:txBody>
      </p:sp>
      <p:sp>
        <p:nvSpPr>
          <p:cNvPr id="5" name="Shape 58"/>
          <p:cNvSpPr txBox="1"/>
          <p:nvPr/>
        </p:nvSpPr>
        <p:spPr>
          <a:xfrm>
            <a:off x="1472247" y="4184455"/>
            <a:ext cx="12135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TRACKING</a:t>
            </a:r>
          </a:p>
        </p:txBody>
      </p:sp>
      <p:sp>
        <p:nvSpPr>
          <p:cNvPr id="6" name="Shape 59"/>
          <p:cNvSpPr txBox="1"/>
          <p:nvPr/>
        </p:nvSpPr>
        <p:spPr>
          <a:xfrm>
            <a:off x="1009497" y="1592155"/>
            <a:ext cx="756899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ITEMS</a:t>
            </a:r>
          </a:p>
        </p:txBody>
      </p:sp>
      <p:sp>
        <p:nvSpPr>
          <p:cNvPr id="7" name="Shape 60"/>
          <p:cNvSpPr/>
          <p:nvPr/>
        </p:nvSpPr>
        <p:spPr>
          <a:xfrm>
            <a:off x="547347" y="542064"/>
            <a:ext cx="3675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8" name="Shape 61"/>
          <p:cNvSpPr/>
          <p:nvPr/>
        </p:nvSpPr>
        <p:spPr>
          <a:xfrm>
            <a:off x="914847" y="542064"/>
            <a:ext cx="131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FIRST_NAME</a:t>
            </a:r>
          </a:p>
        </p:txBody>
      </p:sp>
      <p:sp>
        <p:nvSpPr>
          <p:cNvPr id="9" name="Shape 62"/>
          <p:cNvSpPr/>
          <p:nvPr/>
        </p:nvSpPr>
        <p:spPr>
          <a:xfrm>
            <a:off x="2234247" y="542064"/>
            <a:ext cx="15456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LAST_NAME</a:t>
            </a:r>
          </a:p>
        </p:txBody>
      </p:sp>
      <p:sp>
        <p:nvSpPr>
          <p:cNvPr id="10" name="Shape 63"/>
          <p:cNvSpPr/>
          <p:nvPr/>
        </p:nvSpPr>
        <p:spPr>
          <a:xfrm>
            <a:off x="3779922" y="542064"/>
            <a:ext cx="254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SHIPPING_ADDRESS</a:t>
            </a:r>
          </a:p>
        </p:txBody>
      </p:sp>
      <p:sp>
        <p:nvSpPr>
          <p:cNvPr id="11" name="Shape 64"/>
          <p:cNvSpPr/>
          <p:nvPr/>
        </p:nvSpPr>
        <p:spPr>
          <a:xfrm>
            <a:off x="547347" y="900564"/>
            <a:ext cx="367500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12" name="Shape 65"/>
          <p:cNvSpPr/>
          <p:nvPr/>
        </p:nvSpPr>
        <p:spPr>
          <a:xfrm>
            <a:off x="914847" y="900564"/>
            <a:ext cx="13193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James</a:t>
            </a:r>
          </a:p>
        </p:txBody>
      </p:sp>
      <p:sp>
        <p:nvSpPr>
          <p:cNvPr id="13" name="Shape 66"/>
          <p:cNvSpPr/>
          <p:nvPr/>
        </p:nvSpPr>
        <p:spPr>
          <a:xfrm>
            <a:off x="2234247" y="900564"/>
            <a:ext cx="1545600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Bond</a:t>
            </a:r>
          </a:p>
        </p:txBody>
      </p:sp>
      <p:sp>
        <p:nvSpPr>
          <p:cNvPr id="14" name="Shape 67"/>
          <p:cNvSpPr/>
          <p:nvPr/>
        </p:nvSpPr>
        <p:spPr>
          <a:xfrm>
            <a:off x="3779922" y="900564"/>
            <a:ext cx="25493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Nassau, Bahamas, US</a:t>
            </a:r>
          </a:p>
        </p:txBody>
      </p:sp>
      <p:sp>
        <p:nvSpPr>
          <p:cNvPr id="15" name="Shape 68"/>
          <p:cNvSpPr/>
          <p:nvPr/>
        </p:nvSpPr>
        <p:spPr>
          <a:xfrm>
            <a:off x="547347" y="1259064"/>
            <a:ext cx="3675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16" name="Shape 69"/>
          <p:cNvSpPr/>
          <p:nvPr/>
        </p:nvSpPr>
        <p:spPr>
          <a:xfrm>
            <a:off x="914847" y="1259064"/>
            <a:ext cx="131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Ernst</a:t>
            </a:r>
          </a:p>
        </p:txBody>
      </p:sp>
      <p:sp>
        <p:nvSpPr>
          <p:cNvPr id="17" name="Shape 70"/>
          <p:cNvSpPr/>
          <p:nvPr/>
        </p:nvSpPr>
        <p:spPr>
          <a:xfrm>
            <a:off x="2234247" y="1259064"/>
            <a:ext cx="15456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Blofeldt</a:t>
            </a:r>
          </a:p>
        </p:txBody>
      </p:sp>
      <p:sp>
        <p:nvSpPr>
          <p:cNvPr id="18" name="Shape 71"/>
          <p:cNvSpPr/>
          <p:nvPr/>
        </p:nvSpPr>
        <p:spPr>
          <a:xfrm>
            <a:off x="3779922" y="1259064"/>
            <a:ext cx="254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Caracas, Venezuela</a:t>
            </a:r>
          </a:p>
        </p:txBody>
      </p:sp>
      <p:sp>
        <p:nvSpPr>
          <p:cNvPr id="19" name="Shape 72"/>
          <p:cNvSpPr/>
          <p:nvPr/>
        </p:nvSpPr>
        <p:spPr>
          <a:xfrm>
            <a:off x="1114146" y="19898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20" name="Shape 73"/>
          <p:cNvSpPr/>
          <p:nvPr/>
        </p:nvSpPr>
        <p:spPr>
          <a:xfrm>
            <a:off x="1496246" y="19898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21" name="Shape 74"/>
          <p:cNvSpPr/>
          <p:nvPr/>
        </p:nvSpPr>
        <p:spPr>
          <a:xfrm>
            <a:off x="2672346" y="19898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QTY</a:t>
            </a:r>
          </a:p>
        </p:txBody>
      </p:sp>
      <p:sp>
        <p:nvSpPr>
          <p:cNvPr id="22" name="Shape 75"/>
          <p:cNvSpPr/>
          <p:nvPr/>
        </p:nvSpPr>
        <p:spPr>
          <a:xfrm>
            <a:off x="3263346" y="19898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DESCRIPTION</a:t>
            </a:r>
          </a:p>
        </p:txBody>
      </p:sp>
      <p:sp>
        <p:nvSpPr>
          <p:cNvPr id="23" name="Shape 76"/>
          <p:cNvSpPr/>
          <p:nvPr/>
        </p:nvSpPr>
        <p:spPr>
          <a:xfrm>
            <a:off x="6089671" y="19898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PRICE</a:t>
            </a:r>
          </a:p>
        </p:txBody>
      </p:sp>
      <p:sp>
        <p:nvSpPr>
          <p:cNvPr id="24" name="Shape 77"/>
          <p:cNvSpPr/>
          <p:nvPr/>
        </p:nvSpPr>
        <p:spPr>
          <a:xfrm>
            <a:off x="1114146" y="23483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5" name="Shape 78"/>
          <p:cNvSpPr/>
          <p:nvPr/>
        </p:nvSpPr>
        <p:spPr>
          <a:xfrm>
            <a:off x="1496243" y="23483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6" name="Shape 79"/>
          <p:cNvSpPr/>
          <p:nvPr/>
        </p:nvSpPr>
        <p:spPr>
          <a:xfrm>
            <a:off x="2672168" y="23483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7" name="Shape 80"/>
          <p:cNvSpPr/>
          <p:nvPr/>
        </p:nvSpPr>
        <p:spPr>
          <a:xfrm>
            <a:off x="3263562" y="23483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Aston Martin</a:t>
            </a:r>
          </a:p>
        </p:txBody>
      </p:sp>
      <p:sp>
        <p:nvSpPr>
          <p:cNvPr id="28" name="Shape 81"/>
          <p:cNvSpPr/>
          <p:nvPr/>
        </p:nvSpPr>
        <p:spPr>
          <a:xfrm>
            <a:off x="6089668" y="23483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120,000</a:t>
            </a:r>
          </a:p>
        </p:txBody>
      </p:sp>
      <p:sp>
        <p:nvSpPr>
          <p:cNvPr id="29" name="Shape 82"/>
          <p:cNvSpPr/>
          <p:nvPr/>
        </p:nvSpPr>
        <p:spPr>
          <a:xfrm>
            <a:off x="1114146" y="27068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30" name="Shape 83"/>
          <p:cNvSpPr/>
          <p:nvPr/>
        </p:nvSpPr>
        <p:spPr>
          <a:xfrm>
            <a:off x="1496243" y="27068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1" name="Shape 84"/>
          <p:cNvSpPr/>
          <p:nvPr/>
        </p:nvSpPr>
        <p:spPr>
          <a:xfrm>
            <a:off x="2672168" y="27068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2" name="Shape 85"/>
          <p:cNvSpPr/>
          <p:nvPr/>
        </p:nvSpPr>
        <p:spPr>
          <a:xfrm>
            <a:off x="3263562" y="27068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Dinner Jacket</a:t>
            </a:r>
          </a:p>
        </p:txBody>
      </p:sp>
      <p:sp>
        <p:nvSpPr>
          <p:cNvPr id="33" name="Shape 86"/>
          <p:cNvSpPr/>
          <p:nvPr/>
        </p:nvSpPr>
        <p:spPr>
          <a:xfrm>
            <a:off x="6089668" y="27068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4,000</a:t>
            </a:r>
          </a:p>
        </p:txBody>
      </p:sp>
      <p:sp>
        <p:nvSpPr>
          <p:cNvPr id="34" name="Shape 87"/>
          <p:cNvSpPr/>
          <p:nvPr/>
        </p:nvSpPr>
        <p:spPr>
          <a:xfrm>
            <a:off x="1114146" y="30653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5" name="Shape 88"/>
          <p:cNvSpPr/>
          <p:nvPr/>
        </p:nvSpPr>
        <p:spPr>
          <a:xfrm>
            <a:off x="1496243" y="30653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6" name="Shape 89"/>
          <p:cNvSpPr/>
          <p:nvPr/>
        </p:nvSpPr>
        <p:spPr>
          <a:xfrm>
            <a:off x="2672168" y="30653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7" name="Shape 90"/>
          <p:cNvSpPr/>
          <p:nvPr/>
        </p:nvSpPr>
        <p:spPr>
          <a:xfrm>
            <a:off x="3263562" y="30653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Champagne Veuve-Cliquot</a:t>
            </a:r>
          </a:p>
        </p:txBody>
      </p:sp>
      <p:sp>
        <p:nvSpPr>
          <p:cNvPr id="38" name="Shape 91"/>
          <p:cNvSpPr/>
          <p:nvPr/>
        </p:nvSpPr>
        <p:spPr>
          <a:xfrm>
            <a:off x="6089668" y="30653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200</a:t>
            </a:r>
          </a:p>
        </p:txBody>
      </p:sp>
      <p:sp>
        <p:nvSpPr>
          <p:cNvPr id="39" name="Shape 92"/>
          <p:cNvSpPr/>
          <p:nvPr/>
        </p:nvSpPr>
        <p:spPr>
          <a:xfrm>
            <a:off x="1114146" y="3423864"/>
            <a:ext cx="3821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</a:t>
            </a:r>
          </a:p>
        </p:txBody>
      </p:sp>
      <p:sp>
        <p:nvSpPr>
          <p:cNvPr id="40" name="Shape 93"/>
          <p:cNvSpPr/>
          <p:nvPr/>
        </p:nvSpPr>
        <p:spPr>
          <a:xfrm>
            <a:off x="1496243" y="3423864"/>
            <a:ext cx="11759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1" name="Shape 94"/>
          <p:cNvSpPr/>
          <p:nvPr/>
        </p:nvSpPr>
        <p:spPr>
          <a:xfrm>
            <a:off x="2672168" y="3423864"/>
            <a:ext cx="5912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100</a:t>
            </a:r>
          </a:p>
        </p:txBody>
      </p:sp>
      <p:sp>
        <p:nvSpPr>
          <p:cNvPr id="42" name="Shape 95"/>
          <p:cNvSpPr/>
          <p:nvPr/>
        </p:nvSpPr>
        <p:spPr>
          <a:xfrm>
            <a:off x="3263562" y="3423864"/>
            <a:ext cx="28262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Cat Food</a:t>
            </a:r>
          </a:p>
        </p:txBody>
      </p:sp>
      <p:sp>
        <p:nvSpPr>
          <p:cNvPr id="43" name="Shape 96"/>
          <p:cNvSpPr/>
          <p:nvPr/>
        </p:nvSpPr>
        <p:spPr>
          <a:xfrm>
            <a:off x="6089668" y="3423864"/>
            <a:ext cx="10208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4" name="Shape 97"/>
          <p:cNvSpPr/>
          <p:nvPr/>
        </p:nvSpPr>
        <p:spPr>
          <a:xfrm>
            <a:off x="1114146" y="37823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5</a:t>
            </a:r>
          </a:p>
        </p:txBody>
      </p:sp>
      <p:sp>
        <p:nvSpPr>
          <p:cNvPr id="45" name="Shape 98"/>
          <p:cNvSpPr/>
          <p:nvPr/>
        </p:nvSpPr>
        <p:spPr>
          <a:xfrm>
            <a:off x="1496243" y="37823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6" name="Shape 99"/>
          <p:cNvSpPr/>
          <p:nvPr/>
        </p:nvSpPr>
        <p:spPr>
          <a:xfrm>
            <a:off x="2672168" y="37823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7" name="Shape 100"/>
          <p:cNvSpPr/>
          <p:nvPr/>
        </p:nvSpPr>
        <p:spPr>
          <a:xfrm>
            <a:off x="3263562" y="37823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Launch Pad</a:t>
            </a:r>
          </a:p>
        </p:txBody>
      </p:sp>
      <p:sp>
        <p:nvSpPr>
          <p:cNvPr id="48" name="Shape 101"/>
          <p:cNvSpPr/>
          <p:nvPr/>
        </p:nvSpPr>
        <p:spPr>
          <a:xfrm>
            <a:off x="6089668" y="37823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1,000,000</a:t>
            </a:r>
          </a:p>
        </p:txBody>
      </p:sp>
      <p:sp>
        <p:nvSpPr>
          <p:cNvPr id="49" name="Shape 102"/>
          <p:cNvSpPr/>
          <p:nvPr/>
        </p:nvSpPr>
        <p:spPr>
          <a:xfrm>
            <a:off x="1572446" y="4580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50" name="Shape 103"/>
          <p:cNvSpPr/>
          <p:nvPr/>
        </p:nvSpPr>
        <p:spPr>
          <a:xfrm>
            <a:off x="2748547" y="4580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TIMESTAMP</a:t>
            </a:r>
          </a:p>
        </p:txBody>
      </p:sp>
      <p:sp>
        <p:nvSpPr>
          <p:cNvPr id="51" name="Shape 104"/>
          <p:cNvSpPr/>
          <p:nvPr/>
        </p:nvSpPr>
        <p:spPr>
          <a:xfrm>
            <a:off x="4751347" y="4580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STATUS</a:t>
            </a:r>
          </a:p>
        </p:txBody>
      </p:sp>
      <p:sp>
        <p:nvSpPr>
          <p:cNvPr id="52" name="Shape 105"/>
          <p:cNvSpPr/>
          <p:nvPr/>
        </p:nvSpPr>
        <p:spPr>
          <a:xfrm>
            <a:off x="1572446" y="49391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53" name="Shape 106"/>
          <p:cNvSpPr/>
          <p:nvPr/>
        </p:nvSpPr>
        <p:spPr>
          <a:xfrm>
            <a:off x="2748547" y="4939164"/>
            <a:ext cx="20027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1985-04-30 09:48:00</a:t>
            </a:r>
          </a:p>
        </p:txBody>
      </p:sp>
      <p:sp>
        <p:nvSpPr>
          <p:cNvPr id="54" name="Shape 107"/>
          <p:cNvSpPr/>
          <p:nvPr/>
        </p:nvSpPr>
        <p:spPr>
          <a:xfrm>
            <a:off x="4751347" y="4939164"/>
            <a:ext cx="18260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5" name="Shape 108"/>
          <p:cNvSpPr/>
          <p:nvPr/>
        </p:nvSpPr>
        <p:spPr>
          <a:xfrm>
            <a:off x="1572446" y="5297664"/>
            <a:ext cx="11759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6" name="Shape 109"/>
          <p:cNvSpPr/>
          <p:nvPr/>
        </p:nvSpPr>
        <p:spPr>
          <a:xfrm>
            <a:off x="2748547" y="5297664"/>
            <a:ext cx="20027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1985-04-23 01:30:22</a:t>
            </a:r>
          </a:p>
        </p:txBody>
      </p:sp>
      <p:sp>
        <p:nvSpPr>
          <p:cNvPr id="57" name="Shape 110"/>
          <p:cNvSpPr/>
          <p:nvPr/>
        </p:nvSpPr>
        <p:spPr>
          <a:xfrm>
            <a:off x="4751347" y="5297664"/>
            <a:ext cx="18260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8" name="Shape 111"/>
          <p:cNvSpPr/>
          <p:nvPr/>
        </p:nvSpPr>
        <p:spPr>
          <a:xfrm>
            <a:off x="1572446" y="56561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9" name="Shape 112"/>
          <p:cNvSpPr/>
          <p:nvPr/>
        </p:nvSpPr>
        <p:spPr>
          <a:xfrm>
            <a:off x="2748547" y="56561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1985-04-25 08:30:00</a:t>
            </a:r>
          </a:p>
        </p:txBody>
      </p:sp>
      <p:sp>
        <p:nvSpPr>
          <p:cNvPr id="60" name="Shape 113"/>
          <p:cNvSpPr/>
          <p:nvPr/>
        </p:nvSpPr>
        <p:spPr>
          <a:xfrm>
            <a:off x="4751347" y="56561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SHIPPED</a:t>
            </a:r>
          </a:p>
        </p:txBody>
      </p:sp>
      <p:sp>
        <p:nvSpPr>
          <p:cNvPr id="61" name="Shape 114"/>
          <p:cNvSpPr/>
          <p:nvPr/>
        </p:nvSpPr>
        <p:spPr>
          <a:xfrm>
            <a:off x="1572446" y="6014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62" name="Shape 115"/>
          <p:cNvSpPr/>
          <p:nvPr/>
        </p:nvSpPr>
        <p:spPr>
          <a:xfrm>
            <a:off x="2748547" y="6014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1985-05-14 21:37:00</a:t>
            </a:r>
          </a:p>
        </p:txBody>
      </p:sp>
      <p:sp>
        <p:nvSpPr>
          <p:cNvPr id="63" name="Shape 116"/>
          <p:cNvSpPr/>
          <p:nvPr/>
        </p:nvSpPr>
        <p:spPr>
          <a:xfrm>
            <a:off x="4751347" y="6014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DELIVERED</a:t>
            </a:r>
          </a:p>
        </p:txBody>
      </p:sp>
    </p:spTree>
    <p:extLst>
      <p:ext uri="{BB962C8B-B14F-4D97-AF65-F5344CB8AC3E}">
        <p14:creationId xmlns:p14="http://schemas.microsoft.com/office/powerpoint/2010/main" val="252995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7"/>
          <p:cNvSpPr txBox="1"/>
          <p:nvPr/>
        </p:nvSpPr>
        <p:spPr>
          <a:xfrm>
            <a:off x="436022" y="156730"/>
            <a:ext cx="9726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ORDERS</a:t>
            </a:r>
          </a:p>
        </p:txBody>
      </p:sp>
      <p:sp>
        <p:nvSpPr>
          <p:cNvPr id="5" name="Shape 58"/>
          <p:cNvSpPr txBox="1"/>
          <p:nvPr/>
        </p:nvSpPr>
        <p:spPr>
          <a:xfrm>
            <a:off x="1472247" y="4184455"/>
            <a:ext cx="12135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TRACKING</a:t>
            </a:r>
          </a:p>
        </p:txBody>
      </p:sp>
      <p:sp>
        <p:nvSpPr>
          <p:cNvPr id="6" name="Shape 59"/>
          <p:cNvSpPr txBox="1"/>
          <p:nvPr/>
        </p:nvSpPr>
        <p:spPr>
          <a:xfrm>
            <a:off x="1009497" y="1592155"/>
            <a:ext cx="756899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ITEMS</a:t>
            </a:r>
          </a:p>
        </p:txBody>
      </p:sp>
      <p:sp>
        <p:nvSpPr>
          <p:cNvPr id="7" name="Shape 60"/>
          <p:cNvSpPr/>
          <p:nvPr/>
        </p:nvSpPr>
        <p:spPr>
          <a:xfrm>
            <a:off x="547347" y="542064"/>
            <a:ext cx="3675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8" name="Shape 61"/>
          <p:cNvSpPr/>
          <p:nvPr/>
        </p:nvSpPr>
        <p:spPr>
          <a:xfrm>
            <a:off x="914847" y="542064"/>
            <a:ext cx="131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FIRST_NAME</a:t>
            </a:r>
          </a:p>
        </p:txBody>
      </p:sp>
      <p:sp>
        <p:nvSpPr>
          <p:cNvPr id="9" name="Shape 62"/>
          <p:cNvSpPr/>
          <p:nvPr/>
        </p:nvSpPr>
        <p:spPr>
          <a:xfrm>
            <a:off x="2234247" y="542064"/>
            <a:ext cx="15456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LAST_NAME</a:t>
            </a:r>
          </a:p>
        </p:txBody>
      </p:sp>
      <p:sp>
        <p:nvSpPr>
          <p:cNvPr id="10" name="Shape 63"/>
          <p:cNvSpPr/>
          <p:nvPr/>
        </p:nvSpPr>
        <p:spPr>
          <a:xfrm>
            <a:off x="3779922" y="542064"/>
            <a:ext cx="254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SHIPPING_ADDRESS</a:t>
            </a:r>
          </a:p>
        </p:txBody>
      </p:sp>
      <p:sp>
        <p:nvSpPr>
          <p:cNvPr id="11" name="Shape 64"/>
          <p:cNvSpPr/>
          <p:nvPr/>
        </p:nvSpPr>
        <p:spPr>
          <a:xfrm>
            <a:off x="547347" y="900564"/>
            <a:ext cx="367500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12" name="Shape 65"/>
          <p:cNvSpPr/>
          <p:nvPr/>
        </p:nvSpPr>
        <p:spPr>
          <a:xfrm>
            <a:off x="914847" y="900564"/>
            <a:ext cx="13193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James</a:t>
            </a:r>
          </a:p>
        </p:txBody>
      </p:sp>
      <p:sp>
        <p:nvSpPr>
          <p:cNvPr id="13" name="Shape 66"/>
          <p:cNvSpPr/>
          <p:nvPr/>
        </p:nvSpPr>
        <p:spPr>
          <a:xfrm>
            <a:off x="2234247" y="900564"/>
            <a:ext cx="1545600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Bond</a:t>
            </a:r>
          </a:p>
        </p:txBody>
      </p:sp>
      <p:sp>
        <p:nvSpPr>
          <p:cNvPr id="14" name="Shape 67"/>
          <p:cNvSpPr/>
          <p:nvPr/>
        </p:nvSpPr>
        <p:spPr>
          <a:xfrm>
            <a:off x="3779922" y="900564"/>
            <a:ext cx="25493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Nassau, Bahamas, US</a:t>
            </a:r>
          </a:p>
        </p:txBody>
      </p:sp>
      <p:sp>
        <p:nvSpPr>
          <p:cNvPr id="15" name="Shape 68"/>
          <p:cNvSpPr/>
          <p:nvPr/>
        </p:nvSpPr>
        <p:spPr>
          <a:xfrm>
            <a:off x="547347" y="1259064"/>
            <a:ext cx="367500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16" name="Shape 69"/>
          <p:cNvSpPr/>
          <p:nvPr/>
        </p:nvSpPr>
        <p:spPr>
          <a:xfrm>
            <a:off x="914847" y="1259064"/>
            <a:ext cx="13193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Ernst</a:t>
            </a:r>
          </a:p>
        </p:txBody>
      </p:sp>
      <p:sp>
        <p:nvSpPr>
          <p:cNvPr id="17" name="Shape 70"/>
          <p:cNvSpPr/>
          <p:nvPr/>
        </p:nvSpPr>
        <p:spPr>
          <a:xfrm>
            <a:off x="2234247" y="1259064"/>
            <a:ext cx="1545600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Blofeldt</a:t>
            </a:r>
          </a:p>
        </p:txBody>
      </p:sp>
      <p:sp>
        <p:nvSpPr>
          <p:cNvPr id="18" name="Shape 71"/>
          <p:cNvSpPr/>
          <p:nvPr/>
        </p:nvSpPr>
        <p:spPr>
          <a:xfrm>
            <a:off x="3779922" y="1259064"/>
            <a:ext cx="25493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Caracas, Venezuela</a:t>
            </a:r>
          </a:p>
        </p:txBody>
      </p:sp>
      <p:sp>
        <p:nvSpPr>
          <p:cNvPr id="19" name="Shape 72"/>
          <p:cNvSpPr/>
          <p:nvPr/>
        </p:nvSpPr>
        <p:spPr>
          <a:xfrm>
            <a:off x="1114146" y="19898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20" name="Shape 73"/>
          <p:cNvSpPr/>
          <p:nvPr/>
        </p:nvSpPr>
        <p:spPr>
          <a:xfrm>
            <a:off x="1496246" y="19898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21" name="Shape 74"/>
          <p:cNvSpPr/>
          <p:nvPr/>
        </p:nvSpPr>
        <p:spPr>
          <a:xfrm>
            <a:off x="2672346" y="19898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QTY</a:t>
            </a:r>
          </a:p>
        </p:txBody>
      </p:sp>
      <p:sp>
        <p:nvSpPr>
          <p:cNvPr id="22" name="Shape 75"/>
          <p:cNvSpPr/>
          <p:nvPr/>
        </p:nvSpPr>
        <p:spPr>
          <a:xfrm>
            <a:off x="3263346" y="19898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DESCRIPTION</a:t>
            </a:r>
          </a:p>
        </p:txBody>
      </p:sp>
      <p:sp>
        <p:nvSpPr>
          <p:cNvPr id="23" name="Shape 76"/>
          <p:cNvSpPr/>
          <p:nvPr/>
        </p:nvSpPr>
        <p:spPr>
          <a:xfrm>
            <a:off x="6089671" y="19898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PRICE</a:t>
            </a:r>
          </a:p>
        </p:txBody>
      </p:sp>
      <p:sp>
        <p:nvSpPr>
          <p:cNvPr id="24" name="Shape 77"/>
          <p:cNvSpPr/>
          <p:nvPr/>
        </p:nvSpPr>
        <p:spPr>
          <a:xfrm>
            <a:off x="1114146" y="23483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5" name="Shape 78"/>
          <p:cNvSpPr/>
          <p:nvPr/>
        </p:nvSpPr>
        <p:spPr>
          <a:xfrm>
            <a:off x="1496243" y="23483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6" name="Shape 79"/>
          <p:cNvSpPr/>
          <p:nvPr/>
        </p:nvSpPr>
        <p:spPr>
          <a:xfrm>
            <a:off x="2672168" y="23483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7" name="Shape 80"/>
          <p:cNvSpPr/>
          <p:nvPr/>
        </p:nvSpPr>
        <p:spPr>
          <a:xfrm>
            <a:off x="3263562" y="23483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Aston Martin</a:t>
            </a:r>
          </a:p>
        </p:txBody>
      </p:sp>
      <p:sp>
        <p:nvSpPr>
          <p:cNvPr id="28" name="Shape 81"/>
          <p:cNvSpPr/>
          <p:nvPr/>
        </p:nvSpPr>
        <p:spPr>
          <a:xfrm>
            <a:off x="6089668" y="23483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120,000</a:t>
            </a:r>
          </a:p>
        </p:txBody>
      </p:sp>
      <p:sp>
        <p:nvSpPr>
          <p:cNvPr id="29" name="Shape 82"/>
          <p:cNvSpPr/>
          <p:nvPr/>
        </p:nvSpPr>
        <p:spPr>
          <a:xfrm>
            <a:off x="1114146" y="27068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30" name="Shape 83"/>
          <p:cNvSpPr/>
          <p:nvPr/>
        </p:nvSpPr>
        <p:spPr>
          <a:xfrm>
            <a:off x="1496243" y="27068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1" name="Shape 84"/>
          <p:cNvSpPr/>
          <p:nvPr/>
        </p:nvSpPr>
        <p:spPr>
          <a:xfrm>
            <a:off x="2672168" y="27068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2" name="Shape 85"/>
          <p:cNvSpPr/>
          <p:nvPr/>
        </p:nvSpPr>
        <p:spPr>
          <a:xfrm>
            <a:off x="3263562" y="27068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Dinner Jacket</a:t>
            </a:r>
          </a:p>
        </p:txBody>
      </p:sp>
      <p:sp>
        <p:nvSpPr>
          <p:cNvPr id="33" name="Shape 86"/>
          <p:cNvSpPr/>
          <p:nvPr/>
        </p:nvSpPr>
        <p:spPr>
          <a:xfrm>
            <a:off x="6089668" y="27068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4,000</a:t>
            </a:r>
          </a:p>
        </p:txBody>
      </p:sp>
      <p:sp>
        <p:nvSpPr>
          <p:cNvPr id="34" name="Shape 87"/>
          <p:cNvSpPr/>
          <p:nvPr/>
        </p:nvSpPr>
        <p:spPr>
          <a:xfrm>
            <a:off x="1114146" y="30653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5" name="Shape 88"/>
          <p:cNvSpPr/>
          <p:nvPr/>
        </p:nvSpPr>
        <p:spPr>
          <a:xfrm>
            <a:off x="1496243" y="30653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6" name="Shape 89"/>
          <p:cNvSpPr/>
          <p:nvPr/>
        </p:nvSpPr>
        <p:spPr>
          <a:xfrm>
            <a:off x="2672168" y="30653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7" name="Shape 90"/>
          <p:cNvSpPr/>
          <p:nvPr/>
        </p:nvSpPr>
        <p:spPr>
          <a:xfrm>
            <a:off x="3263562" y="30653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Champagne Veuve-Cliquot</a:t>
            </a:r>
          </a:p>
        </p:txBody>
      </p:sp>
      <p:sp>
        <p:nvSpPr>
          <p:cNvPr id="38" name="Shape 91"/>
          <p:cNvSpPr/>
          <p:nvPr/>
        </p:nvSpPr>
        <p:spPr>
          <a:xfrm>
            <a:off x="6089668" y="30653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200</a:t>
            </a:r>
          </a:p>
        </p:txBody>
      </p:sp>
      <p:sp>
        <p:nvSpPr>
          <p:cNvPr id="39" name="Shape 92"/>
          <p:cNvSpPr/>
          <p:nvPr/>
        </p:nvSpPr>
        <p:spPr>
          <a:xfrm>
            <a:off x="1114146" y="3423864"/>
            <a:ext cx="3821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</a:t>
            </a:r>
          </a:p>
        </p:txBody>
      </p:sp>
      <p:sp>
        <p:nvSpPr>
          <p:cNvPr id="40" name="Shape 93"/>
          <p:cNvSpPr/>
          <p:nvPr/>
        </p:nvSpPr>
        <p:spPr>
          <a:xfrm>
            <a:off x="1496243" y="3423864"/>
            <a:ext cx="11759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1" name="Shape 94"/>
          <p:cNvSpPr/>
          <p:nvPr/>
        </p:nvSpPr>
        <p:spPr>
          <a:xfrm>
            <a:off x="2672168" y="3423864"/>
            <a:ext cx="5912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100</a:t>
            </a:r>
          </a:p>
        </p:txBody>
      </p:sp>
      <p:sp>
        <p:nvSpPr>
          <p:cNvPr id="42" name="Shape 95"/>
          <p:cNvSpPr/>
          <p:nvPr/>
        </p:nvSpPr>
        <p:spPr>
          <a:xfrm>
            <a:off x="3263562" y="3423864"/>
            <a:ext cx="28262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Cat Food</a:t>
            </a:r>
          </a:p>
        </p:txBody>
      </p:sp>
      <p:sp>
        <p:nvSpPr>
          <p:cNvPr id="43" name="Shape 96"/>
          <p:cNvSpPr/>
          <p:nvPr/>
        </p:nvSpPr>
        <p:spPr>
          <a:xfrm>
            <a:off x="6089668" y="3423864"/>
            <a:ext cx="10208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4" name="Shape 97"/>
          <p:cNvSpPr/>
          <p:nvPr/>
        </p:nvSpPr>
        <p:spPr>
          <a:xfrm>
            <a:off x="1114146" y="37823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5</a:t>
            </a:r>
          </a:p>
        </p:txBody>
      </p:sp>
      <p:sp>
        <p:nvSpPr>
          <p:cNvPr id="45" name="Shape 98"/>
          <p:cNvSpPr/>
          <p:nvPr/>
        </p:nvSpPr>
        <p:spPr>
          <a:xfrm>
            <a:off x="1496243" y="37823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6" name="Shape 99"/>
          <p:cNvSpPr/>
          <p:nvPr/>
        </p:nvSpPr>
        <p:spPr>
          <a:xfrm>
            <a:off x="2672168" y="37823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7" name="Shape 100"/>
          <p:cNvSpPr/>
          <p:nvPr/>
        </p:nvSpPr>
        <p:spPr>
          <a:xfrm>
            <a:off x="3263562" y="37823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Launch Pad</a:t>
            </a:r>
          </a:p>
        </p:txBody>
      </p:sp>
      <p:sp>
        <p:nvSpPr>
          <p:cNvPr id="48" name="Shape 101"/>
          <p:cNvSpPr/>
          <p:nvPr/>
        </p:nvSpPr>
        <p:spPr>
          <a:xfrm>
            <a:off x="6089668" y="37823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1,000,000</a:t>
            </a:r>
          </a:p>
        </p:txBody>
      </p:sp>
      <p:sp>
        <p:nvSpPr>
          <p:cNvPr id="49" name="Shape 102"/>
          <p:cNvSpPr/>
          <p:nvPr/>
        </p:nvSpPr>
        <p:spPr>
          <a:xfrm>
            <a:off x="1572446" y="4580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50" name="Shape 103"/>
          <p:cNvSpPr/>
          <p:nvPr/>
        </p:nvSpPr>
        <p:spPr>
          <a:xfrm>
            <a:off x="2748547" y="4580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TIMESTAMP</a:t>
            </a:r>
          </a:p>
        </p:txBody>
      </p:sp>
      <p:sp>
        <p:nvSpPr>
          <p:cNvPr id="51" name="Shape 104"/>
          <p:cNvSpPr/>
          <p:nvPr/>
        </p:nvSpPr>
        <p:spPr>
          <a:xfrm>
            <a:off x="4751347" y="4580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STATUS</a:t>
            </a:r>
          </a:p>
        </p:txBody>
      </p:sp>
      <p:sp>
        <p:nvSpPr>
          <p:cNvPr id="52" name="Shape 105"/>
          <p:cNvSpPr/>
          <p:nvPr/>
        </p:nvSpPr>
        <p:spPr>
          <a:xfrm>
            <a:off x="1572446" y="49391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53" name="Shape 106"/>
          <p:cNvSpPr/>
          <p:nvPr/>
        </p:nvSpPr>
        <p:spPr>
          <a:xfrm>
            <a:off x="2748547" y="4939164"/>
            <a:ext cx="20027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1985-04-30 09:48:00</a:t>
            </a:r>
          </a:p>
        </p:txBody>
      </p:sp>
      <p:sp>
        <p:nvSpPr>
          <p:cNvPr id="54" name="Shape 107"/>
          <p:cNvSpPr/>
          <p:nvPr/>
        </p:nvSpPr>
        <p:spPr>
          <a:xfrm>
            <a:off x="4751347" y="4939164"/>
            <a:ext cx="18260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5" name="Shape 108"/>
          <p:cNvSpPr/>
          <p:nvPr/>
        </p:nvSpPr>
        <p:spPr>
          <a:xfrm>
            <a:off x="1572446" y="5297664"/>
            <a:ext cx="11759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6" name="Shape 109"/>
          <p:cNvSpPr/>
          <p:nvPr/>
        </p:nvSpPr>
        <p:spPr>
          <a:xfrm>
            <a:off x="2748547" y="5297664"/>
            <a:ext cx="20027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1985-04-23 01:30:22</a:t>
            </a:r>
          </a:p>
        </p:txBody>
      </p:sp>
      <p:sp>
        <p:nvSpPr>
          <p:cNvPr id="57" name="Shape 110"/>
          <p:cNvSpPr/>
          <p:nvPr/>
        </p:nvSpPr>
        <p:spPr>
          <a:xfrm>
            <a:off x="4751347" y="5297664"/>
            <a:ext cx="18260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8" name="Shape 111"/>
          <p:cNvSpPr/>
          <p:nvPr/>
        </p:nvSpPr>
        <p:spPr>
          <a:xfrm>
            <a:off x="1572446" y="56561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9" name="Shape 112"/>
          <p:cNvSpPr/>
          <p:nvPr/>
        </p:nvSpPr>
        <p:spPr>
          <a:xfrm>
            <a:off x="2748547" y="56561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1985-04-25 08:30:00</a:t>
            </a:r>
          </a:p>
        </p:txBody>
      </p:sp>
      <p:sp>
        <p:nvSpPr>
          <p:cNvPr id="60" name="Shape 113"/>
          <p:cNvSpPr/>
          <p:nvPr/>
        </p:nvSpPr>
        <p:spPr>
          <a:xfrm>
            <a:off x="4751347" y="56561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SHIPPED</a:t>
            </a:r>
          </a:p>
        </p:txBody>
      </p:sp>
      <p:sp>
        <p:nvSpPr>
          <p:cNvPr id="61" name="Shape 114"/>
          <p:cNvSpPr/>
          <p:nvPr/>
        </p:nvSpPr>
        <p:spPr>
          <a:xfrm>
            <a:off x="1572446" y="6014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62" name="Shape 115"/>
          <p:cNvSpPr/>
          <p:nvPr/>
        </p:nvSpPr>
        <p:spPr>
          <a:xfrm>
            <a:off x="2748547" y="6014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1985-05-14 21:37:00</a:t>
            </a:r>
          </a:p>
        </p:txBody>
      </p:sp>
      <p:sp>
        <p:nvSpPr>
          <p:cNvPr id="63" name="Shape 116"/>
          <p:cNvSpPr/>
          <p:nvPr/>
        </p:nvSpPr>
        <p:spPr>
          <a:xfrm>
            <a:off x="4751347" y="6014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DELIVERED</a:t>
            </a:r>
          </a:p>
        </p:txBody>
      </p:sp>
    </p:spTree>
    <p:extLst>
      <p:ext uri="{BB962C8B-B14F-4D97-AF65-F5344CB8AC3E}">
        <p14:creationId xmlns:p14="http://schemas.microsoft.com/office/powerpoint/2010/main" val="72841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I create these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documents </a:t>
            </a:r>
            <a:r>
              <a:rPr lang="en-US" dirty="0"/>
              <a:t>from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/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 smtClean="0">
                <a:solidFill>
                  <a:srgbClr val="ED7D31"/>
                </a:solidFill>
              </a:rPr>
              <a:t>relational </a:t>
            </a:r>
            <a:r>
              <a:rPr lang="en-US" dirty="0">
                <a:solidFill>
                  <a:srgbClr val="ED7D31"/>
                </a:solidFill>
              </a:rPr>
              <a:t>tables?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rial"/>
              </a:rPr>
              <a:t>Sound familiar?</a:t>
            </a:r>
          </a:p>
        </p:txBody>
      </p:sp>
      <p:pic>
        <p:nvPicPr>
          <p:cNvPr id="5" name="Picture 4" descr="table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632" y="2159076"/>
            <a:ext cx="63500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1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7"/>
          <p:cNvSpPr txBox="1"/>
          <p:nvPr/>
        </p:nvSpPr>
        <p:spPr>
          <a:xfrm>
            <a:off x="436022" y="156730"/>
            <a:ext cx="9726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ORDERS</a:t>
            </a:r>
          </a:p>
        </p:txBody>
      </p:sp>
      <p:sp>
        <p:nvSpPr>
          <p:cNvPr id="5" name="Shape 58"/>
          <p:cNvSpPr txBox="1"/>
          <p:nvPr/>
        </p:nvSpPr>
        <p:spPr>
          <a:xfrm>
            <a:off x="1472247" y="4184455"/>
            <a:ext cx="12135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TRACKING</a:t>
            </a:r>
          </a:p>
        </p:txBody>
      </p:sp>
      <p:sp>
        <p:nvSpPr>
          <p:cNvPr id="6" name="Shape 59"/>
          <p:cNvSpPr txBox="1"/>
          <p:nvPr/>
        </p:nvSpPr>
        <p:spPr>
          <a:xfrm>
            <a:off x="1009497" y="1592155"/>
            <a:ext cx="756899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ITEMS</a:t>
            </a:r>
          </a:p>
        </p:txBody>
      </p:sp>
      <p:sp>
        <p:nvSpPr>
          <p:cNvPr id="7" name="Shape 60"/>
          <p:cNvSpPr/>
          <p:nvPr/>
        </p:nvSpPr>
        <p:spPr>
          <a:xfrm>
            <a:off x="547347" y="542064"/>
            <a:ext cx="3675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8" name="Shape 61"/>
          <p:cNvSpPr/>
          <p:nvPr/>
        </p:nvSpPr>
        <p:spPr>
          <a:xfrm>
            <a:off x="914847" y="542064"/>
            <a:ext cx="131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FIRST_NAME</a:t>
            </a:r>
          </a:p>
        </p:txBody>
      </p:sp>
      <p:sp>
        <p:nvSpPr>
          <p:cNvPr id="9" name="Shape 62"/>
          <p:cNvSpPr/>
          <p:nvPr/>
        </p:nvSpPr>
        <p:spPr>
          <a:xfrm>
            <a:off x="2234247" y="542064"/>
            <a:ext cx="15456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LAST_NAME</a:t>
            </a:r>
          </a:p>
        </p:txBody>
      </p:sp>
      <p:sp>
        <p:nvSpPr>
          <p:cNvPr id="10" name="Shape 63"/>
          <p:cNvSpPr/>
          <p:nvPr/>
        </p:nvSpPr>
        <p:spPr>
          <a:xfrm>
            <a:off x="3779922" y="542064"/>
            <a:ext cx="254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SHIPPING_ADDRESS</a:t>
            </a:r>
          </a:p>
        </p:txBody>
      </p:sp>
      <p:sp>
        <p:nvSpPr>
          <p:cNvPr id="11" name="Shape 64"/>
          <p:cNvSpPr/>
          <p:nvPr/>
        </p:nvSpPr>
        <p:spPr>
          <a:xfrm>
            <a:off x="547347" y="900564"/>
            <a:ext cx="367500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12" name="Shape 65"/>
          <p:cNvSpPr/>
          <p:nvPr/>
        </p:nvSpPr>
        <p:spPr>
          <a:xfrm>
            <a:off x="914847" y="900564"/>
            <a:ext cx="13193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James</a:t>
            </a:r>
          </a:p>
        </p:txBody>
      </p:sp>
      <p:sp>
        <p:nvSpPr>
          <p:cNvPr id="13" name="Shape 66"/>
          <p:cNvSpPr/>
          <p:nvPr/>
        </p:nvSpPr>
        <p:spPr>
          <a:xfrm>
            <a:off x="2234247" y="900564"/>
            <a:ext cx="1545600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Bond</a:t>
            </a:r>
          </a:p>
        </p:txBody>
      </p:sp>
      <p:sp>
        <p:nvSpPr>
          <p:cNvPr id="14" name="Shape 67"/>
          <p:cNvSpPr/>
          <p:nvPr/>
        </p:nvSpPr>
        <p:spPr>
          <a:xfrm>
            <a:off x="3779922" y="900564"/>
            <a:ext cx="25493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Nassau, Bahamas, US</a:t>
            </a:r>
          </a:p>
        </p:txBody>
      </p:sp>
      <p:sp>
        <p:nvSpPr>
          <p:cNvPr id="15" name="Shape 68"/>
          <p:cNvSpPr/>
          <p:nvPr/>
        </p:nvSpPr>
        <p:spPr>
          <a:xfrm>
            <a:off x="547347" y="1259064"/>
            <a:ext cx="367500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16" name="Shape 69"/>
          <p:cNvSpPr/>
          <p:nvPr/>
        </p:nvSpPr>
        <p:spPr>
          <a:xfrm>
            <a:off x="914847" y="1259064"/>
            <a:ext cx="13193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Ernst</a:t>
            </a:r>
          </a:p>
        </p:txBody>
      </p:sp>
      <p:sp>
        <p:nvSpPr>
          <p:cNvPr id="17" name="Shape 70"/>
          <p:cNvSpPr/>
          <p:nvPr/>
        </p:nvSpPr>
        <p:spPr>
          <a:xfrm>
            <a:off x="2234247" y="1259064"/>
            <a:ext cx="1545600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Blofeldt</a:t>
            </a:r>
          </a:p>
        </p:txBody>
      </p:sp>
      <p:sp>
        <p:nvSpPr>
          <p:cNvPr id="18" name="Shape 71"/>
          <p:cNvSpPr/>
          <p:nvPr/>
        </p:nvSpPr>
        <p:spPr>
          <a:xfrm>
            <a:off x="3779922" y="1259064"/>
            <a:ext cx="25493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Caracas, Venezuela</a:t>
            </a:r>
          </a:p>
        </p:txBody>
      </p:sp>
      <p:sp>
        <p:nvSpPr>
          <p:cNvPr id="19" name="Shape 72"/>
          <p:cNvSpPr/>
          <p:nvPr/>
        </p:nvSpPr>
        <p:spPr>
          <a:xfrm>
            <a:off x="1114146" y="19898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20" name="Shape 73"/>
          <p:cNvSpPr/>
          <p:nvPr/>
        </p:nvSpPr>
        <p:spPr>
          <a:xfrm>
            <a:off x="1496246" y="19898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21" name="Shape 74"/>
          <p:cNvSpPr/>
          <p:nvPr/>
        </p:nvSpPr>
        <p:spPr>
          <a:xfrm>
            <a:off x="2672346" y="19898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QTY</a:t>
            </a:r>
          </a:p>
        </p:txBody>
      </p:sp>
      <p:sp>
        <p:nvSpPr>
          <p:cNvPr id="22" name="Shape 75"/>
          <p:cNvSpPr/>
          <p:nvPr/>
        </p:nvSpPr>
        <p:spPr>
          <a:xfrm>
            <a:off x="3263346" y="19898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DESCRIPTION</a:t>
            </a:r>
          </a:p>
        </p:txBody>
      </p:sp>
      <p:sp>
        <p:nvSpPr>
          <p:cNvPr id="23" name="Shape 76"/>
          <p:cNvSpPr/>
          <p:nvPr/>
        </p:nvSpPr>
        <p:spPr>
          <a:xfrm>
            <a:off x="6089671" y="19898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PRICE</a:t>
            </a:r>
          </a:p>
        </p:txBody>
      </p:sp>
      <p:sp>
        <p:nvSpPr>
          <p:cNvPr id="24" name="Shape 77"/>
          <p:cNvSpPr/>
          <p:nvPr/>
        </p:nvSpPr>
        <p:spPr>
          <a:xfrm>
            <a:off x="1114146" y="23483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5" name="Shape 78"/>
          <p:cNvSpPr/>
          <p:nvPr/>
        </p:nvSpPr>
        <p:spPr>
          <a:xfrm>
            <a:off x="1496243" y="23483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6" name="Shape 79"/>
          <p:cNvSpPr/>
          <p:nvPr/>
        </p:nvSpPr>
        <p:spPr>
          <a:xfrm>
            <a:off x="2672168" y="23483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7" name="Shape 80"/>
          <p:cNvSpPr/>
          <p:nvPr/>
        </p:nvSpPr>
        <p:spPr>
          <a:xfrm>
            <a:off x="3263562" y="23483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Aston Martin</a:t>
            </a:r>
          </a:p>
        </p:txBody>
      </p:sp>
      <p:sp>
        <p:nvSpPr>
          <p:cNvPr id="28" name="Shape 81"/>
          <p:cNvSpPr/>
          <p:nvPr/>
        </p:nvSpPr>
        <p:spPr>
          <a:xfrm>
            <a:off x="6089668" y="23483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120,000</a:t>
            </a:r>
          </a:p>
        </p:txBody>
      </p:sp>
      <p:sp>
        <p:nvSpPr>
          <p:cNvPr id="29" name="Shape 82"/>
          <p:cNvSpPr/>
          <p:nvPr/>
        </p:nvSpPr>
        <p:spPr>
          <a:xfrm>
            <a:off x="1114146" y="27068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30" name="Shape 83"/>
          <p:cNvSpPr/>
          <p:nvPr/>
        </p:nvSpPr>
        <p:spPr>
          <a:xfrm>
            <a:off x="1496243" y="27068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1" name="Shape 84"/>
          <p:cNvSpPr/>
          <p:nvPr/>
        </p:nvSpPr>
        <p:spPr>
          <a:xfrm>
            <a:off x="2672168" y="27068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2" name="Shape 85"/>
          <p:cNvSpPr/>
          <p:nvPr/>
        </p:nvSpPr>
        <p:spPr>
          <a:xfrm>
            <a:off x="3263562" y="27068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Dinner Jacket</a:t>
            </a:r>
          </a:p>
        </p:txBody>
      </p:sp>
      <p:sp>
        <p:nvSpPr>
          <p:cNvPr id="33" name="Shape 86"/>
          <p:cNvSpPr/>
          <p:nvPr/>
        </p:nvSpPr>
        <p:spPr>
          <a:xfrm>
            <a:off x="6089668" y="27068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4,000</a:t>
            </a:r>
          </a:p>
        </p:txBody>
      </p:sp>
      <p:sp>
        <p:nvSpPr>
          <p:cNvPr id="34" name="Shape 87"/>
          <p:cNvSpPr/>
          <p:nvPr/>
        </p:nvSpPr>
        <p:spPr>
          <a:xfrm>
            <a:off x="1114146" y="30653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5" name="Shape 88"/>
          <p:cNvSpPr/>
          <p:nvPr/>
        </p:nvSpPr>
        <p:spPr>
          <a:xfrm>
            <a:off x="1496243" y="30653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6" name="Shape 89"/>
          <p:cNvSpPr/>
          <p:nvPr/>
        </p:nvSpPr>
        <p:spPr>
          <a:xfrm>
            <a:off x="2672168" y="30653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7" name="Shape 90"/>
          <p:cNvSpPr/>
          <p:nvPr/>
        </p:nvSpPr>
        <p:spPr>
          <a:xfrm>
            <a:off x="3263562" y="30653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Champagne Veuve-Cliquot</a:t>
            </a:r>
          </a:p>
        </p:txBody>
      </p:sp>
      <p:sp>
        <p:nvSpPr>
          <p:cNvPr id="38" name="Shape 91"/>
          <p:cNvSpPr/>
          <p:nvPr/>
        </p:nvSpPr>
        <p:spPr>
          <a:xfrm>
            <a:off x="6089668" y="30653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200</a:t>
            </a:r>
          </a:p>
        </p:txBody>
      </p:sp>
      <p:sp>
        <p:nvSpPr>
          <p:cNvPr id="39" name="Shape 92"/>
          <p:cNvSpPr/>
          <p:nvPr/>
        </p:nvSpPr>
        <p:spPr>
          <a:xfrm>
            <a:off x="1114146" y="3423864"/>
            <a:ext cx="3821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</a:t>
            </a:r>
          </a:p>
        </p:txBody>
      </p:sp>
      <p:sp>
        <p:nvSpPr>
          <p:cNvPr id="40" name="Shape 93"/>
          <p:cNvSpPr/>
          <p:nvPr/>
        </p:nvSpPr>
        <p:spPr>
          <a:xfrm>
            <a:off x="1496243" y="3423864"/>
            <a:ext cx="11759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1" name="Shape 94"/>
          <p:cNvSpPr/>
          <p:nvPr/>
        </p:nvSpPr>
        <p:spPr>
          <a:xfrm>
            <a:off x="2672168" y="3423864"/>
            <a:ext cx="5912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100</a:t>
            </a:r>
          </a:p>
        </p:txBody>
      </p:sp>
      <p:sp>
        <p:nvSpPr>
          <p:cNvPr id="42" name="Shape 95"/>
          <p:cNvSpPr/>
          <p:nvPr/>
        </p:nvSpPr>
        <p:spPr>
          <a:xfrm>
            <a:off x="3263562" y="3423864"/>
            <a:ext cx="28262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Cat Food</a:t>
            </a:r>
          </a:p>
        </p:txBody>
      </p:sp>
      <p:sp>
        <p:nvSpPr>
          <p:cNvPr id="43" name="Shape 96"/>
          <p:cNvSpPr/>
          <p:nvPr/>
        </p:nvSpPr>
        <p:spPr>
          <a:xfrm>
            <a:off x="6089668" y="3423864"/>
            <a:ext cx="10208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4" name="Shape 97"/>
          <p:cNvSpPr/>
          <p:nvPr/>
        </p:nvSpPr>
        <p:spPr>
          <a:xfrm>
            <a:off x="1114146" y="37823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5</a:t>
            </a:r>
          </a:p>
        </p:txBody>
      </p:sp>
      <p:sp>
        <p:nvSpPr>
          <p:cNvPr id="45" name="Shape 98"/>
          <p:cNvSpPr/>
          <p:nvPr/>
        </p:nvSpPr>
        <p:spPr>
          <a:xfrm>
            <a:off x="1496243" y="37823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6" name="Shape 99"/>
          <p:cNvSpPr/>
          <p:nvPr/>
        </p:nvSpPr>
        <p:spPr>
          <a:xfrm>
            <a:off x="2672168" y="37823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7" name="Shape 100"/>
          <p:cNvSpPr/>
          <p:nvPr/>
        </p:nvSpPr>
        <p:spPr>
          <a:xfrm>
            <a:off x="3263562" y="37823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Launch Pad</a:t>
            </a:r>
          </a:p>
        </p:txBody>
      </p:sp>
      <p:sp>
        <p:nvSpPr>
          <p:cNvPr id="48" name="Shape 101"/>
          <p:cNvSpPr/>
          <p:nvPr/>
        </p:nvSpPr>
        <p:spPr>
          <a:xfrm>
            <a:off x="6089668" y="37823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1,000,000</a:t>
            </a:r>
          </a:p>
        </p:txBody>
      </p:sp>
      <p:sp>
        <p:nvSpPr>
          <p:cNvPr id="49" name="Shape 102"/>
          <p:cNvSpPr/>
          <p:nvPr/>
        </p:nvSpPr>
        <p:spPr>
          <a:xfrm>
            <a:off x="1572446" y="4580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50" name="Shape 103"/>
          <p:cNvSpPr/>
          <p:nvPr/>
        </p:nvSpPr>
        <p:spPr>
          <a:xfrm>
            <a:off x="2748547" y="4580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TIMESTAMP</a:t>
            </a:r>
          </a:p>
        </p:txBody>
      </p:sp>
      <p:sp>
        <p:nvSpPr>
          <p:cNvPr id="51" name="Shape 104"/>
          <p:cNvSpPr/>
          <p:nvPr/>
        </p:nvSpPr>
        <p:spPr>
          <a:xfrm>
            <a:off x="4751347" y="4580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STATUS</a:t>
            </a:r>
          </a:p>
        </p:txBody>
      </p:sp>
      <p:sp>
        <p:nvSpPr>
          <p:cNvPr id="52" name="Shape 105"/>
          <p:cNvSpPr/>
          <p:nvPr/>
        </p:nvSpPr>
        <p:spPr>
          <a:xfrm>
            <a:off x="1572446" y="49391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53" name="Shape 106"/>
          <p:cNvSpPr/>
          <p:nvPr/>
        </p:nvSpPr>
        <p:spPr>
          <a:xfrm>
            <a:off x="2748547" y="4939164"/>
            <a:ext cx="20027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1985-04-30 09:48:00</a:t>
            </a:r>
          </a:p>
        </p:txBody>
      </p:sp>
      <p:sp>
        <p:nvSpPr>
          <p:cNvPr id="54" name="Shape 107"/>
          <p:cNvSpPr/>
          <p:nvPr/>
        </p:nvSpPr>
        <p:spPr>
          <a:xfrm>
            <a:off x="4751347" y="4939164"/>
            <a:ext cx="18260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5" name="Shape 108"/>
          <p:cNvSpPr/>
          <p:nvPr/>
        </p:nvSpPr>
        <p:spPr>
          <a:xfrm>
            <a:off x="1572446" y="5297664"/>
            <a:ext cx="11759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6" name="Shape 109"/>
          <p:cNvSpPr/>
          <p:nvPr/>
        </p:nvSpPr>
        <p:spPr>
          <a:xfrm>
            <a:off x="2748547" y="5297664"/>
            <a:ext cx="20027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1985-04-23 01:30:22</a:t>
            </a:r>
          </a:p>
        </p:txBody>
      </p:sp>
      <p:sp>
        <p:nvSpPr>
          <p:cNvPr id="57" name="Shape 110"/>
          <p:cNvSpPr/>
          <p:nvPr/>
        </p:nvSpPr>
        <p:spPr>
          <a:xfrm>
            <a:off x="4751347" y="5297664"/>
            <a:ext cx="18260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8" name="Shape 111"/>
          <p:cNvSpPr/>
          <p:nvPr/>
        </p:nvSpPr>
        <p:spPr>
          <a:xfrm>
            <a:off x="1572446" y="56561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9" name="Shape 112"/>
          <p:cNvSpPr/>
          <p:nvPr/>
        </p:nvSpPr>
        <p:spPr>
          <a:xfrm>
            <a:off x="2748547" y="56561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1985-04-25 08:30:00</a:t>
            </a:r>
          </a:p>
        </p:txBody>
      </p:sp>
      <p:sp>
        <p:nvSpPr>
          <p:cNvPr id="60" name="Shape 113"/>
          <p:cNvSpPr/>
          <p:nvPr/>
        </p:nvSpPr>
        <p:spPr>
          <a:xfrm>
            <a:off x="4751347" y="56561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SHIPPED</a:t>
            </a:r>
          </a:p>
        </p:txBody>
      </p:sp>
      <p:sp>
        <p:nvSpPr>
          <p:cNvPr id="61" name="Shape 114"/>
          <p:cNvSpPr/>
          <p:nvPr/>
        </p:nvSpPr>
        <p:spPr>
          <a:xfrm>
            <a:off x="1572446" y="6014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62" name="Shape 115"/>
          <p:cNvSpPr/>
          <p:nvPr/>
        </p:nvSpPr>
        <p:spPr>
          <a:xfrm>
            <a:off x="2748547" y="6014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1985-05-14 21:37:00</a:t>
            </a:r>
          </a:p>
        </p:txBody>
      </p:sp>
      <p:sp>
        <p:nvSpPr>
          <p:cNvPr id="63" name="Shape 116"/>
          <p:cNvSpPr/>
          <p:nvPr/>
        </p:nvSpPr>
        <p:spPr>
          <a:xfrm>
            <a:off x="4751347" y="6014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DELIVERED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601170" y="1282320"/>
            <a:ext cx="4171021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{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"first_name" : "Ernst",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"last_name"  : "Blofeldt",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"address"    : "Caracas, Venezuela"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}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5881313" y="1436077"/>
            <a:ext cx="0" cy="38100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881313" y="1817077"/>
            <a:ext cx="952235" cy="4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69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7"/>
          <p:cNvSpPr txBox="1"/>
          <p:nvPr/>
        </p:nvSpPr>
        <p:spPr>
          <a:xfrm>
            <a:off x="436022" y="156730"/>
            <a:ext cx="9726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ORDERS</a:t>
            </a:r>
          </a:p>
        </p:txBody>
      </p:sp>
      <p:sp>
        <p:nvSpPr>
          <p:cNvPr id="5" name="Shape 58"/>
          <p:cNvSpPr txBox="1"/>
          <p:nvPr/>
        </p:nvSpPr>
        <p:spPr>
          <a:xfrm>
            <a:off x="1472247" y="4184455"/>
            <a:ext cx="12135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TRACKING</a:t>
            </a:r>
          </a:p>
        </p:txBody>
      </p:sp>
      <p:sp>
        <p:nvSpPr>
          <p:cNvPr id="6" name="Shape 59"/>
          <p:cNvSpPr txBox="1"/>
          <p:nvPr/>
        </p:nvSpPr>
        <p:spPr>
          <a:xfrm>
            <a:off x="1009497" y="1592155"/>
            <a:ext cx="756899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ITEMS</a:t>
            </a:r>
          </a:p>
        </p:txBody>
      </p:sp>
      <p:sp>
        <p:nvSpPr>
          <p:cNvPr id="7" name="Shape 60"/>
          <p:cNvSpPr/>
          <p:nvPr/>
        </p:nvSpPr>
        <p:spPr>
          <a:xfrm>
            <a:off x="547347" y="542064"/>
            <a:ext cx="3675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8" name="Shape 61"/>
          <p:cNvSpPr/>
          <p:nvPr/>
        </p:nvSpPr>
        <p:spPr>
          <a:xfrm>
            <a:off x="914847" y="542064"/>
            <a:ext cx="131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FIRST_NAME</a:t>
            </a:r>
          </a:p>
        </p:txBody>
      </p:sp>
      <p:sp>
        <p:nvSpPr>
          <p:cNvPr id="9" name="Shape 62"/>
          <p:cNvSpPr/>
          <p:nvPr/>
        </p:nvSpPr>
        <p:spPr>
          <a:xfrm>
            <a:off x="2234247" y="542064"/>
            <a:ext cx="15456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LAST_NAME</a:t>
            </a:r>
          </a:p>
        </p:txBody>
      </p:sp>
      <p:sp>
        <p:nvSpPr>
          <p:cNvPr id="10" name="Shape 63"/>
          <p:cNvSpPr/>
          <p:nvPr/>
        </p:nvSpPr>
        <p:spPr>
          <a:xfrm>
            <a:off x="3779922" y="542064"/>
            <a:ext cx="254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SHIPPING_ADDRESS</a:t>
            </a:r>
          </a:p>
        </p:txBody>
      </p:sp>
      <p:sp>
        <p:nvSpPr>
          <p:cNvPr id="11" name="Shape 64"/>
          <p:cNvSpPr/>
          <p:nvPr/>
        </p:nvSpPr>
        <p:spPr>
          <a:xfrm>
            <a:off x="547347" y="900564"/>
            <a:ext cx="367500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12" name="Shape 65"/>
          <p:cNvSpPr/>
          <p:nvPr/>
        </p:nvSpPr>
        <p:spPr>
          <a:xfrm>
            <a:off x="914847" y="900564"/>
            <a:ext cx="13193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James</a:t>
            </a:r>
          </a:p>
        </p:txBody>
      </p:sp>
      <p:sp>
        <p:nvSpPr>
          <p:cNvPr id="13" name="Shape 66"/>
          <p:cNvSpPr/>
          <p:nvPr/>
        </p:nvSpPr>
        <p:spPr>
          <a:xfrm>
            <a:off x="2234247" y="900564"/>
            <a:ext cx="1545600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Bond</a:t>
            </a:r>
          </a:p>
        </p:txBody>
      </p:sp>
      <p:sp>
        <p:nvSpPr>
          <p:cNvPr id="14" name="Shape 67"/>
          <p:cNvSpPr/>
          <p:nvPr/>
        </p:nvSpPr>
        <p:spPr>
          <a:xfrm>
            <a:off x="3779922" y="900564"/>
            <a:ext cx="25493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Nassau, Bahamas, US</a:t>
            </a:r>
          </a:p>
        </p:txBody>
      </p:sp>
      <p:sp>
        <p:nvSpPr>
          <p:cNvPr id="15" name="Shape 68"/>
          <p:cNvSpPr/>
          <p:nvPr/>
        </p:nvSpPr>
        <p:spPr>
          <a:xfrm>
            <a:off x="547347" y="1259064"/>
            <a:ext cx="367500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16" name="Shape 69"/>
          <p:cNvSpPr/>
          <p:nvPr/>
        </p:nvSpPr>
        <p:spPr>
          <a:xfrm>
            <a:off x="914847" y="1259064"/>
            <a:ext cx="13193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Ernst</a:t>
            </a:r>
          </a:p>
        </p:txBody>
      </p:sp>
      <p:sp>
        <p:nvSpPr>
          <p:cNvPr id="17" name="Shape 70"/>
          <p:cNvSpPr/>
          <p:nvPr/>
        </p:nvSpPr>
        <p:spPr>
          <a:xfrm>
            <a:off x="2234247" y="1259064"/>
            <a:ext cx="1545600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Blofeldt</a:t>
            </a:r>
          </a:p>
        </p:txBody>
      </p:sp>
      <p:sp>
        <p:nvSpPr>
          <p:cNvPr id="18" name="Shape 71"/>
          <p:cNvSpPr/>
          <p:nvPr/>
        </p:nvSpPr>
        <p:spPr>
          <a:xfrm>
            <a:off x="3779922" y="1259064"/>
            <a:ext cx="25493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Caracas, Venezuela</a:t>
            </a:r>
          </a:p>
        </p:txBody>
      </p:sp>
      <p:sp>
        <p:nvSpPr>
          <p:cNvPr id="19" name="Shape 72"/>
          <p:cNvSpPr/>
          <p:nvPr/>
        </p:nvSpPr>
        <p:spPr>
          <a:xfrm>
            <a:off x="1114146" y="19898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20" name="Shape 73"/>
          <p:cNvSpPr/>
          <p:nvPr/>
        </p:nvSpPr>
        <p:spPr>
          <a:xfrm>
            <a:off x="1496246" y="19898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21" name="Shape 74"/>
          <p:cNvSpPr/>
          <p:nvPr/>
        </p:nvSpPr>
        <p:spPr>
          <a:xfrm>
            <a:off x="2672346" y="19898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QTY</a:t>
            </a:r>
          </a:p>
        </p:txBody>
      </p:sp>
      <p:sp>
        <p:nvSpPr>
          <p:cNvPr id="22" name="Shape 75"/>
          <p:cNvSpPr/>
          <p:nvPr/>
        </p:nvSpPr>
        <p:spPr>
          <a:xfrm>
            <a:off x="3263346" y="19898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DESCRIPTION</a:t>
            </a:r>
          </a:p>
        </p:txBody>
      </p:sp>
      <p:sp>
        <p:nvSpPr>
          <p:cNvPr id="23" name="Shape 76"/>
          <p:cNvSpPr/>
          <p:nvPr/>
        </p:nvSpPr>
        <p:spPr>
          <a:xfrm>
            <a:off x="6089671" y="19898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PRICE</a:t>
            </a:r>
          </a:p>
        </p:txBody>
      </p:sp>
      <p:sp>
        <p:nvSpPr>
          <p:cNvPr id="24" name="Shape 77"/>
          <p:cNvSpPr/>
          <p:nvPr/>
        </p:nvSpPr>
        <p:spPr>
          <a:xfrm>
            <a:off x="1114146" y="23483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5" name="Shape 78"/>
          <p:cNvSpPr/>
          <p:nvPr/>
        </p:nvSpPr>
        <p:spPr>
          <a:xfrm>
            <a:off x="1496243" y="23483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6" name="Shape 79"/>
          <p:cNvSpPr/>
          <p:nvPr/>
        </p:nvSpPr>
        <p:spPr>
          <a:xfrm>
            <a:off x="2672168" y="23483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7" name="Shape 80"/>
          <p:cNvSpPr/>
          <p:nvPr/>
        </p:nvSpPr>
        <p:spPr>
          <a:xfrm>
            <a:off x="3263562" y="23483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Aston Martin</a:t>
            </a:r>
          </a:p>
        </p:txBody>
      </p:sp>
      <p:sp>
        <p:nvSpPr>
          <p:cNvPr id="28" name="Shape 81"/>
          <p:cNvSpPr/>
          <p:nvPr/>
        </p:nvSpPr>
        <p:spPr>
          <a:xfrm>
            <a:off x="6089668" y="23483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120,000</a:t>
            </a:r>
          </a:p>
        </p:txBody>
      </p:sp>
      <p:sp>
        <p:nvSpPr>
          <p:cNvPr id="29" name="Shape 82"/>
          <p:cNvSpPr/>
          <p:nvPr/>
        </p:nvSpPr>
        <p:spPr>
          <a:xfrm>
            <a:off x="1114146" y="27068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30" name="Shape 83"/>
          <p:cNvSpPr/>
          <p:nvPr/>
        </p:nvSpPr>
        <p:spPr>
          <a:xfrm>
            <a:off x="1496243" y="27068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1" name="Shape 84"/>
          <p:cNvSpPr/>
          <p:nvPr/>
        </p:nvSpPr>
        <p:spPr>
          <a:xfrm>
            <a:off x="2672168" y="27068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2" name="Shape 85"/>
          <p:cNvSpPr/>
          <p:nvPr/>
        </p:nvSpPr>
        <p:spPr>
          <a:xfrm>
            <a:off x="3263562" y="27068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Dinner Jacket</a:t>
            </a:r>
          </a:p>
        </p:txBody>
      </p:sp>
      <p:sp>
        <p:nvSpPr>
          <p:cNvPr id="33" name="Shape 86"/>
          <p:cNvSpPr/>
          <p:nvPr/>
        </p:nvSpPr>
        <p:spPr>
          <a:xfrm>
            <a:off x="6089668" y="27068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4,000</a:t>
            </a:r>
          </a:p>
        </p:txBody>
      </p:sp>
      <p:sp>
        <p:nvSpPr>
          <p:cNvPr id="34" name="Shape 87"/>
          <p:cNvSpPr/>
          <p:nvPr/>
        </p:nvSpPr>
        <p:spPr>
          <a:xfrm>
            <a:off x="1114146" y="30653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5" name="Shape 88"/>
          <p:cNvSpPr/>
          <p:nvPr/>
        </p:nvSpPr>
        <p:spPr>
          <a:xfrm>
            <a:off x="1496243" y="30653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6" name="Shape 89"/>
          <p:cNvSpPr/>
          <p:nvPr/>
        </p:nvSpPr>
        <p:spPr>
          <a:xfrm>
            <a:off x="2672168" y="30653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7" name="Shape 90"/>
          <p:cNvSpPr/>
          <p:nvPr/>
        </p:nvSpPr>
        <p:spPr>
          <a:xfrm>
            <a:off x="3263562" y="30653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Champagne Veuve-Cliquot</a:t>
            </a:r>
          </a:p>
        </p:txBody>
      </p:sp>
      <p:sp>
        <p:nvSpPr>
          <p:cNvPr id="38" name="Shape 91"/>
          <p:cNvSpPr/>
          <p:nvPr/>
        </p:nvSpPr>
        <p:spPr>
          <a:xfrm>
            <a:off x="6089668" y="30653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200</a:t>
            </a:r>
          </a:p>
        </p:txBody>
      </p:sp>
      <p:sp>
        <p:nvSpPr>
          <p:cNvPr id="39" name="Shape 92"/>
          <p:cNvSpPr/>
          <p:nvPr/>
        </p:nvSpPr>
        <p:spPr>
          <a:xfrm>
            <a:off x="1114146" y="3423864"/>
            <a:ext cx="3821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</a:t>
            </a:r>
          </a:p>
        </p:txBody>
      </p:sp>
      <p:sp>
        <p:nvSpPr>
          <p:cNvPr id="40" name="Shape 93"/>
          <p:cNvSpPr/>
          <p:nvPr/>
        </p:nvSpPr>
        <p:spPr>
          <a:xfrm>
            <a:off x="1496243" y="3423864"/>
            <a:ext cx="11759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1" name="Shape 94"/>
          <p:cNvSpPr/>
          <p:nvPr/>
        </p:nvSpPr>
        <p:spPr>
          <a:xfrm>
            <a:off x="2672168" y="3423864"/>
            <a:ext cx="5912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100</a:t>
            </a:r>
          </a:p>
        </p:txBody>
      </p:sp>
      <p:sp>
        <p:nvSpPr>
          <p:cNvPr id="42" name="Shape 95"/>
          <p:cNvSpPr/>
          <p:nvPr/>
        </p:nvSpPr>
        <p:spPr>
          <a:xfrm>
            <a:off x="3263562" y="3423864"/>
            <a:ext cx="28262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Cat Food</a:t>
            </a:r>
          </a:p>
        </p:txBody>
      </p:sp>
      <p:sp>
        <p:nvSpPr>
          <p:cNvPr id="43" name="Shape 96"/>
          <p:cNvSpPr/>
          <p:nvPr/>
        </p:nvSpPr>
        <p:spPr>
          <a:xfrm>
            <a:off x="6089668" y="3423864"/>
            <a:ext cx="10208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4" name="Shape 97"/>
          <p:cNvSpPr/>
          <p:nvPr/>
        </p:nvSpPr>
        <p:spPr>
          <a:xfrm>
            <a:off x="1114146" y="37823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5</a:t>
            </a:r>
          </a:p>
        </p:txBody>
      </p:sp>
      <p:sp>
        <p:nvSpPr>
          <p:cNvPr id="45" name="Shape 98"/>
          <p:cNvSpPr/>
          <p:nvPr/>
        </p:nvSpPr>
        <p:spPr>
          <a:xfrm>
            <a:off x="1496243" y="37823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6" name="Shape 99"/>
          <p:cNvSpPr/>
          <p:nvPr/>
        </p:nvSpPr>
        <p:spPr>
          <a:xfrm>
            <a:off x="2672168" y="37823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7" name="Shape 100"/>
          <p:cNvSpPr/>
          <p:nvPr/>
        </p:nvSpPr>
        <p:spPr>
          <a:xfrm>
            <a:off x="3263562" y="37823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Launch Pad</a:t>
            </a:r>
          </a:p>
        </p:txBody>
      </p:sp>
      <p:sp>
        <p:nvSpPr>
          <p:cNvPr id="48" name="Shape 101"/>
          <p:cNvSpPr/>
          <p:nvPr/>
        </p:nvSpPr>
        <p:spPr>
          <a:xfrm>
            <a:off x="6089668" y="37823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1,000,000</a:t>
            </a:r>
          </a:p>
        </p:txBody>
      </p:sp>
      <p:sp>
        <p:nvSpPr>
          <p:cNvPr id="49" name="Shape 102"/>
          <p:cNvSpPr/>
          <p:nvPr/>
        </p:nvSpPr>
        <p:spPr>
          <a:xfrm>
            <a:off x="1572446" y="4580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50" name="Shape 103"/>
          <p:cNvSpPr/>
          <p:nvPr/>
        </p:nvSpPr>
        <p:spPr>
          <a:xfrm>
            <a:off x="2748547" y="4580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TIMESTAMP</a:t>
            </a:r>
          </a:p>
        </p:txBody>
      </p:sp>
      <p:sp>
        <p:nvSpPr>
          <p:cNvPr id="51" name="Shape 104"/>
          <p:cNvSpPr/>
          <p:nvPr/>
        </p:nvSpPr>
        <p:spPr>
          <a:xfrm>
            <a:off x="4751347" y="4580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STATUS</a:t>
            </a:r>
          </a:p>
        </p:txBody>
      </p:sp>
      <p:sp>
        <p:nvSpPr>
          <p:cNvPr id="52" name="Shape 105"/>
          <p:cNvSpPr/>
          <p:nvPr/>
        </p:nvSpPr>
        <p:spPr>
          <a:xfrm>
            <a:off x="1572446" y="49391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53" name="Shape 106"/>
          <p:cNvSpPr/>
          <p:nvPr/>
        </p:nvSpPr>
        <p:spPr>
          <a:xfrm>
            <a:off x="2748547" y="4939164"/>
            <a:ext cx="20027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1985-04-30 09:48:00</a:t>
            </a:r>
          </a:p>
        </p:txBody>
      </p:sp>
      <p:sp>
        <p:nvSpPr>
          <p:cNvPr id="54" name="Shape 107"/>
          <p:cNvSpPr/>
          <p:nvPr/>
        </p:nvSpPr>
        <p:spPr>
          <a:xfrm>
            <a:off x="4751347" y="4939164"/>
            <a:ext cx="18260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5" name="Shape 108"/>
          <p:cNvSpPr/>
          <p:nvPr/>
        </p:nvSpPr>
        <p:spPr>
          <a:xfrm>
            <a:off x="1572446" y="5297664"/>
            <a:ext cx="11759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6" name="Shape 109"/>
          <p:cNvSpPr/>
          <p:nvPr/>
        </p:nvSpPr>
        <p:spPr>
          <a:xfrm>
            <a:off x="2748547" y="5297664"/>
            <a:ext cx="20027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1985-04-23 01:30:22</a:t>
            </a:r>
          </a:p>
        </p:txBody>
      </p:sp>
      <p:sp>
        <p:nvSpPr>
          <p:cNvPr id="57" name="Shape 110"/>
          <p:cNvSpPr/>
          <p:nvPr/>
        </p:nvSpPr>
        <p:spPr>
          <a:xfrm>
            <a:off x="4751347" y="5297664"/>
            <a:ext cx="18260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8" name="Shape 111"/>
          <p:cNvSpPr/>
          <p:nvPr/>
        </p:nvSpPr>
        <p:spPr>
          <a:xfrm>
            <a:off x="1572446" y="56561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9" name="Shape 112"/>
          <p:cNvSpPr/>
          <p:nvPr/>
        </p:nvSpPr>
        <p:spPr>
          <a:xfrm>
            <a:off x="2748547" y="56561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1985-04-25 08:30:00</a:t>
            </a:r>
          </a:p>
        </p:txBody>
      </p:sp>
      <p:sp>
        <p:nvSpPr>
          <p:cNvPr id="60" name="Shape 113"/>
          <p:cNvSpPr/>
          <p:nvPr/>
        </p:nvSpPr>
        <p:spPr>
          <a:xfrm>
            <a:off x="4751347" y="56561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SHIPPED</a:t>
            </a:r>
          </a:p>
        </p:txBody>
      </p:sp>
      <p:sp>
        <p:nvSpPr>
          <p:cNvPr id="61" name="Shape 114"/>
          <p:cNvSpPr/>
          <p:nvPr/>
        </p:nvSpPr>
        <p:spPr>
          <a:xfrm>
            <a:off x="1572446" y="6014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62" name="Shape 115"/>
          <p:cNvSpPr/>
          <p:nvPr/>
        </p:nvSpPr>
        <p:spPr>
          <a:xfrm>
            <a:off x="2748547" y="6014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1985-05-14 21:37:00</a:t>
            </a:r>
          </a:p>
        </p:txBody>
      </p:sp>
      <p:sp>
        <p:nvSpPr>
          <p:cNvPr id="63" name="Shape 116"/>
          <p:cNvSpPr/>
          <p:nvPr/>
        </p:nvSpPr>
        <p:spPr>
          <a:xfrm>
            <a:off x="4751347" y="6014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DELIVERED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601170" y="1282320"/>
            <a:ext cx="4925196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{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"first_name" : "Ernst",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"last_name"  : "Blofeldt",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"address"    : "Caracas, Venezuela",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"items" : [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  { ..., "description" : "Cat Food", ... }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]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}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5593293" y="3591751"/>
            <a:ext cx="3284136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8877429" y="2706641"/>
            <a:ext cx="0" cy="8851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46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7"/>
          <p:cNvSpPr txBox="1"/>
          <p:nvPr/>
        </p:nvSpPr>
        <p:spPr>
          <a:xfrm>
            <a:off x="436022" y="156730"/>
            <a:ext cx="9726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ORDERS</a:t>
            </a:r>
          </a:p>
        </p:txBody>
      </p:sp>
      <p:sp>
        <p:nvSpPr>
          <p:cNvPr id="5" name="Shape 58"/>
          <p:cNvSpPr txBox="1"/>
          <p:nvPr/>
        </p:nvSpPr>
        <p:spPr>
          <a:xfrm>
            <a:off x="1472247" y="4184455"/>
            <a:ext cx="12135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TRACKING</a:t>
            </a:r>
          </a:p>
        </p:txBody>
      </p:sp>
      <p:sp>
        <p:nvSpPr>
          <p:cNvPr id="6" name="Shape 59"/>
          <p:cNvSpPr txBox="1"/>
          <p:nvPr/>
        </p:nvSpPr>
        <p:spPr>
          <a:xfrm>
            <a:off x="1009497" y="1592155"/>
            <a:ext cx="756899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ITEMS</a:t>
            </a:r>
          </a:p>
        </p:txBody>
      </p:sp>
      <p:sp>
        <p:nvSpPr>
          <p:cNvPr id="7" name="Shape 60"/>
          <p:cNvSpPr/>
          <p:nvPr/>
        </p:nvSpPr>
        <p:spPr>
          <a:xfrm>
            <a:off x="547347" y="542064"/>
            <a:ext cx="3675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8" name="Shape 61"/>
          <p:cNvSpPr/>
          <p:nvPr/>
        </p:nvSpPr>
        <p:spPr>
          <a:xfrm>
            <a:off x="914847" y="542064"/>
            <a:ext cx="131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FIRST_NAME</a:t>
            </a:r>
          </a:p>
        </p:txBody>
      </p:sp>
      <p:sp>
        <p:nvSpPr>
          <p:cNvPr id="9" name="Shape 62"/>
          <p:cNvSpPr/>
          <p:nvPr/>
        </p:nvSpPr>
        <p:spPr>
          <a:xfrm>
            <a:off x="2234247" y="542064"/>
            <a:ext cx="15456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LAST_NAME</a:t>
            </a:r>
          </a:p>
        </p:txBody>
      </p:sp>
      <p:sp>
        <p:nvSpPr>
          <p:cNvPr id="10" name="Shape 63"/>
          <p:cNvSpPr/>
          <p:nvPr/>
        </p:nvSpPr>
        <p:spPr>
          <a:xfrm>
            <a:off x="3779922" y="542064"/>
            <a:ext cx="254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SHIPPING_ADDRESS</a:t>
            </a:r>
          </a:p>
        </p:txBody>
      </p:sp>
      <p:sp>
        <p:nvSpPr>
          <p:cNvPr id="11" name="Shape 64"/>
          <p:cNvSpPr/>
          <p:nvPr/>
        </p:nvSpPr>
        <p:spPr>
          <a:xfrm>
            <a:off x="547347" y="900564"/>
            <a:ext cx="367500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12" name="Shape 65"/>
          <p:cNvSpPr/>
          <p:nvPr/>
        </p:nvSpPr>
        <p:spPr>
          <a:xfrm>
            <a:off x="914847" y="900564"/>
            <a:ext cx="13193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James</a:t>
            </a:r>
          </a:p>
        </p:txBody>
      </p:sp>
      <p:sp>
        <p:nvSpPr>
          <p:cNvPr id="13" name="Shape 66"/>
          <p:cNvSpPr/>
          <p:nvPr/>
        </p:nvSpPr>
        <p:spPr>
          <a:xfrm>
            <a:off x="2234247" y="900564"/>
            <a:ext cx="1545600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Bond</a:t>
            </a:r>
          </a:p>
        </p:txBody>
      </p:sp>
      <p:sp>
        <p:nvSpPr>
          <p:cNvPr id="14" name="Shape 67"/>
          <p:cNvSpPr/>
          <p:nvPr/>
        </p:nvSpPr>
        <p:spPr>
          <a:xfrm>
            <a:off x="3779922" y="900564"/>
            <a:ext cx="25493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Nassau, Bahamas, US</a:t>
            </a:r>
          </a:p>
        </p:txBody>
      </p:sp>
      <p:sp>
        <p:nvSpPr>
          <p:cNvPr id="15" name="Shape 68"/>
          <p:cNvSpPr/>
          <p:nvPr/>
        </p:nvSpPr>
        <p:spPr>
          <a:xfrm>
            <a:off x="547347" y="1259064"/>
            <a:ext cx="367500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16" name="Shape 69"/>
          <p:cNvSpPr/>
          <p:nvPr/>
        </p:nvSpPr>
        <p:spPr>
          <a:xfrm>
            <a:off x="914847" y="1259064"/>
            <a:ext cx="13193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Ernst</a:t>
            </a:r>
          </a:p>
        </p:txBody>
      </p:sp>
      <p:sp>
        <p:nvSpPr>
          <p:cNvPr id="17" name="Shape 70"/>
          <p:cNvSpPr/>
          <p:nvPr/>
        </p:nvSpPr>
        <p:spPr>
          <a:xfrm>
            <a:off x="2234247" y="1259064"/>
            <a:ext cx="1545600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Blofeldt</a:t>
            </a:r>
          </a:p>
        </p:txBody>
      </p:sp>
      <p:sp>
        <p:nvSpPr>
          <p:cNvPr id="18" name="Shape 71"/>
          <p:cNvSpPr/>
          <p:nvPr/>
        </p:nvSpPr>
        <p:spPr>
          <a:xfrm>
            <a:off x="3779922" y="1259064"/>
            <a:ext cx="25493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Caracas, Venezuela</a:t>
            </a:r>
          </a:p>
        </p:txBody>
      </p:sp>
      <p:sp>
        <p:nvSpPr>
          <p:cNvPr id="19" name="Shape 72"/>
          <p:cNvSpPr/>
          <p:nvPr/>
        </p:nvSpPr>
        <p:spPr>
          <a:xfrm>
            <a:off x="1114146" y="19898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20" name="Shape 73"/>
          <p:cNvSpPr/>
          <p:nvPr/>
        </p:nvSpPr>
        <p:spPr>
          <a:xfrm>
            <a:off x="1496246" y="19898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21" name="Shape 74"/>
          <p:cNvSpPr/>
          <p:nvPr/>
        </p:nvSpPr>
        <p:spPr>
          <a:xfrm>
            <a:off x="2672346" y="19898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QTY</a:t>
            </a:r>
          </a:p>
        </p:txBody>
      </p:sp>
      <p:sp>
        <p:nvSpPr>
          <p:cNvPr id="22" name="Shape 75"/>
          <p:cNvSpPr/>
          <p:nvPr/>
        </p:nvSpPr>
        <p:spPr>
          <a:xfrm>
            <a:off x="3263346" y="19898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DESCRIPTION</a:t>
            </a:r>
          </a:p>
        </p:txBody>
      </p:sp>
      <p:sp>
        <p:nvSpPr>
          <p:cNvPr id="23" name="Shape 76"/>
          <p:cNvSpPr/>
          <p:nvPr/>
        </p:nvSpPr>
        <p:spPr>
          <a:xfrm>
            <a:off x="6089671" y="19898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PRICE</a:t>
            </a:r>
          </a:p>
        </p:txBody>
      </p:sp>
      <p:sp>
        <p:nvSpPr>
          <p:cNvPr id="24" name="Shape 77"/>
          <p:cNvSpPr/>
          <p:nvPr/>
        </p:nvSpPr>
        <p:spPr>
          <a:xfrm>
            <a:off x="1114146" y="23483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5" name="Shape 78"/>
          <p:cNvSpPr/>
          <p:nvPr/>
        </p:nvSpPr>
        <p:spPr>
          <a:xfrm>
            <a:off x="1496243" y="23483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6" name="Shape 79"/>
          <p:cNvSpPr/>
          <p:nvPr/>
        </p:nvSpPr>
        <p:spPr>
          <a:xfrm>
            <a:off x="2672168" y="23483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7" name="Shape 80"/>
          <p:cNvSpPr/>
          <p:nvPr/>
        </p:nvSpPr>
        <p:spPr>
          <a:xfrm>
            <a:off x="3263562" y="23483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Aston Martin</a:t>
            </a:r>
          </a:p>
        </p:txBody>
      </p:sp>
      <p:sp>
        <p:nvSpPr>
          <p:cNvPr id="28" name="Shape 81"/>
          <p:cNvSpPr/>
          <p:nvPr/>
        </p:nvSpPr>
        <p:spPr>
          <a:xfrm>
            <a:off x="6089668" y="23483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120,000</a:t>
            </a:r>
          </a:p>
        </p:txBody>
      </p:sp>
      <p:sp>
        <p:nvSpPr>
          <p:cNvPr id="29" name="Shape 82"/>
          <p:cNvSpPr/>
          <p:nvPr/>
        </p:nvSpPr>
        <p:spPr>
          <a:xfrm>
            <a:off x="1114146" y="27068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30" name="Shape 83"/>
          <p:cNvSpPr/>
          <p:nvPr/>
        </p:nvSpPr>
        <p:spPr>
          <a:xfrm>
            <a:off x="1496243" y="27068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1" name="Shape 84"/>
          <p:cNvSpPr/>
          <p:nvPr/>
        </p:nvSpPr>
        <p:spPr>
          <a:xfrm>
            <a:off x="2672168" y="27068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2" name="Shape 85"/>
          <p:cNvSpPr/>
          <p:nvPr/>
        </p:nvSpPr>
        <p:spPr>
          <a:xfrm>
            <a:off x="3263562" y="27068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Dinner Jacket</a:t>
            </a:r>
          </a:p>
        </p:txBody>
      </p:sp>
      <p:sp>
        <p:nvSpPr>
          <p:cNvPr id="33" name="Shape 86"/>
          <p:cNvSpPr/>
          <p:nvPr/>
        </p:nvSpPr>
        <p:spPr>
          <a:xfrm>
            <a:off x="6089668" y="27068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4,000</a:t>
            </a:r>
          </a:p>
        </p:txBody>
      </p:sp>
      <p:sp>
        <p:nvSpPr>
          <p:cNvPr id="34" name="Shape 87"/>
          <p:cNvSpPr/>
          <p:nvPr/>
        </p:nvSpPr>
        <p:spPr>
          <a:xfrm>
            <a:off x="1114146" y="30653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5" name="Shape 88"/>
          <p:cNvSpPr/>
          <p:nvPr/>
        </p:nvSpPr>
        <p:spPr>
          <a:xfrm>
            <a:off x="1496243" y="30653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6" name="Shape 89"/>
          <p:cNvSpPr/>
          <p:nvPr/>
        </p:nvSpPr>
        <p:spPr>
          <a:xfrm>
            <a:off x="2672168" y="30653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7" name="Shape 90"/>
          <p:cNvSpPr/>
          <p:nvPr/>
        </p:nvSpPr>
        <p:spPr>
          <a:xfrm>
            <a:off x="3263562" y="30653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Champagne Veuve-Cliquot</a:t>
            </a:r>
          </a:p>
        </p:txBody>
      </p:sp>
      <p:sp>
        <p:nvSpPr>
          <p:cNvPr id="38" name="Shape 91"/>
          <p:cNvSpPr/>
          <p:nvPr/>
        </p:nvSpPr>
        <p:spPr>
          <a:xfrm>
            <a:off x="6089668" y="30653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200</a:t>
            </a:r>
          </a:p>
        </p:txBody>
      </p:sp>
      <p:sp>
        <p:nvSpPr>
          <p:cNvPr id="39" name="Shape 92"/>
          <p:cNvSpPr/>
          <p:nvPr/>
        </p:nvSpPr>
        <p:spPr>
          <a:xfrm>
            <a:off x="1114146" y="34238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</a:t>
            </a:r>
          </a:p>
        </p:txBody>
      </p:sp>
      <p:sp>
        <p:nvSpPr>
          <p:cNvPr id="40" name="Shape 93"/>
          <p:cNvSpPr/>
          <p:nvPr/>
        </p:nvSpPr>
        <p:spPr>
          <a:xfrm>
            <a:off x="1496243" y="34238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1" name="Shape 94"/>
          <p:cNvSpPr/>
          <p:nvPr/>
        </p:nvSpPr>
        <p:spPr>
          <a:xfrm>
            <a:off x="2672168" y="34238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100</a:t>
            </a:r>
          </a:p>
        </p:txBody>
      </p:sp>
      <p:sp>
        <p:nvSpPr>
          <p:cNvPr id="42" name="Shape 95"/>
          <p:cNvSpPr/>
          <p:nvPr/>
        </p:nvSpPr>
        <p:spPr>
          <a:xfrm>
            <a:off x="3263562" y="34238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Cat Food</a:t>
            </a:r>
          </a:p>
        </p:txBody>
      </p:sp>
      <p:sp>
        <p:nvSpPr>
          <p:cNvPr id="43" name="Shape 96"/>
          <p:cNvSpPr/>
          <p:nvPr/>
        </p:nvSpPr>
        <p:spPr>
          <a:xfrm>
            <a:off x="6089668" y="34238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4" name="Shape 97"/>
          <p:cNvSpPr/>
          <p:nvPr/>
        </p:nvSpPr>
        <p:spPr>
          <a:xfrm>
            <a:off x="1114146" y="3782364"/>
            <a:ext cx="3821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5</a:t>
            </a:r>
          </a:p>
        </p:txBody>
      </p:sp>
      <p:sp>
        <p:nvSpPr>
          <p:cNvPr id="45" name="Shape 98"/>
          <p:cNvSpPr/>
          <p:nvPr/>
        </p:nvSpPr>
        <p:spPr>
          <a:xfrm>
            <a:off x="1496243" y="3782364"/>
            <a:ext cx="11759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6" name="Shape 99"/>
          <p:cNvSpPr/>
          <p:nvPr/>
        </p:nvSpPr>
        <p:spPr>
          <a:xfrm>
            <a:off x="2672168" y="3782364"/>
            <a:ext cx="5912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7" name="Shape 100"/>
          <p:cNvSpPr/>
          <p:nvPr/>
        </p:nvSpPr>
        <p:spPr>
          <a:xfrm>
            <a:off x="3263562" y="3782364"/>
            <a:ext cx="28262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Launch Pad</a:t>
            </a:r>
          </a:p>
        </p:txBody>
      </p:sp>
      <p:sp>
        <p:nvSpPr>
          <p:cNvPr id="48" name="Shape 101"/>
          <p:cNvSpPr/>
          <p:nvPr/>
        </p:nvSpPr>
        <p:spPr>
          <a:xfrm>
            <a:off x="6089668" y="3782364"/>
            <a:ext cx="10208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1,000,000</a:t>
            </a:r>
          </a:p>
        </p:txBody>
      </p:sp>
      <p:sp>
        <p:nvSpPr>
          <p:cNvPr id="49" name="Shape 102"/>
          <p:cNvSpPr/>
          <p:nvPr/>
        </p:nvSpPr>
        <p:spPr>
          <a:xfrm>
            <a:off x="1572446" y="4580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50" name="Shape 103"/>
          <p:cNvSpPr/>
          <p:nvPr/>
        </p:nvSpPr>
        <p:spPr>
          <a:xfrm>
            <a:off x="2748547" y="4580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TIMESTAMP</a:t>
            </a:r>
          </a:p>
        </p:txBody>
      </p:sp>
      <p:sp>
        <p:nvSpPr>
          <p:cNvPr id="51" name="Shape 104"/>
          <p:cNvSpPr/>
          <p:nvPr/>
        </p:nvSpPr>
        <p:spPr>
          <a:xfrm>
            <a:off x="4751347" y="4580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STATUS</a:t>
            </a:r>
          </a:p>
        </p:txBody>
      </p:sp>
      <p:sp>
        <p:nvSpPr>
          <p:cNvPr id="52" name="Shape 105"/>
          <p:cNvSpPr/>
          <p:nvPr/>
        </p:nvSpPr>
        <p:spPr>
          <a:xfrm>
            <a:off x="1572446" y="49391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53" name="Shape 106"/>
          <p:cNvSpPr/>
          <p:nvPr/>
        </p:nvSpPr>
        <p:spPr>
          <a:xfrm>
            <a:off x="2748547" y="4939164"/>
            <a:ext cx="20027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1985-04-30 09:48:00</a:t>
            </a:r>
          </a:p>
        </p:txBody>
      </p:sp>
      <p:sp>
        <p:nvSpPr>
          <p:cNvPr id="54" name="Shape 107"/>
          <p:cNvSpPr/>
          <p:nvPr/>
        </p:nvSpPr>
        <p:spPr>
          <a:xfrm>
            <a:off x="4751347" y="4939164"/>
            <a:ext cx="18260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5" name="Shape 108"/>
          <p:cNvSpPr/>
          <p:nvPr/>
        </p:nvSpPr>
        <p:spPr>
          <a:xfrm>
            <a:off x="1572446" y="5297664"/>
            <a:ext cx="11759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6" name="Shape 109"/>
          <p:cNvSpPr/>
          <p:nvPr/>
        </p:nvSpPr>
        <p:spPr>
          <a:xfrm>
            <a:off x="2748547" y="5297664"/>
            <a:ext cx="20027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1985-04-23 01:30:22</a:t>
            </a:r>
          </a:p>
        </p:txBody>
      </p:sp>
      <p:sp>
        <p:nvSpPr>
          <p:cNvPr id="57" name="Shape 110"/>
          <p:cNvSpPr/>
          <p:nvPr/>
        </p:nvSpPr>
        <p:spPr>
          <a:xfrm>
            <a:off x="4751347" y="5297664"/>
            <a:ext cx="18260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8" name="Shape 111"/>
          <p:cNvSpPr/>
          <p:nvPr/>
        </p:nvSpPr>
        <p:spPr>
          <a:xfrm>
            <a:off x="1572446" y="56561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9" name="Shape 112"/>
          <p:cNvSpPr/>
          <p:nvPr/>
        </p:nvSpPr>
        <p:spPr>
          <a:xfrm>
            <a:off x="2748547" y="56561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1985-04-25 08:30:00</a:t>
            </a:r>
          </a:p>
        </p:txBody>
      </p:sp>
      <p:sp>
        <p:nvSpPr>
          <p:cNvPr id="60" name="Shape 113"/>
          <p:cNvSpPr/>
          <p:nvPr/>
        </p:nvSpPr>
        <p:spPr>
          <a:xfrm>
            <a:off x="4751347" y="56561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SHIPPED</a:t>
            </a:r>
          </a:p>
        </p:txBody>
      </p:sp>
      <p:sp>
        <p:nvSpPr>
          <p:cNvPr id="61" name="Shape 114"/>
          <p:cNvSpPr/>
          <p:nvPr/>
        </p:nvSpPr>
        <p:spPr>
          <a:xfrm>
            <a:off x="1572446" y="6014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62" name="Shape 115"/>
          <p:cNvSpPr/>
          <p:nvPr/>
        </p:nvSpPr>
        <p:spPr>
          <a:xfrm>
            <a:off x="2748547" y="6014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1985-05-14 21:37:00</a:t>
            </a:r>
          </a:p>
        </p:txBody>
      </p:sp>
      <p:sp>
        <p:nvSpPr>
          <p:cNvPr id="63" name="Shape 116"/>
          <p:cNvSpPr/>
          <p:nvPr/>
        </p:nvSpPr>
        <p:spPr>
          <a:xfrm>
            <a:off x="4751347" y="6014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DELIVERED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601170" y="1282320"/>
            <a:ext cx="5140675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{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"first_name" : "Ernst",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"last_name"  : "Blofeldt",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"address"    : "Caracas, Venezuela",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"items" : [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  { ..., "description" : "Cat Food", ... },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  { ..., "description" : "Launch Pad", ... }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]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}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5593293" y="3976591"/>
            <a:ext cx="3284136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8864600" y="2873401"/>
            <a:ext cx="0" cy="1103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7"/>
          <p:cNvSpPr txBox="1"/>
          <p:nvPr/>
        </p:nvSpPr>
        <p:spPr>
          <a:xfrm>
            <a:off x="436022" y="156730"/>
            <a:ext cx="9726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ORDERS</a:t>
            </a:r>
          </a:p>
        </p:txBody>
      </p:sp>
      <p:sp>
        <p:nvSpPr>
          <p:cNvPr id="5" name="Shape 58"/>
          <p:cNvSpPr txBox="1"/>
          <p:nvPr/>
        </p:nvSpPr>
        <p:spPr>
          <a:xfrm>
            <a:off x="1472247" y="4184455"/>
            <a:ext cx="12135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TRACKING</a:t>
            </a:r>
          </a:p>
        </p:txBody>
      </p:sp>
      <p:sp>
        <p:nvSpPr>
          <p:cNvPr id="6" name="Shape 59"/>
          <p:cNvSpPr txBox="1"/>
          <p:nvPr/>
        </p:nvSpPr>
        <p:spPr>
          <a:xfrm>
            <a:off x="1009497" y="1592155"/>
            <a:ext cx="756899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ITEMS</a:t>
            </a:r>
          </a:p>
        </p:txBody>
      </p:sp>
      <p:sp>
        <p:nvSpPr>
          <p:cNvPr id="7" name="Shape 60"/>
          <p:cNvSpPr/>
          <p:nvPr/>
        </p:nvSpPr>
        <p:spPr>
          <a:xfrm>
            <a:off x="547347" y="542064"/>
            <a:ext cx="3675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8" name="Shape 61"/>
          <p:cNvSpPr/>
          <p:nvPr/>
        </p:nvSpPr>
        <p:spPr>
          <a:xfrm>
            <a:off x="914847" y="542064"/>
            <a:ext cx="131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FIRST_NAME</a:t>
            </a:r>
          </a:p>
        </p:txBody>
      </p:sp>
      <p:sp>
        <p:nvSpPr>
          <p:cNvPr id="9" name="Shape 62"/>
          <p:cNvSpPr/>
          <p:nvPr/>
        </p:nvSpPr>
        <p:spPr>
          <a:xfrm>
            <a:off x="2234247" y="542064"/>
            <a:ext cx="15456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LAST_NAME</a:t>
            </a:r>
          </a:p>
        </p:txBody>
      </p:sp>
      <p:sp>
        <p:nvSpPr>
          <p:cNvPr id="10" name="Shape 63"/>
          <p:cNvSpPr/>
          <p:nvPr/>
        </p:nvSpPr>
        <p:spPr>
          <a:xfrm>
            <a:off x="3779922" y="542064"/>
            <a:ext cx="254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SHIPPING_ADDRESS</a:t>
            </a:r>
          </a:p>
        </p:txBody>
      </p:sp>
      <p:sp>
        <p:nvSpPr>
          <p:cNvPr id="11" name="Shape 64"/>
          <p:cNvSpPr/>
          <p:nvPr/>
        </p:nvSpPr>
        <p:spPr>
          <a:xfrm>
            <a:off x="547347" y="900564"/>
            <a:ext cx="367500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12" name="Shape 65"/>
          <p:cNvSpPr/>
          <p:nvPr/>
        </p:nvSpPr>
        <p:spPr>
          <a:xfrm>
            <a:off x="914847" y="900564"/>
            <a:ext cx="13193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James</a:t>
            </a:r>
          </a:p>
        </p:txBody>
      </p:sp>
      <p:sp>
        <p:nvSpPr>
          <p:cNvPr id="13" name="Shape 66"/>
          <p:cNvSpPr/>
          <p:nvPr/>
        </p:nvSpPr>
        <p:spPr>
          <a:xfrm>
            <a:off x="2234247" y="900564"/>
            <a:ext cx="1545600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Bond</a:t>
            </a:r>
          </a:p>
        </p:txBody>
      </p:sp>
      <p:sp>
        <p:nvSpPr>
          <p:cNvPr id="14" name="Shape 67"/>
          <p:cNvSpPr/>
          <p:nvPr/>
        </p:nvSpPr>
        <p:spPr>
          <a:xfrm>
            <a:off x="3779922" y="900564"/>
            <a:ext cx="25493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Nassau, Bahamas, US</a:t>
            </a:r>
          </a:p>
        </p:txBody>
      </p:sp>
      <p:sp>
        <p:nvSpPr>
          <p:cNvPr id="15" name="Shape 68"/>
          <p:cNvSpPr/>
          <p:nvPr/>
        </p:nvSpPr>
        <p:spPr>
          <a:xfrm>
            <a:off x="547347" y="1259064"/>
            <a:ext cx="367500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16" name="Shape 69"/>
          <p:cNvSpPr/>
          <p:nvPr/>
        </p:nvSpPr>
        <p:spPr>
          <a:xfrm>
            <a:off x="914847" y="1259064"/>
            <a:ext cx="13193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Ernst</a:t>
            </a:r>
          </a:p>
        </p:txBody>
      </p:sp>
      <p:sp>
        <p:nvSpPr>
          <p:cNvPr id="17" name="Shape 70"/>
          <p:cNvSpPr/>
          <p:nvPr/>
        </p:nvSpPr>
        <p:spPr>
          <a:xfrm>
            <a:off x="2234247" y="1259064"/>
            <a:ext cx="1545600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Blofeldt</a:t>
            </a:r>
          </a:p>
        </p:txBody>
      </p:sp>
      <p:sp>
        <p:nvSpPr>
          <p:cNvPr id="18" name="Shape 71"/>
          <p:cNvSpPr/>
          <p:nvPr/>
        </p:nvSpPr>
        <p:spPr>
          <a:xfrm>
            <a:off x="3779922" y="1259064"/>
            <a:ext cx="25493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Caracas, Venezuela</a:t>
            </a:r>
          </a:p>
        </p:txBody>
      </p:sp>
      <p:sp>
        <p:nvSpPr>
          <p:cNvPr id="19" name="Shape 72"/>
          <p:cNvSpPr/>
          <p:nvPr/>
        </p:nvSpPr>
        <p:spPr>
          <a:xfrm>
            <a:off x="1114146" y="19898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20" name="Shape 73"/>
          <p:cNvSpPr/>
          <p:nvPr/>
        </p:nvSpPr>
        <p:spPr>
          <a:xfrm>
            <a:off x="1496246" y="19898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21" name="Shape 74"/>
          <p:cNvSpPr/>
          <p:nvPr/>
        </p:nvSpPr>
        <p:spPr>
          <a:xfrm>
            <a:off x="2672346" y="19898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QTY</a:t>
            </a:r>
          </a:p>
        </p:txBody>
      </p:sp>
      <p:sp>
        <p:nvSpPr>
          <p:cNvPr id="22" name="Shape 75"/>
          <p:cNvSpPr/>
          <p:nvPr/>
        </p:nvSpPr>
        <p:spPr>
          <a:xfrm>
            <a:off x="3263346" y="19898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DESCRIPTION</a:t>
            </a:r>
          </a:p>
        </p:txBody>
      </p:sp>
      <p:sp>
        <p:nvSpPr>
          <p:cNvPr id="23" name="Shape 76"/>
          <p:cNvSpPr/>
          <p:nvPr/>
        </p:nvSpPr>
        <p:spPr>
          <a:xfrm>
            <a:off x="6089671" y="19898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PRICE</a:t>
            </a:r>
          </a:p>
        </p:txBody>
      </p:sp>
      <p:sp>
        <p:nvSpPr>
          <p:cNvPr id="24" name="Shape 77"/>
          <p:cNvSpPr/>
          <p:nvPr/>
        </p:nvSpPr>
        <p:spPr>
          <a:xfrm>
            <a:off x="1114146" y="23483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5" name="Shape 78"/>
          <p:cNvSpPr/>
          <p:nvPr/>
        </p:nvSpPr>
        <p:spPr>
          <a:xfrm>
            <a:off x="1496243" y="23483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6" name="Shape 79"/>
          <p:cNvSpPr/>
          <p:nvPr/>
        </p:nvSpPr>
        <p:spPr>
          <a:xfrm>
            <a:off x="2672168" y="23483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7" name="Shape 80"/>
          <p:cNvSpPr/>
          <p:nvPr/>
        </p:nvSpPr>
        <p:spPr>
          <a:xfrm>
            <a:off x="3263562" y="23483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Aston Martin</a:t>
            </a:r>
          </a:p>
        </p:txBody>
      </p:sp>
      <p:sp>
        <p:nvSpPr>
          <p:cNvPr id="28" name="Shape 81"/>
          <p:cNvSpPr/>
          <p:nvPr/>
        </p:nvSpPr>
        <p:spPr>
          <a:xfrm>
            <a:off x="6089668" y="23483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120,000</a:t>
            </a:r>
          </a:p>
        </p:txBody>
      </p:sp>
      <p:sp>
        <p:nvSpPr>
          <p:cNvPr id="29" name="Shape 82"/>
          <p:cNvSpPr/>
          <p:nvPr/>
        </p:nvSpPr>
        <p:spPr>
          <a:xfrm>
            <a:off x="1114146" y="27068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30" name="Shape 83"/>
          <p:cNvSpPr/>
          <p:nvPr/>
        </p:nvSpPr>
        <p:spPr>
          <a:xfrm>
            <a:off x="1496243" y="27068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1" name="Shape 84"/>
          <p:cNvSpPr/>
          <p:nvPr/>
        </p:nvSpPr>
        <p:spPr>
          <a:xfrm>
            <a:off x="2672168" y="27068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2" name="Shape 85"/>
          <p:cNvSpPr/>
          <p:nvPr/>
        </p:nvSpPr>
        <p:spPr>
          <a:xfrm>
            <a:off x="3263562" y="27068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Dinner Jacket</a:t>
            </a:r>
          </a:p>
        </p:txBody>
      </p:sp>
      <p:sp>
        <p:nvSpPr>
          <p:cNvPr id="33" name="Shape 86"/>
          <p:cNvSpPr/>
          <p:nvPr/>
        </p:nvSpPr>
        <p:spPr>
          <a:xfrm>
            <a:off x="6089668" y="27068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4,000</a:t>
            </a:r>
          </a:p>
        </p:txBody>
      </p:sp>
      <p:sp>
        <p:nvSpPr>
          <p:cNvPr id="34" name="Shape 87"/>
          <p:cNvSpPr/>
          <p:nvPr/>
        </p:nvSpPr>
        <p:spPr>
          <a:xfrm>
            <a:off x="1114146" y="30653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5" name="Shape 88"/>
          <p:cNvSpPr/>
          <p:nvPr/>
        </p:nvSpPr>
        <p:spPr>
          <a:xfrm>
            <a:off x="1496243" y="30653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6" name="Shape 89"/>
          <p:cNvSpPr/>
          <p:nvPr/>
        </p:nvSpPr>
        <p:spPr>
          <a:xfrm>
            <a:off x="2672168" y="30653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7" name="Shape 90"/>
          <p:cNvSpPr/>
          <p:nvPr/>
        </p:nvSpPr>
        <p:spPr>
          <a:xfrm>
            <a:off x="3263562" y="30653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Champagne Veuve-Cliquot</a:t>
            </a:r>
          </a:p>
        </p:txBody>
      </p:sp>
      <p:sp>
        <p:nvSpPr>
          <p:cNvPr id="38" name="Shape 91"/>
          <p:cNvSpPr/>
          <p:nvPr/>
        </p:nvSpPr>
        <p:spPr>
          <a:xfrm>
            <a:off x="6089668" y="30653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200</a:t>
            </a:r>
          </a:p>
        </p:txBody>
      </p:sp>
      <p:sp>
        <p:nvSpPr>
          <p:cNvPr id="39" name="Shape 92"/>
          <p:cNvSpPr/>
          <p:nvPr/>
        </p:nvSpPr>
        <p:spPr>
          <a:xfrm>
            <a:off x="1114146" y="34238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</a:t>
            </a:r>
          </a:p>
        </p:txBody>
      </p:sp>
      <p:sp>
        <p:nvSpPr>
          <p:cNvPr id="40" name="Shape 93"/>
          <p:cNvSpPr/>
          <p:nvPr/>
        </p:nvSpPr>
        <p:spPr>
          <a:xfrm>
            <a:off x="1496243" y="34238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1" name="Shape 94"/>
          <p:cNvSpPr/>
          <p:nvPr/>
        </p:nvSpPr>
        <p:spPr>
          <a:xfrm>
            <a:off x="2672168" y="34238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100</a:t>
            </a:r>
          </a:p>
        </p:txBody>
      </p:sp>
      <p:sp>
        <p:nvSpPr>
          <p:cNvPr id="42" name="Shape 95"/>
          <p:cNvSpPr/>
          <p:nvPr/>
        </p:nvSpPr>
        <p:spPr>
          <a:xfrm>
            <a:off x="3263562" y="34238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Cat Food</a:t>
            </a:r>
          </a:p>
        </p:txBody>
      </p:sp>
      <p:sp>
        <p:nvSpPr>
          <p:cNvPr id="43" name="Shape 96"/>
          <p:cNvSpPr/>
          <p:nvPr/>
        </p:nvSpPr>
        <p:spPr>
          <a:xfrm>
            <a:off x="6089668" y="34238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4" name="Shape 97"/>
          <p:cNvSpPr/>
          <p:nvPr/>
        </p:nvSpPr>
        <p:spPr>
          <a:xfrm>
            <a:off x="1114146" y="37823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5</a:t>
            </a:r>
          </a:p>
        </p:txBody>
      </p:sp>
      <p:sp>
        <p:nvSpPr>
          <p:cNvPr id="45" name="Shape 98"/>
          <p:cNvSpPr/>
          <p:nvPr/>
        </p:nvSpPr>
        <p:spPr>
          <a:xfrm>
            <a:off x="1496243" y="37823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6" name="Shape 99"/>
          <p:cNvSpPr/>
          <p:nvPr/>
        </p:nvSpPr>
        <p:spPr>
          <a:xfrm>
            <a:off x="2672168" y="37823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7" name="Shape 100"/>
          <p:cNvSpPr/>
          <p:nvPr/>
        </p:nvSpPr>
        <p:spPr>
          <a:xfrm>
            <a:off x="3263562" y="37823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Launch Pad</a:t>
            </a:r>
          </a:p>
        </p:txBody>
      </p:sp>
      <p:sp>
        <p:nvSpPr>
          <p:cNvPr id="48" name="Shape 101"/>
          <p:cNvSpPr/>
          <p:nvPr/>
        </p:nvSpPr>
        <p:spPr>
          <a:xfrm>
            <a:off x="6089668" y="37823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1,000,000</a:t>
            </a:r>
          </a:p>
        </p:txBody>
      </p:sp>
      <p:sp>
        <p:nvSpPr>
          <p:cNvPr id="49" name="Shape 102"/>
          <p:cNvSpPr/>
          <p:nvPr/>
        </p:nvSpPr>
        <p:spPr>
          <a:xfrm>
            <a:off x="1572446" y="4580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50" name="Shape 103"/>
          <p:cNvSpPr/>
          <p:nvPr/>
        </p:nvSpPr>
        <p:spPr>
          <a:xfrm>
            <a:off x="2748547" y="4580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TIMESTAMP</a:t>
            </a:r>
          </a:p>
        </p:txBody>
      </p:sp>
      <p:sp>
        <p:nvSpPr>
          <p:cNvPr id="51" name="Shape 104"/>
          <p:cNvSpPr/>
          <p:nvPr/>
        </p:nvSpPr>
        <p:spPr>
          <a:xfrm>
            <a:off x="4751347" y="4580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STATUS</a:t>
            </a:r>
          </a:p>
        </p:txBody>
      </p:sp>
      <p:sp>
        <p:nvSpPr>
          <p:cNvPr id="52" name="Shape 105"/>
          <p:cNvSpPr/>
          <p:nvPr/>
        </p:nvSpPr>
        <p:spPr>
          <a:xfrm>
            <a:off x="1572446" y="49391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53" name="Shape 106"/>
          <p:cNvSpPr/>
          <p:nvPr/>
        </p:nvSpPr>
        <p:spPr>
          <a:xfrm>
            <a:off x="2748547" y="4939164"/>
            <a:ext cx="20027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1985-04-30 09:48:00</a:t>
            </a:r>
          </a:p>
        </p:txBody>
      </p:sp>
      <p:sp>
        <p:nvSpPr>
          <p:cNvPr id="54" name="Shape 107"/>
          <p:cNvSpPr/>
          <p:nvPr/>
        </p:nvSpPr>
        <p:spPr>
          <a:xfrm>
            <a:off x="4751347" y="4939164"/>
            <a:ext cx="18260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5" name="Shape 108"/>
          <p:cNvSpPr/>
          <p:nvPr/>
        </p:nvSpPr>
        <p:spPr>
          <a:xfrm>
            <a:off x="1572446" y="5297664"/>
            <a:ext cx="11759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6" name="Shape 109"/>
          <p:cNvSpPr/>
          <p:nvPr/>
        </p:nvSpPr>
        <p:spPr>
          <a:xfrm>
            <a:off x="2748547" y="5297664"/>
            <a:ext cx="20027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1985-04-23 01:30:22</a:t>
            </a:r>
          </a:p>
        </p:txBody>
      </p:sp>
      <p:sp>
        <p:nvSpPr>
          <p:cNvPr id="57" name="Shape 110"/>
          <p:cNvSpPr/>
          <p:nvPr/>
        </p:nvSpPr>
        <p:spPr>
          <a:xfrm>
            <a:off x="4751347" y="5297664"/>
            <a:ext cx="18260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8" name="Shape 111"/>
          <p:cNvSpPr/>
          <p:nvPr/>
        </p:nvSpPr>
        <p:spPr>
          <a:xfrm>
            <a:off x="1572446" y="56561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9" name="Shape 112"/>
          <p:cNvSpPr/>
          <p:nvPr/>
        </p:nvSpPr>
        <p:spPr>
          <a:xfrm>
            <a:off x="2748547" y="56561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1985-04-25 08:30:00</a:t>
            </a:r>
          </a:p>
        </p:txBody>
      </p:sp>
      <p:sp>
        <p:nvSpPr>
          <p:cNvPr id="60" name="Shape 113"/>
          <p:cNvSpPr/>
          <p:nvPr/>
        </p:nvSpPr>
        <p:spPr>
          <a:xfrm>
            <a:off x="4751347" y="56561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SHIPPED</a:t>
            </a:r>
          </a:p>
        </p:txBody>
      </p:sp>
      <p:sp>
        <p:nvSpPr>
          <p:cNvPr id="61" name="Shape 114"/>
          <p:cNvSpPr/>
          <p:nvPr/>
        </p:nvSpPr>
        <p:spPr>
          <a:xfrm>
            <a:off x="1572446" y="6014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62" name="Shape 115"/>
          <p:cNvSpPr/>
          <p:nvPr/>
        </p:nvSpPr>
        <p:spPr>
          <a:xfrm>
            <a:off x="2748547" y="6014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1985-05-14 21:37:00</a:t>
            </a:r>
          </a:p>
        </p:txBody>
      </p:sp>
      <p:sp>
        <p:nvSpPr>
          <p:cNvPr id="63" name="Shape 116"/>
          <p:cNvSpPr/>
          <p:nvPr/>
        </p:nvSpPr>
        <p:spPr>
          <a:xfrm>
            <a:off x="4751347" y="6014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DELIVERED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601170" y="1282320"/>
            <a:ext cx="5140675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{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"first_name" : "Ernst",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"last_name"  : "Blofeldt",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"address"    : "Caracas, Venezuela",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"items" : [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  { ..., "description" : "Cat Food", ... },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  { ..., "description" : "Launch Pad", ... }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]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796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7"/>
          <p:cNvSpPr txBox="1"/>
          <p:nvPr/>
        </p:nvSpPr>
        <p:spPr>
          <a:xfrm>
            <a:off x="436022" y="156730"/>
            <a:ext cx="9726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ORDERS</a:t>
            </a:r>
          </a:p>
        </p:txBody>
      </p:sp>
      <p:sp>
        <p:nvSpPr>
          <p:cNvPr id="5" name="Shape 58"/>
          <p:cNvSpPr txBox="1"/>
          <p:nvPr/>
        </p:nvSpPr>
        <p:spPr>
          <a:xfrm>
            <a:off x="1472247" y="4184455"/>
            <a:ext cx="12135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TRACKING</a:t>
            </a:r>
          </a:p>
        </p:txBody>
      </p:sp>
      <p:sp>
        <p:nvSpPr>
          <p:cNvPr id="6" name="Shape 59"/>
          <p:cNvSpPr txBox="1"/>
          <p:nvPr/>
        </p:nvSpPr>
        <p:spPr>
          <a:xfrm>
            <a:off x="1009497" y="1592155"/>
            <a:ext cx="756899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ITEMS</a:t>
            </a:r>
          </a:p>
        </p:txBody>
      </p:sp>
      <p:sp>
        <p:nvSpPr>
          <p:cNvPr id="7" name="Shape 60"/>
          <p:cNvSpPr/>
          <p:nvPr/>
        </p:nvSpPr>
        <p:spPr>
          <a:xfrm>
            <a:off x="547347" y="542064"/>
            <a:ext cx="3675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8" name="Shape 61"/>
          <p:cNvSpPr/>
          <p:nvPr/>
        </p:nvSpPr>
        <p:spPr>
          <a:xfrm>
            <a:off x="914847" y="542064"/>
            <a:ext cx="131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FIRST_NAME</a:t>
            </a:r>
          </a:p>
        </p:txBody>
      </p:sp>
      <p:sp>
        <p:nvSpPr>
          <p:cNvPr id="9" name="Shape 62"/>
          <p:cNvSpPr/>
          <p:nvPr/>
        </p:nvSpPr>
        <p:spPr>
          <a:xfrm>
            <a:off x="2234247" y="542064"/>
            <a:ext cx="15456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LAST_NAME</a:t>
            </a:r>
          </a:p>
        </p:txBody>
      </p:sp>
      <p:sp>
        <p:nvSpPr>
          <p:cNvPr id="10" name="Shape 63"/>
          <p:cNvSpPr/>
          <p:nvPr/>
        </p:nvSpPr>
        <p:spPr>
          <a:xfrm>
            <a:off x="3779922" y="542064"/>
            <a:ext cx="254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SHIPPING_ADDRESS</a:t>
            </a:r>
          </a:p>
        </p:txBody>
      </p:sp>
      <p:sp>
        <p:nvSpPr>
          <p:cNvPr id="11" name="Shape 64"/>
          <p:cNvSpPr/>
          <p:nvPr/>
        </p:nvSpPr>
        <p:spPr>
          <a:xfrm>
            <a:off x="547347" y="900564"/>
            <a:ext cx="367500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12" name="Shape 65"/>
          <p:cNvSpPr/>
          <p:nvPr/>
        </p:nvSpPr>
        <p:spPr>
          <a:xfrm>
            <a:off x="914847" y="900564"/>
            <a:ext cx="13193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James</a:t>
            </a:r>
          </a:p>
        </p:txBody>
      </p:sp>
      <p:sp>
        <p:nvSpPr>
          <p:cNvPr id="13" name="Shape 66"/>
          <p:cNvSpPr/>
          <p:nvPr/>
        </p:nvSpPr>
        <p:spPr>
          <a:xfrm>
            <a:off x="2234247" y="900564"/>
            <a:ext cx="1545600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Bond</a:t>
            </a:r>
          </a:p>
        </p:txBody>
      </p:sp>
      <p:sp>
        <p:nvSpPr>
          <p:cNvPr id="14" name="Shape 67"/>
          <p:cNvSpPr/>
          <p:nvPr/>
        </p:nvSpPr>
        <p:spPr>
          <a:xfrm>
            <a:off x="3779922" y="900564"/>
            <a:ext cx="25493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Nassau, Bahamas, US</a:t>
            </a:r>
          </a:p>
        </p:txBody>
      </p:sp>
      <p:sp>
        <p:nvSpPr>
          <p:cNvPr id="15" name="Shape 68"/>
          <p:cNvSpPr/>
          <p:nvPr/>
        </p:nvSpPr>
        <p:spPr>
          <a:xfrm>
            <a:off x="547347" y="1259064"/>
            <a:ext cx="367500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16" name="Shape 69"/>
          <p:cNvSpPr/>
          <p:nvPr/>
        </p:nvSpPr>
        <p:spPr>
          <a:xfrm>
            <a:off x="914847" y="1259064"/>
            <a:ext cx="13193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Ernst</a:t>
            </a:r>
          </a:p>
        </p:txBody>
      </p:sp>
      <p:sp>
        <p:nvSpPr>
          <p:cNvPr id="17" name="Shape 70"/>
          <p:cNvSpPr/>
          <p:nvPr/>
        </p:nvSpPr>
        <p:spPr>
          <a:xfrm>
            <a:off x="2234247" y="1259064"/>
            <a:ext cx="1545600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Blofeldt</a:t>
            </a:r>
          </a:p>
        </p:txBody>
      </p:sp>
      <p:sp>
        <p:nvSpPr>
          <p:cNvPr id="18" name="Shape 71"/>
          <p:cNvSpPr/>
          <p:nvPr/>
        </p:nvSpPr>
        <p:spPr>
          <a:xfrm>
            <a:off x="3779922" y="1259064"/>
            <a:ext cx="25493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Caracas, Venezuela</a:t>
            </a:r>
          </a:p>
        </p:txBody>
      </p:sp>
      <p:sp>
        <p:nvSpPr>
          <p:cNvPr id="19" name="Shape 72"/>
          <p:cNvSpPr/>
          <p:nvPr/>
        </p:nvSpPr>
        <p:spPr>
          <a:xfrm>
            <a:off x="1114146" y="19898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20" name="Shape 73"/>
          <p:cNvSpPr/>
          <p:nvPr/>
        </p:nvSpPr>
        <p:spPr>
          <a:xfrm>
            <a:off x="1496246" y="19898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21" name="Shape 74"/>
          <p:cNvSpPr/>
          <p:nvPr/>
        </p:nvSpPr>
        <p:spPr>
          <a:xfrm>
            <a:off x="2672346" y="19898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QTY</a:t>
            </a:r>
          </a:p>
        </p:txBody>
      </p:sp>
      <p:sp>
        <p:nvSpPr>
          <p:cNvPr id="22" name="Shape 75"/>
          <p:cNvSpPr/>
          <p:nvPr/>
        </p:nvSpPr>
        <p:spPr>
          <a:xfrm>
            <a:off x="3263346" y="19898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DESCRIPTION</a:t>
            </a:r>
          </a:p>
        </p:txBody>
      </p:sp>
      <p:sp>
        <p:nvSpPr>
          <p:cNvPr id="23" name="Shape 76"/>
          <p:cNvSpPr/>
          <p:nvPr/>
        </p:nvSpPr>
        <p:spPr>
          <a:xfrm>
            <a:off x="6089671" y="19898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PRICE</a:t>
            </a:r>
          </a:p>
        </p:txBody>
      </p:sp>
      <p:sp>
        <p:nvSpPr>
          <p:cNvPr id="24" name="Shape 77"/>
          <p:cNvSpPr/>
          <p:nvPr/>
        </p:nvSpPr>
        <p:spPr>
          <a:xfrm>
            <a:off x="1114146" y="23483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5" name="Shape 78"/>
          <p:cNvSpPr/>
          <p:nvPr/>
        </p:nvSpPr>
        <p:spPr>
          <a:xfrm>
            <a:off x="1496243" y="23483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6" name="Shape 79"/>
          <p:cNvSpPr/>
          <p:nvPr/>
        </p:nvSpPr>
        <p:spPr>
          <a:xfrm>
            <a:off x="2672168" y="23483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7" name="Shape 80"/>
          <p:cNvSpPr/>
          <p:nvPr/>
        </p:nvSpPr>
        <p:spPr>
          <a:xfrm>
            <a:off x="3263562" y="23483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Aston Martin</a:t>
            </a:r>
          </a:p>
        </p:txBody>
      </p:sp>
      <p:sp>
        <p:nvSpPr>
          <p:cNvPr id="28" name="Shape 81"/>
          <p:cNvSpPr/>
          <p:nvPr/>
        </p:nvSpPr>
        <p:spPr>
          <a:xfrm>
            <a:off x="6089668" y="23483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120,000</a:t>
            </a:r>
          </a:p>
        </p:txBody>
      </p:sp>
      <p:sp>
        <p:nvSpPr>
          <p:cNvPr id="29" name="Shape 82"/>
          <p:cNvSpPr/>
          <p:nvPr/>
        </p:nvSpPr>
        <p:spPr>
          <a:xfrm>
            <a:off x="1114146" y="27068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30" name="Shape 83"/>
          <p:cNvSpPr/>
          <p:nvPr/>
        </p:nvSpPr>
        <p:spPr>
          <a:xfrm>
            <a:off x="1496243" y="27068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1" name="Shape 84"/>
          <p:cNvSpPr/>
          <p:nvPr/>
        </p:nvSpPr>
        <p:spPr>
          <a:xfrm>
            <a:off x="2672168" y="27068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2" name="Shape 85"/>
          <p:cNvSpPr/>
          <p:nvPr/>
        </p:nvSpPr>
        <p:spPr>
          <a:xfrm>
            <a:off x="3263562" y="27068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Dinner Jacket</a:t>
            </a:r>
          </a:p>
        </p:txBody>
      </p:sp>
      <p:sp>
        <p:nvSpPr>
          <p:cNvPr id="33" name="Shape 86"/>
          <p:cNvSpPr/>
          <p:nvPr/>
        </p:nvSpPr>
        <p:spPr>
          <a:xfrm>
            <a:off x="6089668" y="27068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4,000</a:t>
            </a:r>
          </a:p>
        </p:txBody>
      </p:sp>
      <p:sp>
        <p:nvSpPr>
          <p:cNvPr id="34" name="Shape 87"/>
          <p:cNvSpPr/>
          <p:nvPr/>
        </p:nvSpPr>
        <p:spPr>
          <a:xfrm>
            <a:off x="1114146" y="30653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5" name="Shape 88"/>
          <p:cNvSpPr/>
          <p:nvPr/>
        </p:nvSpPr>
        <p:spPr>
          <a:xfrm>
            <a:off x="1496243" y="30653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6" name="Shape 89"/>
          <p:cNvSpPr/>
          <p:nvPr/>
        </p:nvSpPr>
        <p:spPr>
          <a:xfrm>
            <a:off x="2672168" y="30653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7" name="Shape 90"/>
          <p:cNvSpPr/>
          <p:nvPr/>
        </p:nvSpPr>
        <p:spPr>
          <a:xfrm>
            <a:off x="3263562" y="30653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Champagne Veuve-Cliquot</a:t>
            </a:r>
          </a:p>
        </p:txBody>
      </p:sp>
      <p:sp>
        <p:nvSpPr>
          <p:cNvPr id="38" name="Shape 91"/>
          <p:cNvSpPr/>
          <p:nvPr/>
        </p:nvSpPr>
        <p:spPr>
          <a:xfrm>
            <a:off x="6089668" y="30653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200</a:t>
            </a:r>
          </a:p>
        </p:txBody>
      </p:sp>
      <p:sp>
        <p:nvSpPr>
          <p:cNvPr id="39" name="Shape 92"/>
          <p:cNvSpPr/>
          <p:nvPr/>
        </p:nvSpPr>
        <p:spPr>
          <a:xfrm>
            <a:off x="1114146" y="34238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</a:t>
            </a:r>
          </a:p>
        </p:txBody>
      </p:sp>
      <p:sp>
        <p:nvSpPr>
          <p:cNvPr id="40" name="Shape 93"/>
          <p:cNvSpPr/>
          <p:nvPr/>
        </p:nvSpPr>
        <p:spPr>
          <a:xfrm>
            <a:off x="1496243" y="34238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1" name="Shape 94"/>
          <p:cNvSpPr/>
          <p:nvPr/>
        </p:nvSpPr>
        <p:spPr>
          <a:xfrm>
            <a:off x="2672168" y="34238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100</a:t>
            </a:r>
          </a:p>
        </p:txBody>
      </p:sp>
      <p:sp>
        <p:nvSpPr>
          <p:cNvPr id="42" name="Shape 95"/>
          <p:cNvSpPr/>
          <p:nvPr/>
        </p:nvSpPr>
        <p:spPr>
          <a:xfrm>
            <a:off x="3263562" y="34238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Cat Food</a:t>
            </a:r>
          </a:p>
        </p:txBody>
      </p:sp>
      <p:sp>
        <p:nvSpPr>
          <p:cNvPr id="43" name="Shape 96"/>
          <p:cNvSpPr/>
          <p:nvPr/>
        </p:nvSpPr>
        <p:spPr>
          <a:xfrm>
            <a:off x="6089668" y="34238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4" name="Shape 97"/>
          <p:cNvSpPr/>
          <p:nvPr/>
        </p:nvSpPr>
        <p:spPr>
          <a:xfrm>
            <a:off x="1114146" y="37823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5</a:t>
            </a:r>
          </a:p>
        </p:txBody>
      </p:sp>
      <p:sp>
        <p:nvSpPr>
          <p:cNvPr id="45" name="Shape 98"/>
          <p:cNvSpPr/>
          <p:nvPr/>
        </p:nvSpPr>
        <p:spPr>
          <a:xfrm>
            <a:off x="1496243" y="37823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6" name="Shape 99"/>
          <p:cNvSpPr/>
          <p:nvPr/>
        </p:nvSpPr>
        <p:spPr>
          <a:xfrm>
            <a:off x="2672168" y="37823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7" name="Shape 100"/>
          <p:cNvSpPr/>
          <p:nvPr/>
        </p:nvSpPr>
        <p:spPr>
          <a:xfrm>
            <a:off x="3263562" y="37823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Launch Pad</a:t>
            </a:r>
          </a:p>
        </p:txBody>
      </p:sp>
      <p:sp>
        <p:nvSpPr>
          <p:cNvPr id="48" name="Shape 101"/>
          <p:cNvSpPr/>
          <p:nvPr/>
        </p:nvSpPr>
        <p:spPr>
          <a:xfrm>
            <a:off x="6089668" y="37823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1,000,000</a:t>
            </a:r>
          </a:p>
        </p:txBody>
      </p:sp>
      <p:sp>
        <p:nvSpPr>
          <p:cNvPr id="49" name="Shape 102"/>
          <p:cNvSpPr/>
          <p:nvPr/>
        </p:nvSpPr>
        <p:spPr>
          <a:xfrm>
            <a:off x="1572446" y="4580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50" name="Shape 103"/>
          <p:cNvSpPr/>
          <p:nvPr/>
        </p:nvSpPr>
        <p:spPr>
          <a:xfrm>
            <a:off x="2748547" y="4580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TIMESTAMP</a:t>
            </a:r>
          </a:p>
        </p:txBody>
      </p:sp>
      <p:sp>
        <p:nvSpPr>
          <p:cNvPr id="51" name="Shape 104"/>
          <p:cNvSpPr/>
          <p:nvPr/>
        </p:nvSpPr>
        <p:spPr>
          <a:xfrm>
            <a:off x="4751347" y="4580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STATUS</a:t>
            </a:r>
          </a:p>
        </p:txBody>
      </p:sp>
      <p:sp>
        <p:nvSpPr>
          <p:cNvPr id="52" name="Shape 105"/>
          <p:cNvSpPr/>
          <p:nvPr/>
        </p:nvSpPr>
        <p:spPr>
          <a:xfrm>
            <a:off x="1572446" y="49391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53" name="Shape 106"/>
          <p:cNvSpPr/>
          <p:nvPr/>
        </p:nvSpPr>
        <p:spPr>
          <a:xfrm>
            <a:off x="2748547" y="4939164"/>
            <a:ext cx="20027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1985-04-30 09:48:00</a:t>
            </a:r>
          </a:p>
        </p:txBody>
      </p:sp>
      <p:sp>
        <p:nvSpPr>
          <p:cNvPr id="54" name="Shape 107"/>
          <p:cNvSpPr/>
          <p:nvPr/>
        </p:nvSpPr>
        <p:spPr>
          <a:xfrm>
            <a:off x="4751347" y="4939164"/>
            <a:ext cx="18260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5" name="Shape 108"/>
          <p:cNvSpPr/>
          <p:nvPr/>
        </p:nvSpPr>
        <p:spPr>
          <a:xfrm>
            <a:off x="1572446" y="5297664"/>
            <a:ext cx="11759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6" name="Shape 109"/>
          <p:cNvSpPr/>
          <p:nvPr/>
        </p:nvSpPr>
        <p:spPr>
          <a:xfrm>
            <a:off x="2748547" y="5297664"/>
            <a:ext cx="20027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1985-04-23 01:30:22</a:t>
            </a:r>
          </a:p>
        </p:txBody>
      </p:sp>
      <p:sp>
        <p:nvSpPr>
          <p:cNvPr id="57" name="Shape 110"/>
          <p:cNvSpPr/>
          <p:nvPr/>
        </p:nvSpPr>
        <p:spPr>
          <a:xfrm>
            <a:off x="4751347" y="5297664"/>
            <a:ext cx="18260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8" name="Shape 111"/>
          <p:cNvSpPr/>
          <p:nvPr/>
        </p:nvSpPr>
        <p:spPr>
          <a:xfrm>
            <a:off x="1572446" y="56561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9" name="Shape 112"/>
          <p:cNvSpPr/>
          <p:nvPr/>
        </p:nvSpPr>
        <p:spPr>
          <a:xfrm>
            <a:off x="2748547" y="56561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1985-04-25 08:30:00</a:t>
            </a:r>
          </a:p>
        </p:txBody>
      </p:sp>
      <p:sp>
        <p:nvSpPr>
          <p:cNvPr id="60" name="Shape 113"/>
          <p:cNvSpPr/>
          <p:nvPr/>
        </p:nvSpPr>
        <p:spPr>
          <a:xfrm>
            <a:off x="4751347" y="56561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SHIPPED</a:t>
            </a:r>
          </a:p>
        </p:txBody>
      </p:sp>
      <p:sp>
        <p:nvSpPr>
          <p:cNvPr id="61" name="Shape 114"/>
          <p:cNvSpPr/>
          <p:nvPr/>
        </p:nvSpPr>
        <p:spPr>
          <a:xfrm>
            <a:off x="1572446" y="6014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62" name="Shape 115"/>
          <p:cNvSpPr/>
          <p:nvPr/>
        </p:nvSpPr>
        <p:spPr>
          <a:xfrm>
            <a:off x="2748547" y="6014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1985-05-14 21:37:00</a:t>
            </a:r>
          </a:p>
        </p:txBody>
      </p:sp>
      <p:sp>
        <p:nvSpPr>
          <p:cNvPr id="63" name="Shape 116"/>
          <p:cNvSpPr/>
          <p:nvPr/>
        </p:nvSpPr>
        <p:spPr>
          <a:xfrm>
            <a:off x="4751347" y="6014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DELIVERED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601170" y="1282320"/>
            <a:ext cx="5356154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{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"first_name" : "Ernst",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"last_name"  : "Blofeldt",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"address"    : "Caracas, Venezuela",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"items" : [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  { ..., "description" : "Cat Food", ... },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  { ..., "description" : "Launch Pad", ... }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],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"tracking" : [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  { ... "1985-04-23 01:30:22", ... "ORDERED" }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]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}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5919912" y="5479053"/>
            <a:ext cx="3453281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9383690" y="3558235"/>
            <a:ext cx="0" cy="19313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31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7"/>
          <p:cNvSpPr txBox="1"/>
          <p:nvPr/>
        </p:nvSpPr>
        <p:spPr>
          <a:xfrm>
            <a:off x="436022" y="156730"/>
            <a:ext cx="9726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ORDERS</a:t>
            </a:r>
          </a:p>
        </p:txBody>
      </p:sp>
      <p:sp>
        <p:nvSpPr>
          <p:cNvPr id="5" name="Shape 58"/>
          <p:cNvSpPr txBox="1"/>
          <p:nvPr/>
        </p:nvSpPr>
        <p:spPr>
          <a:xfrm>
            <a:off x="1472247" y="4184455"/>
            <a:ext cx="12135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TRACKING</a:t>
            </a:r>
          </a:p>
        </p:txBody>
      </p:sp>
      <p:sp>
        <p:nvSpPr>
          <p:cNvPr id="6" name="Shape 59"/>
          <p:cNvSpPr txBox="1"/>
          <p:nvPr/>
        </p:nvSpPr>
        <p:spPr>
          <a:xfrm>
            <a:off x="1009497" y="1592155"/>
            <a:ext cx="756899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ITEMS</a:t>
            </a:r>
          </a:p>
        </p:txBody>
      </p:sp>
      <p:sp>
        <p:nvSpPr>
          <p:cNvPr id="7" name="Shape 60"/>
          <p:cNvSpPr/>
          <p:nvPr/>
        </p:nvSpPr>
        <p:spPr>
          <a:xfrm>
            <a:off x="547347" y="542064"/>
            <a:ext cx="3675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8" name="Shape 61"/>
          <p:cNvSpPr/>
          <p:nvPr/>
        </p:nvSpPr>
        <p:spPr>
          <a:xfrm>
            <a:off x="914847" y="542064"/>
            <a:ext cx="131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FIRST_NAME</a:t>
            </a:r>
          </a:p>
        </p:txBody>
      </p:sp>
      <p:sp>
        <p:nvSpPr>
          <p:cNvPr id="9" name="Shape 62"/>
          <p:cNvSpPr/>
          <p:nvPr/>
        </p:nvSpPr>
        <p:spPr>
          <a:xfrm>
            <a:off x="2234247" y="542064"/>
            <a:ext cx="15456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LAST_NAME</a:t>
            </a:r>
          </a:p>
        </p:txBody>
      </p:sp>
      <p:sp>
        <p:nvSpPr>
          <p:cNvPr id="10" name="Shape 63"/>
          <p:cNvSpPr/>
          <p:nvPr/>
        </p:nvSpPr>
        <p:spPr>
          <a:xfrm>
            <a:off x="3779922" y="542064"/>
            <a:ext cx="254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SHIPPING_ADDRESS</a:t>
            </a:r>
          </a:p>
        </p:txBody>
      </p:sp>
      <p:sp>
        <p:nvSpPr>
          <p:cNvPr id="11" name="Shape 64"/>
          <p:cNvSpPr/>
          <p:nvPr/>
        </p:nvSpPr>
        <p:spPr>
          <a:xfrm>
            <a:off x="547347" y="900564"/>
            <a:ext cx="367500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12" name="Shape 65"/>
          <p:cNvSpPr/>
          <p:nvPr/>
        </p:nvSpPr>
        <p:spPr>
          <a:xfrm>
            <a:off x="914847" y="900564"/>
            <a:ext cx="13193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James</a:t>
            </a:r>
          </a:p>
        </p:txBody>
      </p:sp>
      <p:sp>
        <p:nvSpPr>
          <p:cNvPr id="13" name="Shape 66"/>
          <p:cNvSpPr/>
          <p:nvPr/>
        </p:nvSpPr>
        <p:spPr>
          <a:xfrm>
            <a:off x="2234247" y="900564"/>
            <a:ext cx="1545600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Bond</a:t>
            </a:r>
          </a:p>
        </p:txBody>
      </p:sp>
      <p:sp>
        <p:nvSpPr>
          <p:cNvPr id="14" name="Shape 67"/>
          <p:cNvSpPr/>
          <p:nvPr/>
        </p:nvSpPr>
        <p:spPr>
          <a:xfrm>
            <a:off x="3779922" y="900564"/>
            <a:ext cx="25493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Nassau, Bahamas, US</a:t>
            </a:r>
          </a:p>
        </p:txBody>
      </p:sp>
      <p:sp>
        <p:nvSpPr>
          <p:cNvPr id="15" name="Shape 68"/>
          <p:cNvSpPr/>
          <p:nvPr/>
        </p:nvSpPr>
        <p:spPr>
          <a:xfrm>
            <a:off x="547347" y="1259064"/>
            <a:ext cx="367500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16" name="Shape 69"/>
          <p:cNvSpPr/>
          <p:nvPr/>
        </p:nvSpPr>
        <p:spPr>
          <a:xfrm>
            <a:off x="914847" y="1259064"/>
            <a:ext cx="13193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Ernst</a:t>
            </a:r>
          </a:p>
        </p:txBody>
      </p:sp>
      <p:sp>
        <p:nvSpPr>
          <p:cNvPr id="17" name="Shape 70"/>
          <p:cNvSpPr/>
          <p:nvPr/>
        </p:nvSpPr>
        <p:spPr>
          <a:xfrm>
            <a:off x="2234247" y="1259064"/>
            <a:ext cx="1545600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Blofeldt</a:t>
            </a:r>
          </a:p>
        </p:txBody>
      </p:sp>
      <p:sp>
        <p:nvSpPr>
          <p:cNvPr id="18" name="Shape 71"/>
          <p:cNvSpPr/>
          <p:nvPr/>
        </p:nvSpPr>
        <p:spPr>
          <a:xfrm>
            <a:off x="3779922" y="1259064"/>
            <a:ext cx="25493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Caracas, Venezuela</a:t>
            </a:r>
          </a:p>
        </p:txBody>
      </p:sp>
      <p:sp>
        <p:nvSpPr>
          <p:cNvPr id="19" name="Shape 72"/>
          <p:cNvSpPr/>
          <p:nvPr/>
        </p:nvSpPr>
        <p:spPr>
          <a:xfrm>
            <a:off x="1114146" y="19898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20" name="Shape 73"/>
          <p:cNvSpPr/>
          <p:nvPr/>
        </p:nvSpPr>
        <p:spPr>
          <a:xfrm>
            <a:off x="1496246" y="19898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21" name="Shape 74"/>
          <p:cNvSpPr/>
          <p:nvPr/>
        </p:nvSpPr>
        <p:spPr>
          <a:xfrm>
            <a:off x="2672346" y="19898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QTY</a:t>
            </a:r>
          </a:p>
        </p:txBody>
      </p:sp>
      <p:sp>
        <p:nvSpPr>
          <p:cNvPr id="22" name="Shape 75"/>
          <p:cNvSpPr/>
          <p:nvPr/>
        </p:nvSpPr>
        <p:spPr>
          <a:xfrm>
            <a:off x="3263346" y="19898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DESCRIPTION</a:t>
            </a:r>
          </a:p>
        </p:txBody>
      </p:sp>
      <p:sp>
        <p:nvSpPr>
          <p:cNvPr id="23" name="Shape 76"/>
          <p:cNvSpPr/>
          <p:nvPr/>
        </p:nvSpPr>
        <p:spPr>
          <a:xfrm>
            <a:off x="6089671" y="19898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PRICE</a:t>
            </a:r>
          </a:p>
        </p:txBody>
      </p:sp>
      <p:sp>
        <p:nvSpPr>
          <p:cNvPr id="24" name="Shape 77"/>
          <p:cNvSpPr/>
          <p:nvPr/>
        </p:nvSpPr>
        <p:spPr>
          <a:xfrm>
            <a:off x="1114146" y="23483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5" name="Shape 78"/>
          <p:cNvSpPr/>
          <p:nvPr/>
        </p:nvSpPr>
        <p:spPr>
          <a:xfrm>
            <a:off x="1496243" y="23483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6" name="Shape 79"/>
          <p:cNvSpPr/>
          <p:nvPr/>
        </p:nvSpPr>
        <p:spPr>
          <a:xfrm>
            <a:off x="2672168" y="23483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7" name="Shape 80"/>
          <p:cNvSpPr/>
          <p:nvPr/>
        </p:nvSpPr>
        <p:spPr>
          <a:xfrm>
            <a:off x="3263562" y="23483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Aston Martin</a:t>
            </a:r>
          </a:p>
        </p:txBody>
      </p:sp>
      <p:sp>
        <p:nvSpPr>
          <p:cNvPr id="28" name="Shape 81"/>
          <p:cNvSpPr/>
          <p:nvPr/>
        </p:nvSpPr>
        <p:spPr>
          <a:xfrm>
            <a:off x="6089668" y="23483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120,000</a:t>
            </a:r>
          </a:p>
        </p:txBody>
      </p:sp>
      <p:sp>
        <p:nvSpPr>
          <p:cNvPr id="29" name="Shape 82"/>
          <p:cNvSpPr/>
          <p:nvPr/>
        </p:nvSpPr>
        <p:spPr>
          <a:xfrm>
            <a:off x="1114146" y="27068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30" name="Shape 83"/>
          <p:cNvSpPr/>
          <p:nvPr/>
        </p:nvSpPr>
        <p:spPr>
          <a:xfrm>
            <a:off x="1496243" y="27068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1" name="Shape 84"/>
          <p:cNvSpPr/>
          <p:nvPr/>
        </p:nvSpPr>
        <p:spPr>
          <a:xfrm>
            <a:off x="2672168" y="27068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2" name="Shape 85"/>
          <p:cNvSpPr/>
          <p:nvPr/>
        </p:nvSpPr>
        <p:spPr>
          <a:xfrm>
            <a:off x="3263562" y="27068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Dinner Jacket</a:t>
            </a:r>
          </a:p>
        </p:txBody>
      </p:sp>
      <p:sp>
        <p:nvSpPr>
          <p:cNvPr id="33" name="Shape 86"/>
          <p:cNvSpPr/>
          <p:nvPr/>
        </p:nvSpPr>
        <p:spPr>
          <a:xfrm>
            <a:off x="6089668" y="27068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4,000</a:t>
            </a:r>
          </a:p>
        </p:txBody>
      </p:sp>
      <p:sp>
        <p:nvSpPr>
          <p:cNvPr id="34" name="Shape 87"/>
          <p:cNvSpPr/>
          <p:nvPr/>
        </p:nvSpPr>
        <p:spPr>
          <a:xfrm>
            <a:off x="1114146" y="30653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5" name="Shape 88"/>
          <p:cNvSpPr/>
          <p:nvPr/>
        </p:nvSpPr>
        <p:spPr>
          <a:xfrm>
            <a:off x="1496243" y="30653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6" name="Shape 89"/>
          <p:cNvSpPr/>
          <p:nvPr/>
        </p:nvSpPr>
        <p:spPr>
          <a:xfrm>
            <a:off x="2672168" y="30653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7" name="Shape 90"/>
          <p:cNvSpPr/>
          <p:nvPr/>
        </p:nvSpPr>
        <p:spPr>
          <a:xfrm>
            <a:off x="3263562" y="30653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Champagne Veuve-Cliquot</a:t>
            </a:r>
          </a:p>
        </p:txBody>
      </p:sp>
      <p:sp>
        <p:nvSpPr>
          <p:cNvPr id="38" name="Shape 91"/>
          <p:cNvSpPr/>
          <p:nvPr/>
        </p:nvSpPr>
        <p:spPr>
          <a:xfrm>
            <a:off x="6089668" y="30653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200</a:t>
            </a:r>
          </a:p>
        </p:txBody>
      </p:sp>
      <p:sp>
        <p:nvSpPr>
          <p:cNvPr id="39" name="Shape 92"/>
          <p:cNvSpPr/>
          <p:nvPr/>
        </p:nvSpPr>
        <p:spPr>
          <a:xfrm>
            <a:off x="1114146" y="34238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</a:t>
            </a:r>
          </a:p>
        </p:txBody>
      </p:sp>
      <p:sp>
        <p:nvSpPr>
          <p:cNvPr id="40" name="Shape 93"/>
          <p:cNvSpPr/>
          <p:nvPr/>
        </p:nvSpPr>
        <p:spPr>
          <a:xfrm>
            <a:off x="1496243" y="34238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1" name="Shape 94"/>
          <p:cNvSpPr/>
          <p:nvPr/>
        </p:nvSpPr>
        <p:spPr>
          <a:xfrm>
            <a:off x="2672168" y="34238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100</a:t>
            </a:r>
          </a:p>
        </p:txBody>
      </p:sp>
      <p:sp>
        <p:nvSpPr>
          <p:cNvPr id="42" name="Shape 95"/>
          <p:cNvSpPr/>
          <p:nvPr/>
        </p:nvSpPr>
        <p:spPr>
          <a:xfrm>
            <a:off x="3263562" y="34238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Cat Food</a:t>
            </a:r>
          </a:p>
        </p:txBody>
      </p:sp>
      <p:sp>
        <p:nvSpPr>
          <p:cNvPr id="43" name="Shape 96"/>
          <p:cNvSpPr/>
          <p:nvPr/>
        </p:nvSpPr>
        <p:spPr>
          <a:xfrm>
            <a:off x="6089668" y="34238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4" name="Shape 97"/>
          <p:cNvSpPr/>
          <p:nvPr/>
        </p:nvSpPr>
        <p:spPr>
          <a:xfrm>
            <a:off x="1114146" y="37823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5</a:t>
            </a:r>
          </a:p>
        </p:txBody>
      </p:sp>
      <p:sp>
        <p:nvSpPr>
          <p:cNvPr id="45" name="Shape 98"/>
          <p:cNvSpPr/>
          <p:nvPr/>
        </p:nvSpPr>
        <p:spPr>
          <a:xfrm>
            <a:off x="1496243" y="37823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6" name="Shape 99"/>
          <p:cNvSpPr/>
          <p:nvPr/>
        </p:nvSpPr>
        <p:spPr>
          <a:xfrm>
            <a:off x="2672168" y="37823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7" name="Shape 100"/>
          <p:cNvSpPr/>
          <p:nvPr/>
        </p:nvSpPr>
        <p:spPr>
          <a:xfrm>
            <a:off x="3263562" y="37823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Launch Pad</a:t>
            </a:r>
          </a:p>
        </p:txBody>
      </p:sp>
      <p:sp>
        <p:nvSpPr>
          <p:cNvPr id="48" name="Shape 101"/>
          <p:cNvSpPr/>
          <p:nvPr/>
        </p:nvSpPr>
        <p:spPr>
          <a:xfrm>
            <a:off x="6089668" y="37823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1,000,000</a:t>
            </a:r>
          </a:p>
        </p:txBody>
      </p:sp>
      <p:sp>
        <p:nvSpPr>
          <p:cNvPr id="49" name="Shape 102"/>
          <p:cNvSpPr/>
          <p:nvPr/>
        </p:nvSpPr>
        <p:spPr>
          <a:xfrm>
            <a:off x="1572446" y="4580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50" name="Shape 103"/>
          <p:cNvSpPr/>
          <p:nvPr/>
        </p:nvSpPr>
        <p:spPr>
          <a:xfrm>
            <a:off x="2748547" y="4580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TIMESTAMP</a:t>
            </a:r>
          </a:p>
        </p:txBody>
      </p:sp>
      <p:sp>
        <p:nvSpPr>
          <p:cNvPr id="51" name="Shape 104"/>
          <p:cNvSpPr/>
          <p:nvPr/>
        </p:nvSpPr>
        <p:spPr>
          <a:xfrm>
            <a:off x="4751347" y="4580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STATUS</a:t>
            </a:r>
          </a:p>
        </p:txBody>
      </p:sp>
      <p:sp>
        <p:nvSpPr>
          <p:cNvPr id="52" name="Shape 105"/>
          <p:cNvSpPr/>
          <p:nvPr/>
        </p:nvSpPr>
        <p:spPr>
          <a:xfrm>
            <a:off x="1572446" y="49391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53" name="Shape 106"/>
          <p:cNvSpPr/>
          <p:nvPr/>
        </p:nvSpPr>
        <p:spPr>
          <a:xfrm>
            <a:off x="2748547" y="4939164"/>
            <a:ext cx="20027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1985-04-30 09:48:00</a:t>
            </a:r>
          </a:p>
        </p:txBody>
      </p:sp>
      <p:sp>
        <p:nvSpPr>
          <p:cNvPr id="54" name="Shape 107"/>
          <p:cNvSpPr/>
          <p:nvPr/>
        </p:nvSpPr>
        <p:spPr>
          <a:xfrm>
            <a:off x="4751347" y="4939164"/>
            <a:ext cx="18260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5" name="Shape 108"/>
          <p:cNvSpPr/>
          <p:nvPr/>
        </p:nvSpPr>
        <p:spPr>
          <a:xfrm>
            <a:off x="1572446" y="52976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6" name="Shape 109"/>
          <p:cNvSpPr/>
          <p:nvPr/>
        </p:nvSpPr>
        <p:spPr>
          <a:xfrm>
            <a:off x="2748547" y="5297664"/>
            <a:ext cx="20027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1985-04-23 01:30:22</a:t>
            </a:r>
          </a:p>
        </p:txBody>
      </p:sp>
      <p:sp>
        <p:nvSpPr>
          <p:cNvPr id="57" name="Shape 110"/>
          <p:cNvSpPr/>
          <p:nvPr/>
        </p:nvSpPr>
        <p:spPr>
          <a:xfrm>
            <a:off x="4751347" y="5297664"/>
            <a:ext cx="18260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8" name="Shape 111"/>
          <p:cNvSpPr/>
          <p:nvPr/>
        </p:nvSpPr>
        <p:spPr>
          <a:xfrm>
            <a:off x="1572446" y="5656164"/>
            <a:ext cx="11759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9" name="Shape 112"/>
          <p:cNvSpPr/>
          <p:nvPr/>
        </p:nvSpPr>
        <p:spPr>
          <a:xfrm>
            <a:off x="2748547" y="5656164"/>
            <a:ext cx="20027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1985-04-25 08:30:00</a:t>
            </a:r>
          </a:p>
        </p:txBody>
      </p:sp>
      <p:sp>
        <p:nvSpPr>
          <p:cNvPr id="60" name="Shape 113"/>
          <p:cNvSpPr/>
          <p:nvPr/>
        </p:nvSpPr>
        <p:spPr>
          <a:xfrm>
            <a:off x="4751347" y="5656164"/>
            <a:ext cx="18260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SHIPPED</a:t>
            </a:r>
          </a:p>
        </p:txBody>
      </p:sp>
      <p:sp>
        <p:nvSpPr>
          <p:cNvPr id="61" name="Shape 114"/>
          <p:cNvSpPr/>
          <p:nvPr/>
        </p:nvSpPr>
        <p:spPr>
          <a:xfrm>
            <a:off x="1572446" y="6014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62" name="Shape 115"/>
          <p:cNvSpPr/>
          <p:nvPr/>
        </p:nvSpPr>
        <p:spPr>
          <a:xfrm>
            <a:off x="2748547" y="6014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1985-05-14 21:37:00</a:t>
            </a:r>
          </a:p>
        </p:txBody>
      </p:sp>
      <p:sp>
        <p:nvSpPr>
          <p:cNvPr id="63" name="Shape 116"/>
          <p:cNvSpPr/>
          <p:nvPr/>
        </p:nvSpPr>
        <p:spPr>
          <a:xfrm>
            <a:off x="4751347" y="6014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DELIVERED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601170" y="1282320"/>
            <a:ext cx="5463893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{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"first_name" : "Ernst",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"last_name"  : "Blofeldt",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"address"    : "Caracas, Venezuela",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"items" : [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  { ..., "description" : "Cat Food", ... },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  { ..., "description" : "Launch Pad", ... }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],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"tracking" : [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  { ... "1985-04-23 01:30:22", ... "ORDERED" },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  { ... "1985-04-25 08:30:00", ... "SHIPPED" }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]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}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5919912" y="5835917"/>
            <a:ext cx="3453281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9383690" y="3726176"/>
            <a:ext cx="0" cy="20992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36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7"/>
          <p:cNvSpPr txBox="1"/>
          <p:nvPr/>
        </p:nvSpPr>
        <p:spPr>
          <a:xfrm>
            <a:off x="436022" y="156730"/>
            <a:ext cx="9726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ORDERS</a:t>
            </a:r>
          </a:p>
        </p:txBody>
      </p:sp>
      <p:sp>
        <p:nvSpPr>
          <p:cNvPr id="5" name="Shape 58"/>
          <p:cNvSpPr txBox="1"/>
          <p:nvPr/>
        </p:nvSpPr>
        <p:spPr>
          <a:xfrm>
            <a:off x="1472247" y="4184455"/>
            <a:ext cx="12135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TRACKING</a:t>
            </a:r>
          </a:p>
        </p:txBody>
      </p:sp>
      <p:sp>
        <p:nvSpPr>
          <p:cNvPr id="6" name="Shape 59"/>
          <p:cNvSpPr txBox="1"/>
          <p:nvPr/>
        </p:nvSpPr>
        <p:spPr>
          <a:xfrm>
            <a:off x="1009497" y="1592155"/>
            <a:ext cx="756899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ITEMS</a:t>
            </a:r>
          </a:p>
        </p:txBody>
      </p:sp>
      <p:sp>
        <p:nvSpPr>
          <p:cNvPr id="7" name="Shape 60"/>
          <p:cNvSpPr/>
          <p:nvPr/>
        </p:nvSpPr>
        <p:spPr>
          <a:xfrm>
            <a:off x="547347" y="542064"/>
            <a:ext cx="3675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8" name="Shape 61"/>
          <p:cNvSpPr/>
          <p:nvPr/>
        </p:nvSpPr>
        <p:spPr>
          <a:xfrm>
            <a:off x="914847" y="542064"/>
            <a:ext cx="131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FIRST_NAME</a:t>
            </a:r>
          </a:p>
        </p:txBody>
      </p:sp>
      <p:sp>
        <p:nvSpPr>
          <p:cNvPr id="9" name="Shape 62"/>
          <p:cNvSpPr/>
          <p:nvPr/>
        </p:nvSpPr>
        <p:spPr>
          <a:xfrm>
            <a:off x="2234247" y="542064"/>
            <a:ext cx="15456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LAST_NAME</a:t>
            </a:r>
          </a:p>
        </p:txBody>
      </p:sp>
      <p:sp>
        <p:nvSpPr>
          <p:cNvPr id="10" name="Shape 63"/>
          <p:cNvSpPr/>
          <p:nvPr/>
        </p:nvSpPr>
        <p:spPr>
          <a:xfrm>
            <a:off x="3779922" y="542064"/>
            <a:ext cx="254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SHIPPING_ADDRESS</a:t>
            </a:r>
          </a:p>
        </p:txBody>
      </p:sp>
      <p:sp>
        <p:nvSpPr>
          <p:cNvPr id="11" name="Shape 64"/>
          <p:cNvSpPr/>
          <p:nvPr/>
        </p:nvSpPr>
        <p:spPr>
          <a:xfrm>
            <a:off x="547347" y="900564"/>
            <a:ext cx="367500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12" name="Shape 65"/>
          <p:cNvSpPr/>
          <p:nvPr/>
        </p:nvSpPr>
        <p:spPr>
          <a:xfrm>
            <a:off x="914847" y="900564"/>
            <a:ext cx="13193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James</a:t>
            </a:r>
          </a:p>
        </p:txBody>
      </p:sp>
      <p:sp>
        <p:nvSpPr>
          <p:cNvPr id="13" name="Shape 66"/>
          <p:cNvSpPr/>
          <p:nvPr/>
        </p:nvSpPr>
        <p:spPr>
          <a:xfrm>
            <a:off x="2234247" y="900564"/>
            <a:ext cx="1545600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Bond</a:t>
            </a:r>
          </a:p>
        </p:txBody>
      </p:sp>
      <p:sp>
        <p:nvSpPr>
          <p:cNvPr id="14" name="Shape 67"/>
          <p:cNvSpPr/>
          <p:nvPr/>
        </p:nvSpPr>
        <p:spPr>
          <a:xfrm>
            <a:off x="3779922" y="900564"/>
            <a:ext cx="25493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Nassau, Bahamas, US</a:t>
            </a:r>
          </a:p>
        </p:txBody>
      </p:sp>
      <p:sp>
        <p:nvSpPr>
          <p:cNvPr id="15" name="Shape 68"/>
          <p:cNvSpPr/>
          <p:nvPr/>
        </p:nvSpPr>
        <p:spPr>
          <a:xfrm>
            <a:off x="547347" y="1259064"/>
            <a:ext cx="367500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16" name="Shape 69"/>
          <p:cNvSpPr/>
          <p:nvPr/>
        </p:nvSpPr>
        <p:spPr>
          <a:xfrm>
            <a:off x="914847" y="1259064"/>
            <a:ext cx="13193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Ernst</a:t>
            </a:r>
          </a:p>
        </p:txBody>
      </p:sp>
      <p:sp>
        <p:nvSpPr>
          <p:cNvPr id="17" name="Shape 70"/>
          <p:cNvSpPr/>
          <p:nvPr/>
        </p:nvSpPr>
        <p:spPr>
          <a:xfrm>
            <a:off x="2234247" y="1259064"/>
            <a:ext cx="1545600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Blofeldt</a:t>
            </a:r>
          </a:p>
        </p:txBody>
      </p:sp>
      <p:sp>
        <p:nvSpPr>
          <p:cNvPr id="18" name="Shape 71"/>
          <p:cNvSpPr/>
          <p:nvPr/>
        </p:nvSpPr>
        <p:spPr>
          <a:xfrm>
            <a:off x="3779922" y="1259064"/>
            <a:ext cx="25493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Caracas, Venezuela</a:t>
            </a:r>
          </a:p>
        </p:txBody>
      </p:sp>
      <p:sp>
        <p:nvSpPr>
          <p:cNvPr id="19" name="Shape 72"/>
          <p:cNvSpPr/>
          <p:nvPr/>
        </p:nvSpPr>
        <p:spPr>
          <a:xfrm>
            <a:off x="1114146" y="19898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20" name="Shape 73"/>
          <p:cNvSpPr/>
          <p:nvPr/>
        </p:nvSpPr>
        <p:spPr>
          <a:xfrm>
            <a:off x="1496246" y="19898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21" name="Shape 74"/>
          <p:cNvSpPr/>
          <p:nvPr/>
        </p:nvSpPr>
        <p:spPr>
          <a:xfrm>
            <a:off x="2672346" y="19898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QTY</a:t>
            </a:r>
          </a:p>
        </p:txBody>
      </p:sp>
      <p:sp>
        <p:nvSpPr>
          <p:cNvPr id="22" name="Shape 75"/>
          <p:cNvSpPr/>
          <p:nvPr/>
        </p:nvSpPr>
        <p:spPr>
          <a:xfrm>
            <a:off x="3263346" y="19898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DESCRIPTION</a:t>
            </a:r>
          </a:p>
        </p:txBody>
      </p:sp>
      <p:sp>
        <p:nvSpPr>
          <p:cNvPr id="23" name="Shape 76"/>
          <p:cNvSpPr/>
          <p:nvPr/>
        </p:nvSpPr>
        <p:spPr>
          <a:xfrm>
            <a:off x="6089671" y="19898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PRICE</a:t>
            </a:r>
          </a:p>
        </p:txBody>
      </p:sp>
      <p:sp>
        <p:nvSpPr>
          <p:cNvPr id="24" name="Shape 77"/>
          <p:cNvSpPr/>
          <p:nvPr/>
        </p:nvSpPr>
        <p:spPr>
          <a:xfrm>
            <a:off x="1114146" y="23483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5" name="Shape 78"/>
          <p:cNvSpPr/>
          <p:nvPr/>
        </p:nvSpPr>
        <p:spPr>
          <a:xfrm>
            <a:off x="1496243" y="23483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6" name="Shape 79"/>
          <p:cNvSpPr/>
          <p:nvPr/>
        </p:nvSpPr>
        <p:spPr>
          <a:xfrm>
            <a:off x="2672168" y="23483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7" name="Shape 80"/>
          <p:cNvSpPr/>
          <p:nvPr/>
        </p:nvSpPr>
        <p:spPr>
          <a:xfrm>
            <a:off x="3263562" y="23483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Aston Martin</a:t>
            </a:r>
          </a:p>
        </p:txBody>
      </p:sp>
      <p:sp>
        <p:nvSpPr>
          <p:cNvPr id="28" name="Shape 81"/>
          <p:cNvSpPr/>
          <p:nvPr/>
        </p:nvSpPr>
        <p:spPr>
          <a:xfrm>
            <a:off x="6089668" y="23483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120,000</a:t>
            </a:r>
          </a:p>
        </p:txBody>
      </p:sp>
      <p:sp>
        <p:nvSpPr>
          <p:cNvPr id="29" name="Shape 82"/>
          <p:cNvSpPr/>
          <p:nvPr/>
        </p:nvSpPr>
        <p:spPr>
          <a:xfrm>
            <a:off x="1114146" y="27068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30" name="Shape 83"/>
          <p:cNvSpPr/>
          <p:nvPr/>
        </p:nvSpPr>
        <p:spPr>
          <a:xfrm>
            <a:off x="1496243" y="27068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1" name="Shape 84"/>
          <p:cNvSpPr/>
          <p:nvPr/>
        </p:nvSpPr>
        <p:spPr>
          <a:xfrm>
            <a:off x="2672168" y="27068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2" name="Shape 85"/>
          <p:cNvSpPr/>
          <p:nvPr/>
        </p:nvSpPr>
        <p:spPr>
          <a:xfrm>
            <a:off x="3263562" y="27068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Dinner Jacket</a:t>
            </a:r>
          </a:p>
        </p:txBody>
      </p:sp>
      <p:sp>
        <p:nvSpPr>
          <p:cNvPr id="33" name="Shape 86"/>
          <p:cNvSpPr/>
          <p:nvPr/>
        </p:nvSpPr>
        <p:spPr>
          <a:xfrm>
            <a:off x="6089668" y="27068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4,000</a:t>
            </a:r>
          </a:p>
        </p:txBody>
      </p:sp>
      <p:sp>
        <p:nvSpPr>
          <p:cNvPr id="34" name="Shape 87"/>
          <p:cNvSpPr/>
          <p:nvPr/>
        </p:nvSpPr>
        <p:spPr>
          <a:xfrm>
            <a:off x="1114146" y="30653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5" name="Shape 88"/>
          <p:cNvSpPr/>
          <p:nvPr/>
        </p:nvSpPr>
        <p:spPr>
          <a:xfrm>
            <a:off x="1496243" y="30653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6" name="Shape 89"/>
          <p:cNvSpPr/>
          <p:nvPr/>
        </p:nvSpPr>
        <p:spPr>
          <a:xfrm>
            <a:off x="2672168" y="30653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7" name="Shape 90"/>
          <p:cNvSpPr/>
          <p:nvPr/>
        </p:nvSpPr>
        <p:spPr>
          <a:xfrm>
            <a:off x="3263562" y="30653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Champagne Veuve-Cliquot</a:t>
            </a:r>
          </a:p>
        </p:txBody>
      </p:sp>
      <p:sp>
        <p:nvSpPr>
          <p:cNvPr id="38" name="Shape 91"/>
          <p:cNvSpPr/>
          <p:nvPr/>
        </p:nvSpPr>
        <p:spPr>
          <a:xfrm>
            <a:off x="6089668" y="30653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200</a:t>
            </a:r>
          </a:p>
        </p:txBody>
      </p:sp>
      <p:sp>
        <p:nvSpPr>
          <p:cNvPr id="39" name="Shape 92"/>
          <p:cNvSpPr/>
          <p:nvPr/>
        </p:nvSpPr>
        <p:spPr>
          <a:xfrm>
            <a:off x="1114146" y="34238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</a:t>
            </a:r>
          </a:p>
        </p:txBody>
      </p:sp>
      <p:sp>
        <p:nvSpPr>
          <p:cNvPr id="40" name="Shape 93"/>
          <p:cNvSpPr/>
          <p:nvPr/>
        </p:nvSpPr>
        <p:spPr>
          <a:xfrm>
            <a:off x="1496243" y="34238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1" name="Shape 94"/>
          <p:cNvSpPr/>
          <p:nvPr/>
        </p:nvSpPr>
        <p:spPr>
          <a:xfrm>
            <a:off x="2672168" y="34238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100</a:t>
            </a:r>
          </a:p>
        </p:txBody>
      </p:sp>
      <p:sp>
        <p:nvSpPr>
          <p:cNvPr id="42" name="Shape 95"/>
          <p:cNvSpPr/>
          <p:nvPr/>
        </p:nvSpPr>
        <p:spPr>
          <a:xfrm>
            <a:off x="3263562" y="34238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Cat Food</a:t>
            </a:r>
          </a:p>
        </p:txBody>
      </p:sp>
      <p:sp>
        <p:nvSpPr>
          <p:cNvPr id="43" name="Shape 96"/>
          <p:cNvSpPr/>
          <p:nvPr/>
        </p:nvSpPr>
        <p:spPr>
          <a:xfrm>
            <a:off x="6089668" y="34238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4" name="Shape 97"/>
          <p:cNvSpPr/>
          <p:nvPr/>
        </p:nvSpPr>
        <p:spPr>
          <a:xfrm>
            <a:off x="1114146" y="37823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5</a:t>
            </a:r>
          </a:p>
        </p:txBody>
      </p:sp>
      <p:sp>
        <p:nvSpPr>
          <p:cNvPr id="45" name="Shape 98"/>
          <p:cNvSpPr/>
          <p:nvPr/>
        </p:nvSpPr>
        <p:spPr>
          <a:xfrm>
            <a:off x="1496243" y="37823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6" name="Shape 99"/>
          <p:cNvSpPr/>
          <p:nvPr/>
        </p:nvSpPr>
        <p:spPr>
          <a:xfrm>
            <a:off x="2672168" y="37823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7" name="Shape 100"/>
          <p:cNvSpPr/>
          <p:nvPr/>
        </p:nvSpPr>
        <p:spPr>
          <a:xfrm>
            <a:off x="3263562" y="37823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Launch Pad</a:t>
            </a:r>
          </a:p>
        </p:txBody>
      </p:sp>
      <p:sp>
        <p:nvSpPr>
          <p:cNvPr id="48" name="Shape 101"/>
          <p:cNvSpPr/>
          <p:nvPr/>
        </p:nvSpPr>
        <p:spPr>
          <a:xfrm>
            <a:off x="6089668" y="37823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1,000,000</a:t>
            </a:r>
          </a:p>
        </p:txBody>
      </p:sp>
      <p:sp>
        <p:nvSpPr>
          <p:cNvPr id="49" name="Shape 102"/>
          <p:cNvSpPr/>
          <p:nvPr/>
        </p:nvSpPr>
        <p:spPr>
          <a:xfrm>
            <a:off x="1572446" y="4580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50" name="Shape 103"/>
          <p:cNvSpPr/>
          <p:nvPr/>
        </p:nvSpPr>
        <p:spPr>
          <a:xfrm>
            <a:off x="2748547" y="4580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TIMESTAMP</a:t>
            </a:r>
          </a:p>
        </p:txBody>
      </p:sp>
      <p:sp>
        <p:nvSpPr>
          <p:cNvPr id="51" name="Shape 104"/>
          <p:cNvSpPr/>
          <p:nvPr/>
        </p:nvSpPr>
        <p:spPr>
          <a:xfrm>
            <a:off x="4751347" y="4580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STATUS</a:t>
            </a:r>
          </a:p>
        </p:txBody>
      </p:sp>
      <p:sp>
        <p:nvSpPr>
          <p:cNvPr id="52" name="Shape 105"/>
          <p:cNvSpPr/>
          <p:nvPr/>
        </p:nvSpPr>
        <p:spPr>
          <a:xfrm>
            <a:off x="1572446" y="49391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53" name="Shape 106"/>
          <p:cNvSpPr/>
          <p:nvPr/>
        </p:nvSpPr>
        <p:spPr>
          <a:xfrm>
            <a:off x="2748547" y="4939164"/>
            <a:ext cx="20027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1985-04-30 09:48:00</a:t>
            </a:r>
          </a:p>
        </p:txBody>
      </p:sp>
      <p:sp>
        <p:nvSpPr>
          <p:cNvPr id="54" name="Shape 107"/>
          <p:cNvSpPr/>
          <p:nvPr/>
        </p:nvSpPr>
        <p:spPr>
          <a:xfrm>
            <a:off x="4751347" y="4939164"/>
            <a:ext cx="18260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5" name="Shape 108"/>
          <p:cNvSpPr/>
          <p:nvPr/>
        </p:nvSpPr>
        <p:spPr>
          <a:xfrm>
            <a:off x="1572446" y="52976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6" name="Shape 109"/>
          <p:cNvSpPr/>
          <p:nvPr/>
        </p:nvSpPr>
        <p:spPr>
          <a:xfrm>
            <a:off x="2748547" y="5297664"/>
            <a:ext cx="20027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1985-04-23 01:30:22</a:t>
            </a:r>
          </a:p>
        </p:txBody>
      </p:sp>
      <p:sp>
        <p:nvSpPr>
          <p:cNvPr id="57" name="Shape 110"/>
          <p:cNvSpPr/>
          <p:nvPr/>
        </p:nvSpPr>
        <p:spPr>
          <a:xfrm>
            <a:off x="4751347" y="5297664"/>
            <a:ext cx="18260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8" name="Shape 111"/>
          <p:cNvSpPr/>
          <p:nvPr/>
        </p:nvSpPr>
        <p:spPr>
          <a:xfrm>
            <a:off x="1572446" y="56561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9" name="Shape 112"/>
          <p:cNvSpPr/>
          <p:nvPr/>
        </p:nvSpPr>
        <p:spPr>
          <a:xfrm>
            <a:off x="2748547" y="5656164"/>
            <a:ext cx="20027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1985-04-25 08:30:00</a:t>
            </a:r>
          </a:p>
        </p:txBody>
      </p:sp>
      <p:sp>
        <p:nvSpPr>
          <p:cNvPr id="60" name="Shape 113"/>
          <p:cNvSpPr/>
          <p:nvPr/>
        </p:nvSpPr>
        <p:spPr>
          <a:xfrm>
            <a:off x="4751347" y="5656164"/>
            <a:ext cx="18260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SHIPPED</a:t>
            </a:r>
          </a:p>
        </p:txBody>
      </p:sp>
      <p:sp>
        <p:nvSpPr>
          <p:cNvPr id="61" name="Shape 114"/>
          <p:cNvSpPr/>
          <p:nvPr/>
        </p:nvSpPr>
        <p:spPr>
          <a:xfrm>
            <a:off x="1572446" y="6014664"/>
            <a:ext cx="11759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62" name="Shape 115"/>
          <p:cNvSpPr/>
          <p:nvPr/>
        </p:nvSpPr>
        <p:spPr>
          <a:xfrm>
            <a:off x="2748547" y="6014664"/>
            <a:ext cx="20027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1985-05-14 21:37:00</a:t>
            </a:r>
          </a:p>
        </p:txBody>
      </p:sp>
      <p:sp>
        <p:nvSpPr>
          <p:cNvPr id="63" name="Shape 116"/>
          <p:cNvSpPr/>
          <p:nvPr/>
        </p:nvSpPr>
        <p:spPr>
          <a:xfrm>
            <a:off x="4751347" y="6014664"/>
            <a:ext cx="18260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DELIVERED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601170" y="1282320"/>
            <a:ext cx="5571632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{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"first_name" : "Ernst",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"last_name"  : "Blofeldt",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"address"    : "Caracas, Venezuela",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"items" : [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  { ..., "description" : "Cat Food", ... },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  { ..., "description" : "Launch Pad", ... }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],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"tracking" : [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  { ... "1985-04-23 01:30:22", ... "ORDERED" },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  { ... "1985-04-25 08:30:00", ... "SHIPPED" },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  { ... "1985-05-14 21:37:00", .. "DELIVERED" }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]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}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5919912" y="6203277"/>
            <a:ext cx="3453281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9373193" y="3988582"/>
            <a:ext cx="1" cy="2204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51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7"/>
          <p:cNvSpPr txBox="1"/>
          <p:nvPr/>
        </p:nvSpPr>
        <p:spPr>
          <a:xfrm>
            <a:off x="436022" y="156730"/>
            <a:ext cx="9726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ORDERS</a:t>
            </a:r>
          </a:p>
        </p:txBody>
      </p:sp>
      <p:sp>
        <p:nvSpPr>
          <p:cNvPr id="5" name="Shape 58"/>
          <p:cNvSpPr txBox="1"/>
          <p:nvPr/>
        </p:nvSpPr>
        <p:spPr>
          <a:xfrm>
            <a:off x="1472247" y="4184455"/>
            <a:ext cx="12135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TRACKING</a:t>
            </a:r>
          </a:p>
        </p:txBody>
      </p:sp>
      <p:sp>
        <p:nvSpPr>
          <p:cNvPr id="6" name="Shape 59"/>
          <p:cNvSpPr txBox="1"/>
          <p:nvPr/>
        </p:nvSpPr>
        <p:spPr>
          <a:xfrm>
            <a:off x="1009497" y="1592155"/>
            <a:ext cx="756899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ITEMS</a:t>
            </a:r>
          </a:p>
        </p:txBody>
      </p:sp>
      <p:sp>
        <p:nvSpPr>
          <p:cNvPr id="7" name="Shape 60"/>
          <p:cNvSpPr/>
          <p:nvPr/>
        </p:nvSpPr>
        <p:spPr>
          <a:xfrm>
            <a:off x="547347" y="542064"/>
            <a:ext cx="3675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8" name="Shape 61"/>
          <p:cNvSpPr/>
          <p:nvPr/>
        </p:nvSpPr>
        <p:spPr>
          <a:xfrm>
            <a:off x="914847" y="542064"/>
            <a:ext cx="131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FIRST_NAME</a:t>
            </a:r>
          </a:p>
        </p:txBody>
      </p:sp>
      <p:sp>
        <p:nvSpPr>
          <p:cNvPr id="9" name="Shape 62"/>
          <p:cNvSpPr/>
          <p:nvPr/>
        </p:nvSpPr>
        <p:spPr>
          <a:xfrm>
            <a:off x="2234247" y="542064"/>
            <a:ext cx="15456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LAST_NAME</a:t>
            </a:r>
          </a:p>
        </p:txBody>
      </p:sp>
      <p:sp>
        <p:nvSpPr>
          <p:cNvPr id="10" name="Shape 63"/>
          <p:cNvSpPr/>
          <p:nvPr/>
        </p:nvSpPr>
        <p:spPr>
          <a:xfrm>
            <a:off x="3779922" y="542064"/>
            <a:ext cx="254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SHIPPING_ADDRESS</a:t>
            </a:r>
          </a:p>
        </p:txBody>
      </p:sp>
      <p:sp>
        <p:nvSpPr>
          <p:cNvPr id="11" name="Shape 64"/>
          <p:cNvSpPr/>
          <p:nvPr/>
        </p:nvSpPr>
        <p:spPr>
          <a:xfrm>
            <a:off x="547347" y="900564"/>
            <a:ext cx="367500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12" name="Shape 65"/>
          <p:cNvSpPr/>
          <p:nvPr/>
        </p:nvSpPr>
        <p:spPr>
          <a:xfrm>
            <a:off x="914847" y="900564"/>
            <a:ext cx="13193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James</a:t>
            </a:r>
          </a:p>
        </p:txBody>
      </p:sp>
      <p:sp>
        <p:nvSpPr>
          <p:cNvPr id="13" name="Shape 66"/>
          <p:cNvSpPr/>
          <p:nvPr/>
        </p:nvSpPr>
        <p:spPr>
          <a:xfrm>
            <a:off x="2234247" y="900564"/>
            <a:ext cx="1545600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Bond</a:t>
            </a:r>
          </a:p>
        </p:txBody>
      </p:sp>
      <p:sp>
        <p:nvSpPr>
          <p:cNvPr id="14" name="Shape 67"/>
          <p:cNvSpPr/>
          <p:nvPr/>
        </p:nvSpPr>
        <p:spPr>
          <a:xfrm>
            <a:off x="3779922" y="900564"/>
            <a:ext cx="25493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Nassau, Bahamas, US</a:t>
            </a:r>
          </a:p>
        </p:txBody>
      </p:sp>
      <p:sp>
        <p:nvSpPr>
          <p:cNvPr id="15" name="Shape 68"/>
          <p:cNvSpPr/>
          <p:nvPr/>
        </p:nvSpPr>
        <p:spPr>
          <a:xfrm>
            <a:off x="547347" y="1259064"/>
            <a:ext cx="367500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16" name="Shape 69"/>
          <p:cNvSpPr/>
          <p:nvPr/>
        </p:nvSpPr>
        <p:spPr>
          <a:xfrm>
            <a:off x="914847" y="1259064"/>
            <a:ext cx="13193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Ernst</a:t>
            </a:r>
          </a:p>
        </p:txBody>
      </p:sp>
      <p:sp>
        <p:nvSpPr>
          <p:cNvPr id="17" name="Shape 70"/>
          <p:cNvSpPr/>
          <p:nvPr/>
        </p:nvSpPr>
        <p:spPr>
          <a:xfrm>
            <a:off x="2234247" y="1259064"/>
            <a:ext cx="1545600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Blofeldt</a:t>
            </a:r>
          </a:p>
        </p:txBody>
      </p:sp>
      <p:sp>
        <p:nvSpPr>
          <p:cNvPr id="18" name="Shape 71"/>
          <p:cNvSpPr/>
          <p:nvPr/>
        </p:nvSpPr>
        <p:spPr>
          <a:xfrm>
            <a:off x="3779922" y="1259064"/>
            <a:ext cx="2549399" cy="358499"/>
          </a:xfrm>
          <a:prstGeom prst="rect">
            <a:avLst/>
          </a:prstGeom>
          <a:solidFill>
            <a:srgbClr val="ED7D3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Caracas, Venezuela</a:t>
            </a:r>
          </a:p>
        </p:txBody>
      </p:sp>
      <p:sp>
        <p:nvSpPr>
          <p:cNvPr id="19" name="Shape 72"/>
          <p:cNvSpPr/>
          <p:nvPr/>
        </p:nvSpPr>
        <p:spPr>
          <a:xfrm>
            <a:off x="1114146" y="19898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20" name="Shape 73"/>
          <p:cNvSpPr/>
          <p:nvPr/>
        </p:nvSpPr>
        <p:spPr>
          <a:xfrm>
            <a:off x="1496246" y="19898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21" name="Shape 74"/>
          <p:cNvSpPr/>
          <p:nvPr/>
        </p:nvSpPr>
        <p:spPr>
          <a:xfrm>
            <a:off x="2672346" y="19898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QTY</a:t>
            </a:r>
          </a:p>
        </p:txBody>
      </p:sp>
      <p:sp>
        <p:nvSpPr>
          <p:cNvPr id="22" name="Shape 75"/>
          <p:cNvSpPr/>
          <p:nvPr/>
        </p:nvSpPr>
        <p:spPr>
          <a:xfrm>
            <a:off x="3263346" y="19898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DESCRIPTION</a:t>
            </a:r>
          </a:p>
        </p:txBody>
      </p:sp>
      <p:sp>
        <p:nvSpPr>
          <p:cNvPr id="23" name="Shape 76"/>
          <p:cNvSpPr/>
          <p:nvPr/>
        </p:nvSpPr>
        <p:spPr>
          <a:xfrm>
            <a:off x="6089671" y="19898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PRICE</a:t>
            </a:r>
          </a:p>
        </p:txBody>
      </p:sp>
      <p:sp>
        <p:nvSpPr>
          <p:cNvPr id="24" name="Shape 77"/>
          <p:cNvSpPr/>
          <p:nvPr/>
        </p:nvSpPr>
        <p:spPr>
          <a:xfrm>
            <a:off x="1114146" y="23483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5" name="Shape 78"/>
          <p:cNvSpPr/>
          <p:nvPr/>
        </p:nvSpPr>
        <p:spPr>
          <a:xfrm>
            <a:off x="1496243" y="23483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6" name="Shape 79"/>
          <p:cNvSpPr/>
          <p:nvPr/>
        </p:nvSpPr>
        <p:spPr>
          <a:xfrm>
            <a:off x="2672168" y="23483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7" name="Shape 80"/>
          <p:cNvSpPr/>
          <p:nvPr/>
        </p:nvSpPr>
        <p:spPr>
          <a:xfrm>
            <a:off x="3263562" y="23483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Aston Martin</a:t>
            </a:r>
          </a:p>
        </p:txBody>
      </p:sp>
      <p:sp>
        <p:nvSpPr>
          <p:cNvPr id="28" name="Shape 81"/>
          <p:cNvSpPr/>
          <p:nvPr/>
        </p:nvSpPr>
        <p:spPr>
          <a:xfrm>
            <a:off x="6089668" y="23483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120,000</a:t>
            </a:r>
          </a:p>
        </p:txBody>
      </p:sp>
      <p:sp>
        <p:nvSpPr>
          <p:cNvPr id="29" name="Shape 82"/>
          <p:cNvSpPr/>
          <p:nvPr/>
        </p:nvSpPr>
        <p:spPr>
          <a:xfrm>
            <a:off x="1114146" y="27068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30" name="Shape 83"/>
          <p:cNvSpPr/>
          <p:nvPr/>
        </p:nvSpPr>
        <p:spPr>
          <a:xfrm>
            <a:off x="1496243" y="27068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1" name="Shape 84"/>
          <p:cNvSpPr/>
          <p:nvPr/>
        </p:nvSpPr>
        <p:spPr>
          <a:xfrm>
            <a:off x="2672168" y="27068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2" name="Shape 85"/>
          <p:cNvSpPr/>
          <p:nvPr/>
        </p:nvSpPr>
        <p:spPr>
          <a:xfrm>
            <a:off x="3263562" y="27068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Dinner Jacket</a:t>
            </a:r>
          </a:p>
        </p:txBody>
      </p:sp>
      <p:sp>
        <p:nvSpPr>
          <p:cNvPr id="33" name="Shape 86"/>
          <p:cNvSpPr/>
          <p:nvPr/>
        </p:nvSpPr>
        <p:spPr>
          <a:xfrm>
            <a:off x="6089668" y="27068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4,000</a:t>
            </a:r>
          </a:p>
        </p:txBody>
      </p:sp>
      <p:sp>
        <p:nvSpPr>
          <p:cNvPr id="34" name="Shape 87"/>
          <p:cNvSpPr/>
          <p:nvPr/>
        </p:nvSpPr>
        <p:spPr>
          <a:xfrm>
            <a:off x="1114146" y="30653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5" name="Shape 88"/>
          <p:cNvSpPr/>
          <p:nvPr/>
        </p:nvSpPr>
        <p:spPr>
          <a:xfrm>
            <a:off x="1496243" y="30653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6" name="Shape 89"/>
          <p:cNvSpPr/>
          <p:nvPr/>
        </p:nvSpPr>
        <p:spPr>
          <a:xfrm>
            <a:off x="2672168" y="30653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7" name="Shape 90"/>
          <p:cNvSpPr/>
          <p:nvPr/>
        </p:nvSpPr>
        <p:spPr>
          <a:xfrm>
            <a:off x="3263562" y="30653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Champagne Veuve-Cliquot</a:t>
            </a:r>
          </a:p>
        </p:txBody>
      </p:sp>
      <p:sp>
        <p:nvSpPr>
          <p:cNvPr id="38" name="Shape 91"/>
          <p:cNvSpPr/>
          <p:nvPr/>
        </p:nvSpPr>
        <p:spPr>
          <a:xfrm>
            <a:off x="6089668" y="30653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200</a:t>
            </a:r>
          </a:p>
        </p:txBody>
      </p:sp>
      <p:sp>
        <p:nvSpPr>
          <p:cNvPr id="39" name="Shape 92"/>
          <p:cNvSpPr/>
          <p:nvPr/>
        </p:nvSpPr>
        <p:spPr>
          <a:xfrm>
            <a:off x="1114146" y="34238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</a:t>
            </a:r>
          </a:p>
        </p:txBody>
      </p:sp>
      <p:sp>
        <p:nvSpPr>
          <p:cNvPr id="40" name="Shape 93"/>
          <p:cNvSpPr/>
          <p:nvPr/>
        </p:nvSpPr>
        <p:spPr>
          <a:xfrm>
            <a:off x="1496243" y="34238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1" name="Shape 94"/>
          <p:cNvSpPr/>
          <p:nvPr/>
        </p:nvSpPr>
        <p:spPr>
          <a:xfrm>
            <a:off x="2672168" y="34238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100</a:t>
            </a:r>
          </a:p>
        </p:txBody>
      </p:sp>
      <p:sp>
        <p:nvSpPr>
          <p:cNvPr id="42" name="Shape 95"/>
          <p:cNvSpPr/>
          <p:nvPr/>
        </p:nvSpPr>
        <p:spPr>
          <a:xfrm>
            <a:off x="3263562" y="34238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Cat Food</a:t>
            </a:r>
          </a:p>
        </p:txBody>
      </p:sp>
      <p:sp>
        <p:nvSpPr>
          <p:cNvPr id="43" name="Shape 96"/>
          <p:cNvSpPr/>
          <p:nvPr/>
        </p:nvSpPr>
        <p:spPr>
          <a:xfrm>
            <a:off x="6089668" y="34238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4" name="Shape 97"/>
          <p:cNvSpPr/>
          <p:nvPr/>
        </p:nvSpPr>
        <p:spPr>
          <a:xfrm>
            <a:off x="1114146" y="37823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5</a:t>
            </a:r>
          </a:p>
        </p:txBody>
      </p:sp>
      <p:sp>
        <p:nvSpPr>
          <p:cNvPr id="45" name="Shape 98"/>
          <p:cNvSpPr/>
          <p:nvPr/>
        </p:nvSpPr>
        <p:spPr>
          <a:xfrm>
            <a:off x="1496243" y="37823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6" name="Shape 99"/>
          <p:cNvSpPr/>
          <p:nvPr/>
        </p:nvSpPr>
        <p:spPr>
          <a:xfrm>
            <a:off x="2672168" y="37823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7" name="Shape 100"/>
          <p:cNvSpPr/>
          <p:nvPr/>
        </p:nvSpPr>
        <p:spPr>
          <a:xfrm>
            <a:off x="3263562" y="37823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Launch Pad</a:t>
            </a:r>
          </a:p>
        </p:txBody>
      </p:sp>
      <p:sp>
        <p:nvSpPr>
          <p:cNvPr id="48" name="Shape 101"/>
          <p:cNvSpPr/>
          <p:nvPr/>
        </p:nvSpPr>
        <p:spPr>
          <a:xfrm>
            <a:off x="6089668" y="37823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1,000,000</a:t>
            </a:r>
          </a:p>
        </p:txBody>
      </p:sp>
      <p:sp>
        <p:nvSpPr>
          <p:cNvPr id="49" name="Shape 102"/>
          <p:cNvSpPr/>
          <p:nvPr/>
        </p:nvSpPr>
        <p:spPr>
          <a:xfrm>
            <a:off x="1572446" y="4580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50" name="Shape 103"/>
          <p:cNvSpPr/>
          <p:nvPr/>
        </p:nvSpPr>
        <p:spPr>
          <a:xfrm>
            <a:off x="2748547" y="4580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TIMESTAMP</a:t>
            </a:r>
          </a:p>
        </p:txBody>
      </p:sp>
      <p:sp>
        <p:nvSpPr>
          <p:cNvPr id="51" name="Shape 104"/>
          <p:cNvSpPr/>
          <p:nvPr/>
        </p:nvSpPr>
        <p:spPr>
          <a:xfrm>
            <a:off x="4751347" y="4580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STATUS</a:t>
            </a:r>
          </a:p>
        </p:txBody>
      </p:sp>
      <p:sp>
        <p:nvSpPr>
          <p:cNvPr id="52" name="Shape 105"/>
          <p:cNvSpPr/>
          <p:nvPr/>
        </p:nvSpPr>
        <p:spPr>
          <a:xfrm>
            <a:off x="1572446" y="49391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53" name="Shape 106"/>
          <p:cNvSpPr/>
          <p:nvPr/>
        </p:nvSpPr>
        <p:spPr>
          <a:xfrm>
            <a:off x="2748547" y="4939164"/>
            <a:ext cx="20027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1985-04-30 09:48:00</a:t>
            </a:r>
          </a:p>
        </p:txBody>
      </p:sp>
      <p:sp>
        <p:nvSpPr>
          <p:cNvPr id="54" name="Shape 107"/>
          <p:cNvSpPr/>
          <p:nvPr/>
        </p:nvSpPr>
        <p:spPr>
          <a:xfrm>
            <a:off x="4751347" y="4939164"/>
            <a:ext cx="18260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5" name="Shape 108"/>
          <p:cNvSpPr/>
          <p:nvPr/>
        </p:nvSpPr>
        <p:spPr>
          <a:xfrm>
            <a:off x="1572446" y="52976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6" name="Shape 109"/>
          <p:cNvSpPr/>
          <p:nvPr/>
        </p:nvSpPr>
        <p:spPr>
          <a:xfrm>
            <a:off x="2748547" y="5297664"/>
            <a:ext cx="20027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1985-04-23 01:30:22</a:t>
            </a:r>
          </a:p>
        </p:txBody>
      </p:sp>
      <p:sp>
        <p:nvSpPr>
          <p:cNvPr id="57" name="Shape 110"/>
          <p:cNvSpPr/>
          <p:nvPr/>
        </p:nvSpPr>
        <p:spPr>
          <a:xfrm>
            <a:off x="4751347" y="5297664"/>
            <a:ext cx="18260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8" name="Shape 111"/>
          <p:cNvSpPr/>
          <p:nvPr/>
        </p:nvSpPr>
        <p:spPr>
          <a:xfrm>
            <a:off x="1572446" y="56561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9" name="Shape 112"/>
          <p:cNvSpPr/>
          <p:nvPr/>
        </p:nvSpPr>
        <p:spPr>
          <a:xfrm>
            <a:off x="2748547" y="5656164"/>
            <a:ext cx="20027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1985-04-25 08:30:00</a:t>
            </a:r>
          </a:p>
        </p:txBody>
      </p:sp>
      <p:sp>
        <p:nvSpPr>
          <p:cNvPr id="60" name="Shape 113"/>
          <p:cNvSpPr/>
          <p:nvPr/>
        </p:nvSpPr>
        <p:spPr>
          <a:xfrm>
            <a:off x="4751347" y="5656164"/>
            <a:ext cx="18260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SHIPPED</a:t>
            </a:r>
          </a:p>
        </p:txBody>
      </p:sp>
      <p:sp>
        <p:nvSpPr>
          <p:cNvPr id="61" name="Shape 114"/>
          <p:cNvSpPr/>
          <p:nvPr/>
        </p:nvSpPr>
        <p:spPr>
          <a:xfrm>
            <a:off x="1572446" y="60146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62" name="Shape 115"/>
          <p:cNvSpPr/>
          <p:nvPr/>
        </p:nvSpPr>
        <p:spPr>
          <a:xfrm>
            <a:off x="2748547" y="6014664"/>
            <a:ext cx="20027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1985-05-14 21:37:00</a:t>
            </a:r>
          </a:p>
        </p:txBody>
      </p:sp>
      <p:sp>
        <p:nvSpPr>
          <p:cNvPr id="63" name="Shape 116"/>
          <p:cNvSpPr/>
          <p:nvPr/>
        </p:nvSpPr>
        <p:spPr>
          <a:xfrm>
            <a:off x="4751347" y="6014664"/>
            <a:ext cx="18260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DELIVERED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601170" y="1282320"/>
            <a:ext cx="5571632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{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"first_name" : "Ernst",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"last_name"  : "Blofeldt",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"address"    : "Caracas, Venezuela",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"items" : [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  { ..., "description" : "Cat Food", ... },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  { ..., "description" : "Launch Pad", ... }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],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"tracking" : [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  { ... "1985-04-23 01:30:22", ... "ORDERED" },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  { ... "1985-04-25 08:30:00", ... "SHIPPED" },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  { ... "1985-05-14 21:37:00", .. "DELIVERED" }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  ]</a:t>
            </a:r>
          </a:p>
          <a:p>
            <a:pPr lvl="0"/>
            <a:r>
              <a:rPr lang="en-US" sz="1400">
                <a:latin typeface="Monaco"/>
                <a:ea typeface="Consolas"/>
                <a:cs typeface="Monaco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944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7"/>
          <p:cNvSpPr txBox="1"/>
          <p:nvPr/>
        </p:nvSpPr>
        <p:spPr>
          <a:xfrm>
            <a:off x="436022" y="156730"/>
            <a:ext cx="9726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ORDERS</a:t>
            </a:r>
          </a:p>
        </p:txBody>
      </p:sp>
      <p:sp>
        <p:nvSpPr>
          <p:cNvPr id="5" name="Shape 58"/>
          <p:cNvSpPr txBox="1"/>
          <p:nvPr/>
        </p:nvSpPr>
        <p:spPr>
          <a:xfrm>
            <a:off x="1472247" y="4184455"/>
            <a:ext cx="1213500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TRACKING</a:t>
            </a:r>
          </a:p>
        </p:txBody>
      </p:sp>
      <p:sp>
        <p:nvSpPr>
          <p:cNvPr id="6" name="Shape 59"/>
          <p:cNvSpPr txBox="1"/>
          <p:nvPr/>
        </p:nvSpPr>
        <p:spPr>
          <a:xfrm>
            <a:off x="1009497" y="1592155"/>
            <a:ext cx="756899" cy="3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b="1">
                <a:solidFill>
                  <a:srgbClr val="15AA9A"/>
                </a:solidFill>
                <a:latin typeface="+mn-lt"/>
              </a:rPr>
              <a:t>ITEMS</a:t>
            </a:r>
          </a:p>
        </p:txBody>
      </p:sp>
      <p:sp>
        <p:nvSpPr>
          <p:cNvPr id="7" name="Shape 60"/>
          <p:cNvSpPr/>
          <p:nvPr/>
        </p:nvSpPr>
        <p:spPr>
          <a:xfrm>
            <a:off x="547347" y="542064"/>
            <a:ext cx="3675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8" name="Shape 61"/>
          <p:cNvSpPr/>
          <p:nvPr/>
        </p:nvSpPr>
        <p:spPr>
          <a:xfrm>
            <a:off x="914847" y="542064"/>
            <a:ext cx="131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FIRST_NAME</a:t>
            </a:r>
          </a:p>
        </p:txBody>
      </p:sp>
      <p:sp>
        <p:nvSpPr>
          <p:cNvPr id="9" name="Shape 62"/>
          <p:cNvSpPr/>
          <p:nvPr/>
        </p:nvSpPr>
        <p:spPr>
          <a:xfrm>
            <a:off x="2234247" y="542064"/>
            <a:ext cx="1545600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LAST_NAME</a:t>
            </a:r>
          </a:p>
        </p:txBody>
      </p:sp>
      <p:sp>
        <p:nvSpPr>
          <p:cNvPr id="10" name="Shape 63"/>
          <p:cNvSpPr/>
          <p:nvPr/>
        </p:nvSpPr>
        <p:spPr>
          <a:xfrm>
            <a:off x="3779922" y="542064"/>
            <a:ext cx="25493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SHIPPING_ADDRESS</a:t>
            </a:r>
          </a:p>
        </p:txBody>
      </p:sp>
      <p:sp>
        <p:nvSpPr>
          <p:cNvPr id="11" name="Shape 64"/>
          <p:cNvSpPr/>
          <p:nvPr/>
        </p:nvSpPr>
        <p:spPr>
          <a:xfrm>
            <a:off x="547347" y="900564"/>
            <a:ext cx="367500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12" name="Shape 65"/>
          <p:cNvSpPr/>
          <p:nvPr/>
        </p:nvSpPr>
        <p:spPr>
          <a:xfrm>
            <a:off x="914847" y="900564"/>
            <a:ext cx="13193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James</a:t>
            </a:r>
          </a:p>
        </p:txBody>
      </p:sp>
      <p:sp>
        <p:nvSpPr>
          <p:cNvPr id="13" name="Shape 66"/>
          <p:cNvSpPr/>
          <p:nvPr/>
        </p:nvSpPr>
        <p:spPr>
          <a:xfrm>
            <a:off x="2234247" y="900564"/>
            <a:ext cx="1545600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Bond</a:t>
            </a:r>
          </a:p>
        </p:txBody>
      </p:sp>
      <p:sp>
        <p:nvSpPr>
          <p:cNvPr id="14" name="Shape 67"/>
          <p:cNvSpPr/>
          <p:nvPr/>
        </p:nvSpPr>
        <p:spPr>
          <a:xfrm>
            <a:off x="3779922" y="900564"/>
            <a:ext cx="25493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Nassau, Bahamas, US</a:t>
            </a:r>
          </a:p>
        </p:txBody>
      </p:sp>
      <p:sp>
        <p:nvSpPr>
          <p:cNvPr id="15" name="Shape 68"/>
          <p:cNvSpPr/>
          <p:nvPr/>
        </p:nvSpPr>
        <p:spPr>
          <a:xfrm>
            <a:off x="547347" y="1259064"/>
            <a:ext cx="367500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16" name="Shape 69"/>
          <p:cNvSpPr/>
          <p:nvPr/>
        </p:nvSpPr>
        <p:spPr>
          <a:xfrm>
            <a:off x="914847" y="1259064"/>
            <a:ext cx="13193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Ernst</a:t>
            </a:r>
          </a:p>
        </p:txBody>
      </p:sp>
      <p:sp>
        <p:nvSpPr>
          <p:cNvPr id="17" name="Shape 70"/>
          <p:cNvSpPr/>
          <p:nvPr/>
        </p:nvSpPr>
        <p:spPr>
          <a:xfrm>
            <a:off x="2234247" y="1259064"/>
            <a:ext cx="1545600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Blofeldt</a:t>
            </a:r>
          </a:p>
        </p:txBody>
      </p:sp>
      <p:sp>
        <p:nvSpPr>
          <p:cNvPr id="18" name="Shape 71"/>
          <p:cNvSpPr/>
          <p:nvPr/>
        </p:nvSpPr>
        <p:spPr>
          <a:xfrm>
            <a:off x="3779922" y="1259064"/>
            <a:ext cx="25493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Caracas, Venezuela</a:t>
            </a:r>
          </a:p>
        </p:txBody>
      </p:sp>
      <p:sp>
        <p:nvSpPr>
          <p:cNvPr id="19" name="Shape 72"/>
          <p:cNvSpPr/>
          <p:nvPr/>
        </p:nvSpPr>
        <p:spPr>
          <a:xfrm>
            <a:off x="1114146" y="1989864"/>
            <a:ext cx="3821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ID</a:t>
            </a:r>
          </a:p>
        </p:txBody>
      </p:sp>
      <p:sp>
        <p:nvSpPr>
          <p:cNvPr id="20" name="Shape 73"/>
          <p:cNvSpPr/>
          <p:nvPr/>
        </p:nvSpPr>
        <p:spPr>
          <a:xfrm>
            <a:off x="1496246" y="19898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21" name="Shape 74"/>
          <p:cNvSpPr/>
          <p:nvPr/>
        </p:nvSpPr>
        <p:spPr>
          <a:xfrm>
            <a:off x="2672346" y="1989864"/>
            <a:ext cx="591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QTY</a:t>
            </a:r>
          </a:p>
        </p:txBody>
      </p:sp>
      <p:sp>
        <p:nvSpPr>
          <p:cNvPr id="22" name="Shape 75"/>
          <p:cNvSpPr/>
          <p:nvPr/>
        </p:nvSpPr>
        <p:spPr>
          <a:xfrm>
            <a:off x="3263346" y="1989864"/>
            <a:ext cx="28262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DESCRIPTION</a:t>
            </a:r>
          </a:p>
        </p:txBody>
      </p:sp>
      <p:sp>
        <p:nvSpPr>
          <p:cNvPr id="23" name="Shape 76"/>
          <p:cNvSpPr/>
          <p:nvPr/>
        </p:nvSpPr>
        <p:spPr>
          <a:xfrm>
            <a:off x="6089671" y="1989864"/>
            <a:ext cx="10208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PRICE</a:t>
            </a:r>
          </a:p>
        </p:txBody>
      </p:sp>
      <p:sp>
        <p:nvSpPr>
          <p:cNvPr id="24" name="Shape 77"/>
          <p:cNvSpPr/>
          <p:nvPr/>
        </p:nvSpPr>
        <p:spPr>
          <a:xfrm>
            <a:off x="1114146" y="23483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5" name="Shape 78"/>
          <p:cNvSpPr/>
          <p:nvPr/>
        </p:nvSpPr>
        <p:spPr>
          <a:xfrm>
            <a:off x="1496243" y="23483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6" name="Shape 79"/>
          <p:cNvSpPr/>
          <p:nvPr/>
        </p:nvSpPr>
        <p:spPr>
          <a:xfrm>
            <a:off x="2672168" y="23483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27" name="Shape 80"/>
          <p:cNvSpPr/>
          <p:nvPr/>
        </p:nvSpPr>
        <p:spPr>
          <a:xfrm>
            <a:off x="3263562" y="23483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Aston Martin</a:t>
            </a:r>
          </a:p>
        </p:txBody>
      </p:sp>
      <p:sp>
        <p:nvSpPr>
          <p:cNvPr id="28" name="Shape 81"/>
          <p:cNvSpPr/>
          <p:nvPr/>
        </p:nvSpPr>
        <p:spPr>
          <a:xfrm>
            <a:off x="6089668" y="23483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120,000</a:t>
            </a:r>
          </a:p>
        </p:txBody>
      </p:sp>
      <p:sp>
        <p:nvSpPr>
          <p:cNvPr id="29" name="Shape 82"/>
          <p:cNvSpPr/>
          <p:nvPr/>
        </p:nvSpPr>
        <p:spPr>
          <a:xfrm>
            <a:off x="1114146" y="27068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30" name="Shape 83"/>
          <p:cNvSpPr/>
          <p:nvPr/>
        </p:nvSpPr>
        <p:spPr>
          <a:xfrm>
            <a:off x="1496243" y="27068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1" name="Shape 84"/>
          <p:cNvSpPr/>
          <p:nvPr/>
        </p:nvSpPr>
        <p:spPr>
          <a:xfrm>
            <a:off x="2672168" y="27068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2" name="Shape 85"/>
          <p:cNvSpPr/>
          <p:nvPr/>
        </p:nvSpPr>
        <p:spPr>
          <a:xfrm>
            <a:off x="3263562" y="27068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Dinner Jacket</a:t>
            </a:r>
          </a:p>
        </p:txBody>
      </p:sp>
      <p:sp>
        <p:nvSpPr>
          <p:cNvPr id="33" name="Shape 86"/>
          <p:cNvSpPr/>
          <p:nvPr/>
        </p:nvSpPr>
        <p:spPr>
          <a:xfrm>
            <a:off x="6089668" y="27068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4,000</a:t>
            </a:r>
          </a:p>
        </p:txBody>
      </p:sp>
      <p:sp>
        <p:nvSpPr>
          <p:cNvPr id="34" name="Shape 87"/>
          <p:cNvSpPr/>
          <p:nvPr/>
        </p:nvSpPr>
        <p:spPr>
          <a:xfrm>
            <a:off x="1114146" y="30653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5" name="Shape 88"/>
          <p:cNvSpPr/>
          <p:nvPr/>
        </p:nvSpPr>
        <p:spPr>
          <a:xfrm>
            <a:off x="1496243" y="30653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36" name="Shape 89"/>
          <p:cNvSpPr/>
          <p:nvPr/>
        </p:nvSpPr>
        <p:spPr>
          <a:xfrm>
            <a:off x="2672168" y="30653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37" name="Shape 90"/>
          <p:cNvSpPr/>
          <p:nvPr/>
        </p:nvSpPr>
        <p:spPr>
          <a:xfrm>
            <a:off x="3263562" y="30653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Champagne Veuve-Cliquot</a:t>
            </a:r>
          </a:p>
        </p:txBody>
      </p:sp>
      <p:sp>
        <p:nvSpPr>
          <p:cNvPr id="38" name="Shape 91"/>
          <p:cNvSpPr/>
          <p:nvPr/>
        </p:nvSpPr>
        <p:spPr>
          <a:xfrm>
            <a:off x="6089668" y="30653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200</a:t>
            </a:r>
          </a:p>
        </p:txBody>
      </p:sp>
      <p:sp>
        <p:nvSpPr>
          <p:cNvPr id="39" name="Shape 92"/>
          <p:cNvSpPr/>
          <p:nvPr/>
        </p:nvSpPr>
        <p:spPr>
          <a:xfrm>
            <a:off x="1114146" y="34238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4</a:t>
            </a:r>
          </a:p>
        </p:txBody>
      </p:sp>
      <p:sp>
        <p:nvSpPr>
          <p:cNvPr id="40" name="Shape 93"/>
          <p:cNvSpPr/>
          <p:nvPr/>
        </p:nvSpPr>
        <p:spPr>
          <a:xfrm>
            <a:off x="1496243" y="34238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1" name="Shape 94"/>
          <p:cNvSpPr/>
          <p:nvPr/>
        </p:nvSpPr>
        <p:spPr>
          <a:xfrm>
            <a:off x="2672168" y="34238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100</a:t>
            </a:r>
          </a:p>
        </p:txBody>
      </p:sp>
      <p:sp>
        <p:nvSpPr>
          <p:cNvPr id="42" name="Shape 95"/>
          <p:cNvSpPr/>
          <p:nvPr/>
        </p:nvSpPr>
        <p:spPr>
          <a:xfrm>
            <a:off x="3263562" y="34238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Cat Food</a:t>
            </a:r>
          </a:p>
        </p:txBody>
      </p:sp>
      <p:sp>
        <p:nvSpPr>
          <p:cNvPr id="43" name="Shape 96"/>
          <p:cNvSpPr/>
          <p:nvPr/>
        </p:nvSpPr>
        <p:spPr>
          <a:xfrm>
            <a:off x="6089668" y="34238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4" name="Shape 97"/>
          <p:cNvSpPr/>
          <p:nvPr/>
        </p:nvSpPr>
        <p:spPr>
          <a:xfrm>
            <a:off x="1114146" y="3782364"/>
            <a:ext cx="382199" cy="358499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5</a:t>
            </a:r>
          </a:p>
        </p:txBody>
      </p:sp>
      <p:sp>
        <p:nvSpPr>
          <p:cNvPr id="45" name="Shape 98"/>
          <p:cNvSpPr/>
          <p:nvPr/>
        </p:nvSpPr>
        <p:spPr>
          <a:xfrm>
            <a:off x="1496243" y="37823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46" name="Shape 99"/>
          <p:cNvSpPr/>
          <p:nvPr/>
        </p:nvSpPr>
        <p:spPr>
          <a:xfrm>
            <a:off x="2672168" y="3782364"/>
            <a:ext cx="591299" cy="358499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47" name="Shape 100"/>
          <p:cNvSpPr/>
          <p:nvPr/>
        </p:nvSpPr>
        <p:spPr>
          <a:xfrm>
            <a:off x="3263562" y="3782364"/>
            <a:ext cx="2826299" cy="358499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Launch Pad</a:t>
            </a:r>
          </a:p>
        </p:txBody>
      </p:sp>
      <p:sp>
        <p:nvSpPr>
          <p:cNvPr id="48" name="Shape 101"/>
          <p:cNvSpPr/>
          <p:nvPr/>
        </p:nvSpPr>
        <p:spPr>
          <a:xfrm>
            <a:off x="6089668" y="3782364"/>
            <a:ext cx="1020899" cy="358499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1,000,000</a:t>
            </a:r>
          </a:p>
        </p:txBody>
      </p:sp>
      <p:sp>
        <p:nvSpPr>
          <p:cNvPr id="49" name="Shape 102"/>
          <p:cNvSpPr/>
          <p:nvPr/>
        </p:nvSpPr>
        <p:spPr>
          <a:xfrm>
            <a:off x="1572446" y="4580664"/>
            <a:ext cx="11759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ORDER_ID</a:t>
            </a:r>
          </a:p>
        </p:txBody>
      </p:sp>
      <p:sp>
        <p:nvSpPr>
          <p:cNvPr id="50" name="Shape 103"/>
          <p:cNvSpPr/>
          <p:nvPr/>
        </p:nvSpPr>
        <p:spPr>
          <a:xfrm>
            <a:off x="2748547" y="4580664"/>
            <a:ext cx="20027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TIMESTAMP</a:t>
            </a:r>
          </a:p>
        </p:txBody>
      </p:sp>
      <p:sp>
        <p:nvSpPr>
          <p:cNvPr id="51" name="Shape 104"/>
          <p:cNvSpPr/>
          <p:nvPr/>
        </p:nvSpPr>
        <p:spPr>
          <a:xfrm>
            <a:off x="4751347" y="4580664"/>
            <a:ext cx="1826099" cy="3584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STATUS</a:t>
            </a:r>
          </a:p>
        </p:txBody>
      </p:sp>
      <p:sp>
        <p:nvSpPr>
          <p:cNvPr id="52" name="Shape 105"/>
          <p:cNvSpPr/>
          <p:nvPr/>
        </p:nvSpPr>
        <p:spPr>
          <a:xfrm>
            <a:off x="1572446" y="49391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53" name="Shape 106"/>
          <p:cNvSpPr/>
          <p:nvPr/>
        </p:nvSpPr>
        <p:spPr>
          <a:xfrm>
            <a:off x="2748547" y="4939164"/>
            <a:ext cx="20027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1985-04-30 09:48:00</a:t>
            </a:r>
          </a:p>
        </p:txBody>
      </p:sp>
      <p:sp>
        <p:nvSpPr>
          <p:cNvPr id="54" name="Shape 107"/>
          <p:cNvSpPr/>
          <p:nvPr/>
        </p:nvSpPr>
        <p:spPr>
          <a:xfrm>
            <a:off x="4751347" y="4939164"/>
            <a:ext cx="18260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5" name="Shape 108"/>
          <p:cNvSpPr/>
          <p:nvPr/>
        </p:nvSpPr>
        <p:spPr>
          <a:xfrm>
            <a:off x="1572446" y="52976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6" name="Shape 109"/>
          <p:cNvSpPr/>
          <p:nvPr/>
        </p:nvSpPr>
        <p:spPr>
          <a:xfrm>
            <a:off x="2748547" y="5297664"/>
            <a:ext cx="20027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1985-04-23 01:30:22</a:t>
            </a:r>
          </a:p>
        </p:txBody>
      </p:sp>
      <p:sp>
        <p:nvSpPr>
          <p:cNvPr id="57" name="Shape 110"/>
          <p:cNvSpPr/>
          <p:nvPr/>
        </p:nvSpPr>
        <p:spPr>
          <a:xfrm>
            <a:off x="4751347" y="5297664"/>
            <a:ext cx="18260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ORDERED</a:t>
            </a:r>
          </a:p>
        </p:txBody>
      </p:sp>
      <p:sp>
        <p:nvSpPr>
          <p:cNvPr id="58" name="Shape 111"/>
          <p:cNvSpPr/>
          <p:nvPr/>
        </p:nvSpPr>
        <p:spPr>
          <a:xfrm>
            <a:off x="1572446" y="56561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59" name="Shape 112"/>
          <p:cNvSpPr/>
          <p:nvPr/>
        </p:nvSpPr>
        <p:spPr>
          <a:xfrm>
            <a:off x="2748547" y="5656164"/>
            <a:ext cx="20027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1985-04-25 08:30:00</a:t>
            </a:r>
          </a:p>
        </p:txBody>
      </p:sp>
      <p:sp>
        <p:nvSpPr>
          <p:cNvPr id="60" name="Shape 113"/>
          <p:cNvSpPr/>
          <p:nvPr/>
        </p:nvSpPr>
        <p:spPr>
          <a:xfrm>
            <a:off x="4751347" y="5656164"/>
            <a:ext cx="18260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SHIPPED</a:t>
            </a:r>
          </a:p>
        </p:txBody>
      </p:sp>
      <p:sp>
        <p:nvSpPr>
          <p:cNvPr id="61" name="Shape 114"/>
          <p:cNvSpPr/>
          <p:nvPr/>
        </p:nvSpPr>
        <p:spPr>
          <a:xfrm>
            <a:off x="1572446" y="6014664"/>
            <a:ext cx="11759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62" name="Shape 115"/>
          <p:cNvSpPr/>
          <p:nvPr/>
        </p:nvSpPr>
        <p:spPr>
          <a:xfrm>
            <a:off x="2748547" y="6014664"/>
            <a:ext cx="20027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1985-05-14 21:37:00</a:t>
            </a:r>
          </a:p>
        </p:txBody>
      </p:sp>
      <p:sp>
        <p:nvSpPr>
          <p:cNvPr id="63" name="Shape 116"/>
          <p:cNvSpPr/>
          <p:nvPr/>
        </p:nvSpPr>
        <p:spPr>
          <a:xfrm>
            <a:off x="4751347" y="6014664"/>
            <a:ext cx="1826099" cy="358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+mn-lt"/>
              </a:rPr>
              <a:t>DELIVERED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81009" y="2309196"/>
            <a:ext cx="24326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i="1" dirty="0" smtClean="0">
                <a:solidFill>
                  <a:schemeClr val="accent2"/>
                </a:solidFill>
                <a:latin typeface="+mj-lt"/>
              </a:rPr>
              <a:t>Done</a:t>
            </a:r>
            <a:r>
              <a:rPr lang="en-US" sz="7200" b="1" i="1" dirty="0" smtClean="0">
                <a:solidFill>
                  <a:srgbClr val="F9B03B"/>
                </a:solidFill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789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99494948"/>
              </p:ext>
            </p:extLst>
          </p:nvPr>
        </p:nvGraphicFramePr>
        <p:xfrm>
          <a:off x="638167" y="1595259"/>
          <a:ext cx="10972800" cy="4206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947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I do it </a:t>
            </a:r>
            <a:r>
              <a:rPr lang="en-US" i="1" dirty="0">
                <a:solidFill>
                  <a:srgbClr val="ED7D31"/>
                </a:solidFill>
              </a:rPr>
              <a:t>fast?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rial"/>
              </a:rPr>
              <a:t>Sound familiar?</a:t>
            </a:r>
          </a:p>
        </p:txBody>
      </p:sp>
      <p:pic>
        <p:nvPicPr>
          <p:cNvPr id="5" name="Picture 4" descr="4598412264_6fb7f31148_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78" y="2004831"/>
            <a:ext cx="5715000" cy="381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89340" y="5782295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+mj-lt"/>
              </a:rPr>
              <a:t>Image:</a:t>
            </a:r>
            <a:r>
              <a:rPr lang="en-US" sz="800" dirty="0" smtClean="0">
                <a:latin typeface="+mj-lt"/>
              </a:rPr>
              <a:t> </a:t>
            </a:r>
            <a:r>
              <a:rPr lang="en-US" sz="800" dirty="0" smtClean="0">
                <a:latin typeface="+mj-lt"/>
                <a:hlinkClick r:id="rId3"/>
              </a:rPr>
              <a:t>Julian Lim</a:t>
            </a:r>
            <a:endParaRPr lang="en-US" sz="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07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Fan-In and Fan-Out</a:t>
            </a:r>
          </a:p>
        </p:txBody>
      </p:sp>
      <p:sp>
        <p:nvSpPr>
          <p:cNvPr id="5" name="Rectangle 4"/>
          <p:cNvSpPr/>
          <p:nvPr/>
        </p:nvSpPr>
        <p:spPr>
          <a:xfrm>
            <a:off x="4528514" y="2475748"/>
            <a:ext cx="2976247" cy="183435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ETL Job</a:t>
            </a:r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 flipV="1">
            <a:off x="3001905" y="3392928"/>
            <a:ext cx="1526609" cy="19231"/>
          </a:xfrm>
          <a:prstGeom prst="straightConnector1">
            <a:avLst/>
          </a:prstGeom>
          <a:ln w="28575" cmpd="sng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 flipV="1">
            <a:off x="7504761" y="3360848"/>
            <a:ext cx="1577927" cy="0"/>
          </a:xfrm>
          <a:prstGeom prst="straightConnector1">
            <a:avLst/>
          </a:prstGeom>
          <a:ln w="28575" cmpd="sng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7038" y="5002784"/>
            <a:ext cx="6760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Number of Database Operations per MongoDB Document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36825" y="2976009"/>
            <a:ext cx="10157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5"/>
                </a:solidFill>
                <a:latin typeface="+mj-lt"/>
              </a:rPr>
              <a:t>3/n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62645" y="2937524"/>
            <a:ext cx="5029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5"/>
                </a:solidFill>
                <a:latin typeface="+mj-lt"/>
              </a:rPr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5013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687209" y="1739093"/>
            <a:ext cx="10874717" cy="3305175"/>
          </a:xfrm>
        </p:spPr>
        <p:txBody>
          <a:bodyPr/>
          <a:lstStyle/>
          <a:p>
            <a:pPr marL="179388" indent="-179388">
              <a:buFont typeface="Arial" charset="0"/>
              <a:buChar char="•"/>
            </a:pPr>
            <a:r>
              <a:rPr lang="en-US" dirty="0">
                <a:solidFill>
                  <a:srgbClr val="ED7D31"/>
                </a:solidFill>
              </a:rPr>
              <a:t>Yes.</a:t>
            </a:r>
            <a:r>
              <a:rPr lang="en-US" dirty="0"/>
              <a:t> Although not as straightforward as you might think.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Did you just explain to me what a JOIN is?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1258" y="5026697"/>
            <a:ext cx="10972800" cy="540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ED7D31"/>
                </a:solidFill>
              </a:rPr>
              <a:t>No.</a:t>
            </a:r>
            <a:r>
              <a:rPr lang="en-US" dirty="0"/>
              <a:t> Co-Iteration works from multiple data sources.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225277"/>
              </p:ext>
            </p:extLst>
          </p:nvPr>
        </p:nvGraphicFramePr>
        <p:xfrm>
          <a:off x="913470" y="2295856"/>
          <a:ext cx="812588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8628"/>
                <a:gridCol w="2708628"/>
                <a:gridCol w="27086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TRACKING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James 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Aston 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ORDERED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James 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Aston 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SHIPPED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James 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Dinner Jacket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ORDERED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James 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Dinner Jacket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SHIPPED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James 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Champagne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ORDERED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James 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Champagne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SHIPPED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89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0" y="2921131"/>
            <a:ext cx="12188825" cy="1425635"/>
          </a:xfrm>
        </p:spPr>
        <p:txBody>
          <a:bodyPr/>
          <a:lstStyle/>
          <a:p>
            <a:r>
              <a:rPr lang="en-US" dirty="0" smtClean="0"/>
              <a:t>Oh, and one more thing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666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 and Batching</a:t>
            </a:r>
          </a:p>
        </p:txBody>
      </p:sp>
      <p:pic>
        <p:nvPicPr>
          <p:cNvPr id="4" name="Content Placeholder 3" descr="Screen Shot 2014-06-13 at 16.28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52" r="-5452"/>
          <a:stretch>
            <a:fillRect/>
          </a:stretch>
        </p:blipFill>
        <p:spPr>
          <a:xfrm>
            <a:off x="1898666" y="1413377"/>
            <a:ext cx="7899400" cy="428688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8281448" y="3995584"/>
            <a:ext cx="571500" cy="774700"/>
          </a:xfrm>
          <a:prstGeom prst="straightConnector1">
            <a:avLst/>
          </a:prstGeom>
          <a:ln w="6350" cmpd="sng">
            <a:solidFill>
              <a:schemeClr val="tx2"/>
            </a:solidFill>
            <a:headEnd type="none"/>
            <a:tailEnd type="triangle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608473" y="4313084"/>
            <a:ext cx="73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batch</a:t>
            </a:r>
            <a:br>
              <a:rPr lang="en-US"/>
            </a:br>
            <a:r>
              <a:rPr lang="en-US"/>
              <a:t>size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95477" y="5811556"/>
            <a:ext cx="1079500" cy="0"/>
          </a:xfrm>
          <a:prstGeom prst="straightConnector1">
            <a:avLst/>
          </a:prstGeom>
          <a:ln w="6350" cmpd="sng">
            <a:solidFill>
              <a:schemeClr val="tx2"/>
            </a:solidFill>
            <a:headEnd type="none"/>
            <a:tailEnd type="triangle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79477" y="5608356"/>
            <a:ext cx="920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threads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159016" y="3996224"/>
            <a:ext cx="0" cy="646332"/>
          </a:xfrm>
          <a:prstGeom prst="straightConnector1">
            <a:avLst/>
          </a:prstGeom>
          <a:ln w="6350" cmpd="sng">
            <a:solidFill>
              <a:schemeClr val="tx2"/>
            </a:solidFill>
            <a:headEnd type="none"/>
            <a:tailEnd type="triangle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71616" y="4720124"/>
            <a:ext cx="966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/>
              <a:t>through</a:t>
            </a:r>
            <a:br>
              <a:rPr lang="en-US"/>
            </a:br>
            <a:r>
              <a:rPr lang="en-US"/>
              <a:t>put</a:t>
            </a:r>
          </a:p>
        </p:txBody>
      </p:sp>
    </p:spTree>
    <p:extLst>
      <p:ext uri="{BB962C8B-B14F-4D97-AF65-F5344CB8AC3E}">
        <p14:creationId xmlns:p14="http://schemas.microsoft.com/office/powerpoint/2010/main" val="427545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Fan-In and Fan-out</a:t>
            </a:r>
          </a:p>
        </p:txBody>
      </p:sp>
      <p:sp>
        <p:nvSpPr>
          <p:cNvPr id="5" name="Rectangle 4"/>
          <p:cNvSpPr/>
          <p:nvPr/>
        </p:nvSpPr>
        <p:spPr>
          <a:xfrm>
            <a:off x="4528514" y="2475748"/>
            <a:ext cx="2976247" cy="183435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ETL Job</a:t>
            </a:r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 flipV="1">
            <a:off x="3001905" y="3392928"/>
            <a:ext cx="1526609" cy="19231"/>
          </a:xfrm>
          <a:prstGeom prst="straightConnector1">
            <a:avLst/>
          </a:prstGeom>
          <a:ln w="28575" cmpd="sng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 flipV="1">
            <a:off x="7504761" y="3360848"/>
            <a:ext cx="1577927" cy="0"/>
          </a:xfrm>
          <a:prstGeom prst="straightConnector1">
            <a:avLst/>
          </a:prstGeom>
          <a:ln w="28575" cmpd="sng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7038" y="5002784"/>
            <a:ext cx="6760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Number of Database Operations per MongoDB Document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36825" y="2976009"/>
            <a:ext cx="10157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5"/>
                </a:solidFill>
                <a:latin typeface="+mj-lt"/>
              </a:rPr>
              <a:t>3/n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18894" y="2924696"/>
            <a:ext cx="2005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5"/>
                </a:solidFill>
                <a:latin typeface="+mj-lt"/>
              </a:rPr>
              <a:t>1/1000 </a:t>
            </a:r>
          </a:p>
        </p:txBody>
      </p:sp>
    </p:spTree>
    <p:extLst>
      <p:ext uri="{BB962C8B-B14F-4D97-AF65-F5344CB8AC3E}">
        <p14:creationId xmlns:p14="http://schemas.microsoft.com/office/powerpoint/2010/main" val="26310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22676220"/>
              </p:ext>
            </p:extLst>
          </p:nvPr>
        </p:nvGraphicFramePr>
        <p:xfrm>
          <a:off x="1216025" y="1479550"/>
          <a:ext cx="10972800" cy="4206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461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4"/>
          </p:nvPr>
        </p:nvSpPr>
        <p:spPr>
          <a:xfrm>
            <a:off x="687209" y="1504485"/>
            <a:ext cx="10874717" cy="3303587"/>
          </a:xfrm>
        </p:spPr>
        <p:txBody>
          <a:bodyPr/>
          <a:lstStyle/>
          <a:p>
            <a:r>
              <a:rPr lang="en-US"/>
              <a:t>Common Mistakes to Watch Out For</a:t>
            </a:r>
          </a:p>
          <a:p>
            <a:pPr lvl="1"/>
            <a:r>
              <a:rPr lang="en-US" dirty="0"/>
              <a:t>Nested Queries</a:t>
            </a:r>
          </a:p>
          <a:p>
            <a:pPr lvl="1"/>
            <a:r>
              <a:rPr lang="en-US" dirty="0"/>
              <a:t>Building Documents in the Database</a:t>
            </a:r>
          </a:p>
          <a:p>
            <a:pPr lvl="1"/>
            <a:r>
              <a:rPr lang="en-US" dirty="0"/>
              <a:t>Loading Everything into Memory</a:t>
            </a:r>
          </a:p>
          <a:p>
            <a:r>
              <a:rPr lang="en-US" dirty="0"/>
              <a:t>The Co-Iteration Pattern</a:t>
            </a:r>
          </a:p>
          <a:p>
            <a:pPr lvl="1"/>
            <a:r>
              <a:rPr lang="en-US" dirty="0"/>
              <a:t>Open All Tables at Once</a:t>
            </a:r>
          </a:p>
          <a:p>
            <a:pPr lvl="1"/>
            <a:r>
              <a:rPr lang="en-US" dirty="0"/>
              <a:t>Perform a Single Pass over Them</a:t>
            </a:r>
          </a:p>
          <a:p>
            <a:pPr lvl="1"/>
            <a:r>
              <a:rPr lang="en-US" dirty="0"/>
              <a:t>Build Documents as You Go Along</a:t>
            </a:r>
          </a:p>
          <a:p>
            <a:r>
              <a:rPr lang="en-US" dirty="0"/>
              <a:t>Don't Forget Batching and Threading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88321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Thank you.</a:t>
            </a:r>
            <a:br>
              <a:rPr lang="en-US"/>
            </a:br>
            <a:r>
              <a:rPr lang="en-US" sz="2400"/>
              <a:t>github.com/drmirror/etlpro</a:t>
            </a:r>
          </a:p>
        </p:txBody>
      </p:sp>
    </p:spTree>
    <p:extLst>
      <p:ext uri="{BB962C8B-B14F-4D97-AF65-F5344CB8AC3E}">
        <p14:creationId xmlns:p14="http://schemas.microsoft.com/office/powerpoint/2010/main" val="123659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Clr>
                <a:schemeClr val="accent3"/>
              </a:buClr>
            </a:pPr>
            <a:r>
              <a:rPr lang="en-US" dirty="0"/>
              <a:t>I've done this for a few years</a:t>
            </a:r>
          </a:p>
          <a:p>
            <a:pPr>
              <a:buClr>
                <a:schemeClr val="accent3"/>
              </a:buClr>
            </a:pPr>
            <a:r>
              <a:rPr lang="en-US" dirty="0"/>
              <a:t>I've seen people do it</a:t>
            </a:r>
          </a:p>
          <a:p>
            <a:pPr>
              <a:buClr>
                <a:schemeClr val="accent3"/>
              </a:buClr>
            </a:pPr>
            <a:r>
              <a:rPr lang="en-US" dirty="0"/>
              <a:t>We all make the same mistakes</a:t>
            </a:r>
          </a:p>
          <a:p>
            <a:pPr>
              <a:buClr>
                <a:schemeClr val="accent3"/>
              </a:buClr>
            </a:pPr>
            <a:r>
              <a:rPr lang="en-US" dirty="0"/>
              <a:t>Let's understand them and come up with something better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520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0" y="2818099"/>
            <a:ext cx="12188825" cy="1425635"/>
          </a:xfrm>
        </p:spPr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31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ngoDB World 2016 Breakout v4">
  <a:themeElements>
    <a:clrScheme name="MongoDB World '16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20B780"/>
      </a:accent1>
      <a:accent2>
        <a:srgbClr val="F9B03B"/>
      </a:accent2>
      <a:accent3>
        <a:srgbClr val="15AA9A"/>
      </a:accent3>
      <a:accent4>
        <a:srgbClr val="CE3652"/>
      </a:accent4>
      <a:accent5>
        <a:srgbClr val="22B6C0"/>
      </a:accent5>
      <a:accent6>
        <a:srgbClr val="A3A3A3"/>
      </a:accent6>
      <a:hlink>
        <a:srgbClr val="20B780"/>
      </a:hlink>
      <a:folHlink>
        <a:srgbClr val="333333"/>
      </a:folHlink>
    </a:clrScheme>
    <a:fontScheme name="MongoDB World '16">
      <a:majorFont>
        <a:latin typeface="Abel"/>
        <a:ea typeface=""/>
        <a:cs typeface=""/>
      </a:majorFont>
      <a:minorFont>
        <a:latin typeface="A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51B7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51B7AE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ongoDB World '16">
    <a:dk1>
      <a:srgbClr val="333333"/>
    </a:dk1>
    <a:lt1>
      <a:srgbClr val="FFFFFF"/>
    </a:lt1>
    <a:dk2>
      <a:srgbClr val="333333"/>
    </a:dk2>
    <a:lt2>
      <a:srgbClr val="FFFFFF"/>
    </a:lt2>
    <a:accent1>
      <a:srgbClr val="20B780"/>
    </a:accent1>
    <a:accent2>
      <a:srgbClr val="F9B03B"/>
    </a:accent2>
    <a:accent3>
      <a:srgbClr val="15AA9A"/>
    </a:accent3>
    <a:accent4>
      <a:srgbClr val="CE3652"/>
    </a:accent4>
    <a:accent5>
      <a:srgbClr val="22B6C0"/>
    </a:accent5>
    <a:accent6>
      <a:srgbClr val="A3A3A3"/>
    </a:accent6>
    <a:hlink>
      <a:srgbClr val="20B780"/>
    </a:hlink>
    <a:folHlink>
      <a:srgbClr val="333333"/>
    </a:folHlink>
  </a:clrScheme>
  <a:fontScheme name="MongoDB World '16">
    <a:majorFont>
      <a:latin typeface="Abel"/>
      <a:ea typeface=""/>
      <a:cs typeface=""/>
    </a:majorFont>
    <a:minorFont>
      <a:latin typeface="Abe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MongoDB World '16">
    <a:dk1>
      <a:srgbClr val="333333"/>
    </a:dk1>
    <a:lt1>
      <a:srgbClr val="FFFFFF"/>
    </a:lt1>
    <a:dk2>
      <a:srgbClr val="333333"/>
    </a:dk2>
    <a:lt2>
      <a:srgbClr val="FFFFFF"/>
    </a:lt2>
    <a:accent1>
      <a:srgbClr val="20B780"/>
    </a:accent1>
    <a:accent2>
      <a:srgbClr val="F9B03B"/>
    </a:accent2>
    <a:accent3>
      <a:srgbClr val="15AA9A"/>
    </a:accent3>
    <a:accent4>
      <a:srgbClr val="CE3652"/>
    </a:accent4>
    <a:accent5>
      <a:srgbClr val="22B6C0"/>
    </a:accent5>
    <a:accent6>
      <a:srgbClr val="A3A3A3"/>
    </a:accent6>
    <a:hlink>
      <a:srgbClr val="20B780"/>
    </a:hlink>
    <a:folHlink>
      <a:srgbClr val="333333"/>
    </a:folHlink>
  </a:clrScheme>
  <a:fontScheme name="MongoDB World '16">
    <a:majorFont>
      <a:latin typeface="Abel"/>
      <a:ea typeface=""/>
      <a:cs typeface=""/>
    </a:majorFont>
    <a:minorFont>
      <a:latin typeface="Abe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MongoDB World '16">
    <a:dk1>
      <a:srgbClr val="333333"/>
    </a:dk1>
    <a:lt1>
      <a:srgbClr val="FFFFFF"/>
    </a:lt1>
    <a:dk2>
      <a:srgbClr val="333333"/>
    </a:dk2>
    <a:lt2>
      <a:srgbClr val="FFFFFF"/>
    </a:lt2>
    <a:accent1>
      <a:srgbClr val="20B780"/>
    </a:accent1>
    <a:accent2>
      <a:srgbClr val="F9B03B"/>
    </a:accent2>
    <a:accent3>
      <a:srgbClr val="15AA9A"/>
    </a:accent3>
    <a:accent4>
      <a:srgbClr val="CE3652"/>
    </a:accent4>
    <a:accent5>
      <a:srgbClr val="22B6C0"/>
    </a:accent5>
    <a:accent6>
      <a:srgbClr val="A3A3A3"/>
    </a:accent6>
    <a:hlink>
      <a:srgbClr val="20B780"/>
    </a:hlink>
    <a:folHlink>
      <a:srgbClr val="333333"/>
    </a:folHlink>
  </a:clrScheme>
  <a:fontScheme name="MongoDB World '16">
    <a:majorFont>
      <a:latin typeface="Abel"/>
      <a:ea typeface=""/>
      <a:cs typeface=""/>
    </a:majorFont>
    <a:minorFont>
      <a:latin typeface="Abe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MongoDB World '16">
    <a:dk1>
      <a:srgbClr val="333333"/>
    </a:dk1>
    <a:lt1>
      <a:srgbClr val="FFFFFF"/>
    </a:lt1>
    <a:dk2>
      <a:srgbClr val="333333"/>
    </a:dk2>
    <a:lt2>
      <a:srgbClr val="FFFFFF"/>
    </a:lt2>
    <a:accent1>
      <a:srgbClr val="20B780"/>
    </a:accent1>
    <a:accent2>
      <a:srgbClr val="F9B03B"/>
    </a:accent2>
    <a:accent3>
      <a:srgbClr val="15AA9A"/>
    </a:accent3>
    <a:accent4>
      <a:srgbClr val="CE3652"/>
    </a:accent4>
    <a:accent5>
      <a:srgbClr val="22B6C0"/>
    </a:accent5>
    <a:accent6>
      <a:srgbClr val="A3A3A3"/>
    </a:accent6>
    <a:hlink>
      <a:srgbClr val="20B780"/>
    </a:hlink>
    <a:folHlink>
      <a:srgbClr val="333333"/>
    </a:folHlink>
  </a:clrScheme>
  <a:fontScheme name="MongoDB World '16">
    <a:majorFont>
      <a:latin typeface="Abel"/>
      <a:ea typeface=""/>
      <a:cs typeface=""/>
    </a:majorFont>
    <a:minorFont>
      <a:latin typeface="Abe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MongoDB World 2016 Breakout v4.potx</Template>
  <TotalTime>20137</TotalTime>
  <Words>4436</Words>
  <Application>Microsoft Macintosh PowerPoint</Application>
  <PresentationFormat>Custom</PresentationFormat>
  <Paragraphs>2061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77</vt:i4>
      </vt:variant>
    </vt:vector>
  </HeadingPairs>
  <TitlesOfParts>
    <vt:vector size="91" baseType="lpstr">
      <vt:lpstr>Abel</vt:lpstr>
      <vt:lpstr>Calibri</vt:lpstr>
      <vt:lpstr>Calibri Light</vt:lpstr>
      <vt:lpstr>Consolas</vt:lpstr>
      <vt:lpstr>DIN OT</vt:lpstr>
      <vt:lpstr>DIN OT Medium</vt:lpstr>
      <vt:lpstr>DINOT</vt:lpstr>
      <vt:lpstr>DINOT-Bold</vt:lpstr>
      <vt:lpstr>Monaco</vt:lpstr>
      <vt:lpstr>Roboto Light</vt:lpstr>
      <vt:lpstr>Arial</vt:lpstr>
      <vt:lpstr>MongoDB World 2016 Breakout v4</vt:lpstr>
      <vt:lpstr>Office Theme</vt:lpstr>
      <vt:lpstr>1_Office Theme</vt:lpstr>
      <vt:lpstr>PowerPoint Presentation</vt:lpstr>
      <vt:lpstr>PowerPoint Presentation</vt:lpstr>
      <vt:lpstr>Remember this?</vt:lpstr>
      <vt:lpstr>Sound familiar?</vt:lpstr>
      <vt:lpstr>Sound familiar?</vt:lpstr>
      <vt:lpstr>Sound familiar?</vt:lpstr>
      <vt:lpstr>Sound familiar?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I get from relational to JSON?</vt:lpstr>
      <vt:lpstr>How do I get from relational to JSON?</vt:lpstr>
      <vt:lpstr>Orders of Magnitude</vt:lpstr>
      <vt:lpstr>PowerPoint Presentation</vt:lpstr>
      <vt:lpstr>PowerPoint Presentation</vt:lpstr>
      <vt:lpstr>Mistake #1 – Nested queries</vt:lpstr>
      <vt:lpstr>Mistake #1 – Nested queries</vt:lpstr>
      <vt:lpstr>Mistake #1 – Nested queries</vt:lpstr>
      <vt:lpstr>Mistake #1 – Nested queries</vt:lpstr>
      <vt:lpstr>Mistake #1 – Nested queries</vt:lpstr>
      <vt:lpstr>Mistake #1 – Nested queries</vt:lpstr>
      <vt:lpstr>Mistake #1 – Nested queries</vt:lpstr>
      <vt:lpstr>Results</vt:lpstr>
      <vt:lpstr>Fan-In and Fan-out</vt:lpstr>
      <vt:lpstr>Mistake #2 – Build documents in DB</vt:lpstr>
      <vt:lpstr>Mistake #2 – Build documents in DB</vt:lpstr>
      <vt:lpstr>Mistake #2 – Build documents in DB</vt:lpstr>
      <vt:lpstr>Mistake #2 – Build documents in DB</vt:lpstr>
      <vt:lpstr>Mistake #2 – Build documents in DB</vt:lpstr>
      <vt:lpstr>Mistake #2 – Build documents in DB</vt:lpstr>
      <vt:lpstr>Mistake #2 – Build documents in DB</vt:lpstr>
      <vt:lpstr>Fan-In and Fan-out</vt:lpstr>
      <vt:lpstr>Results</vt:lpstr>
      <vt:lpstr>Mistake #3 – Load it all into memory</vt:lpstr>
      <vt:lpstr>Mistake #3 – Load it all into memory</vt:lpstr>
      <vt:lpstr>Mistake #3 – Load it all into memory</vt:lpstr>
      <vt:lpstr>Mistake #3 – Load it all into memory</vt:lpstr>
      <vt:lpstr>Mistake #3 – Load it all into memory</vt:lpstr>
      <vt:lpstr>Mistake #3 – Load it all into memory</vt:lpstr>
      <vt:lpstr>Fan-In and Fan-out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Fan-In and Fan-Out</vt:lpstr>
      <vt:lpstr>Did you just explain to me what a JOIN is?</vt:lpstr>
      <vt:lpstr>PowerPoint Presentation</vt:lpstr>
      <vt:lpstr>Threading and Batching</vt:lpstr>
      <vt:lpstr>Fan-In and Fan-out</vt:lpstr>
      <vt:lpstr>Results</vt:lpstr>
      <vt:lpstr>Summary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World 2016 Brand Guide for Agencies and Internal Use</dc:title>
  <dc:creator>Czarina Chung</dc:creator>
  <cp:lastModifiedBy>Microsoft Office User</cp:lastModifiedBy>
  <cp:revision>198</cp:revision>
  <dcterms:modified xsi:type="dcterms:W3CDTF">2018-02-09T21:16:18Z</dcterms:modified>
</cp:coreProperties>
</file>