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2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2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0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5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5F01B-24A6-432D-9CD6-A39A6D0123AB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BF26D-FCA5-4A74-81C1-CEC82CDB4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8" t="31813" r="16618" b="17894"/>
          <a:stretch/>
        </p:blipFill>
        <p:spPr>
          <a:xfrm>
            <a:off x="-14" y="-1"/>
            <a:ext cx="5809352" cy="52049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880" y="137160"/>
            <a:ext cx="914400" cy="297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1” in PPT</a:t>
            </a:r>
            <a:endParaRPr lang="en-US" sz="10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64894" y="3705225"/>
            <a:ext cx="33338" cy="103822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98270" y="3717130"/>
            <a:ext cx="33338" cy="103822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58182" y="4147700"/>
            <a:ext cx="3256757" cy="8854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98232" y="3705225"/>
            <a:ext cx="333376" cy="1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6620" y="3870960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2040" y="3311227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9033" y="4055626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09376" y="2274838"/>
            <a:ext cx="3034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A, 0.1</a:t>
            </a:r>
            <a:r>
              <a:rPr lang="en-US" dirty="0" smtClean="0"/>
              <a:t>, </a:t>
            </a:r>
            <a:r>
              <a:rPr lang="en-US" dirty="0" smtClean="0"/>
              <a:t>3.56 = 3.5614</a:t>
            </a:r>
            <a:endParaRPr lang="en-US" dirty="0" smtClean="0"/>
          </a:p>
          <a:p>
            <a:r>
              <a:rPr lang="en-US" dirty="0" smtClean="0"/>
              <a:t>B, 0.01</a:t>
            </a:r>
            <a:r>
              <a:rPr lang="en-US" dirty="0" smtClean="0"/>
              <a:t>, </a:t>
            </a:r>
            <a:r>
              <a:rPr lang="en-US" dirty="0" smtClean="0"/>
              <a:t>0.37 = 0.3701</a:t>
            </a:r>
            <a:endParaRPr lang="en-US" dirty="0" smtClean="0"/>
          </a:p>
          <a:p>
            <a:r>
              <a:rPr lang="en-US" dirty="0" smtClean="0"/>
              <a:t>C, 1.14</a:t>
            </a:r>
            <a:r>
              <a:rPr lang="en-US" dirty="0" smtClean="0"/>
              <a:t>, </a:t>
            </a:r>
            <a:r>
              <a:rPr lang="en-US" dirty="0" smtClean="0"/>
              <a:t>0.04 = 1.1407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t="31813" r="6790" b="28421"/>
          <a:stretch/>
        </p:blipFill>
        <p:spPr>
          <a:xfrm>
            <a:off x="882316" y="352926"/>
            <a:ext cx="6534913" cy="41155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1180" y="204336"/>
            <a:ext cx="914400" cy="297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1” in PPT</a:t>
            </a:r>
            <a:endParaRPr lang="en-U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844925" y="4235450"/>
            <a:ext cx="1019175" cy="2222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21175" y="2454275"/>
            <a:ext cx="33337" cy="179228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1175" y="3000110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80301" y="4235450"/>
            <a:ext cx="65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93479" y="1715611"/>
            <a:ext cx="2790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D, 1.96</a:t>
            </a:r>
            <a:r>
              <a:rPr lang="en-US" dirty="0" smtClean="0"/>
              <a:t>, </a:t>
            </a:r>
            <a:r>
              <a:rPr lang="en-US" dirty="0" smtClean="0"/>
              <a:t>0.04 = 1.9604</a:t>
            </a:r>
            <a:endParaRPr lang="en-US" dirty="0" smtClean="0"/>
          </a:p>
          <a:p>
            <a:r>
              <a:rPr lang="en-US" dirty="0" smtClean="0"/>
              <a:t>E, 0.02</a:t>
            </a:r>
            <a:r>
              <a:rPr lang="en-US" dirty="0" smtClean="0"/>
              <a:t>, </a:t>
            </a:r>
            <a:r>
              <a:rPr lang="en-US" dirty="0" smtClean="0"/>
              <a:t>1.12 = 1.1201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5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48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Caltech Library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Mittelstein, David R. (David)</dc:creator>
  <cp:lastModifiedBy>David Mittelstein</cp:lastModifiedBy>
  <cp:revision>4</cp:revision>
  <dcterms:created xsi:type="dcterms:W3CDTF">2017-12-12T15:34:54Z</dcterms:created>
  <dcterms:modified xsi:type="dcterms:W3CDTF">2017-12-14T17:19:31Z</dcterms:modified>
</cp:coreProperties>
</file>