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2" r:id="rId3"/>
    <p:sldId id="259" r:id="rId4"/>
    <p:sldId id="260" r:id="rId5"/>
    <p:sldId id="263" r:id="rId6"/>
    <p:sldId id="266" r:id="rId7"/>
    <p:sldId id="264" r:id="rId8"/>
    <p:sldId id="282" r:id="rId9"/>
    <p:sldId id="280" r:id="rId10"/>
    <p:sldId id="281"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529" autoAdjust="0"/>
  </p:normalViewPr>
  <p:slideViewPr>
    <p:cSldViewPr>
      <p:cViewPr varScale="1">
        <p:scale>
          <a:sx n="85" d="100"/>
          <a:sy n="85" d="100"/>
        </p:scale>
        <p:origin x="-171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9/8/2008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a:t>
            </a:r>
            <a:r>
              <a:rPr lang="en-US" dirty="0" err="1" smtClean="0"/>
              <a:t>PowerShell</a:t>
            </a:r>
            <a:r>
              <a:rPr lang="en-US" baseline="0" dirty="0" smtClean="0"/>
              <a:t> will help you become a keyboard ninja!</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9/8/2008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9/8/2008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9/8/2008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9/8/2008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9/8/2008</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9/8/2008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9/8/2008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9/8/2008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9/8/2008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blogs.msdn.com/powershell/archive/2008/08/30/powershell-vs-tsql-why-learn-powershell.aspx"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downloads/details.aspx?FamilyID=7c8051c2-9bfc-4c81-859d-0864979fa403&amp;DisplayLang=e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eweek.com/c/a/Security/The-Best-and-Worst-Microsoft-Products/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blacktree.com/quicksilver/what_is_quicksilver"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bayden.com/SlickRu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launchy.net/" TargetMode="External"/><Relationship Id="rId5" Type="http://schemas.openxmlformats.org/officeDocument/2006/relationships/hyperlink" Target="http://labs.mozilla.com/2008/08/introducing-ubiquity/"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davebs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Give your shell more power!</a:t>
            </a:r>
            <a:endParaRPr lang="en-US" dirty="0"/>
          </a:p>
        </p:txBody>
      </p:sp>
      <p:sp>
        <p:nvSpPr>
          <p:cNvPr id="4" name="TextBox 3"/>
          <p:cNvSpPr txBox="1"/>
          <p:nvPr/>
        </p:nvSpPr>
        <p:spPr>
          <a:xfrm>
            <a:off x="5029200" y="5181600"/>
            <a:ext cx="3886200" cy="1477328"/>
          </a:xfrm>
          <a:prstGeom prst="rect">
            <a:avLst/>
          </a:prstGeom>
          <a:noFill/>
        </p:spPr>
        <p:txBody>
          <a:bodyPr wrap="square" rtlCol="0">
            <a:spAutoFit/>
          </a:bodyPr>
          <a:lstStyle/>
          <a:p>
            <a:pPr algn="r"/>
            <a:r>
              <a:rPr lang="en-US" dirty="0" smtClean="0"/>
              <a:t>FSDNUG</a:t>
            </a:r>
          </a:p>
          <a:p>
            <a:pPr algn="r"/>
            <a:r>
              <a:rPr lang="en-US" dirty="0" smtClean="0"/>
              <a:t>August 8, 2008</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142875" y="1504950"/>
            <a:ext cx="8858250"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(.profile,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600200"/>
            <a:ext cx="8153400" cy="5257800"/>
          </a:xfrm>
        </p:spPr>
        <p:txBody>
          <a:bodyPr>
            <a:normAutofit fontScale="85000" lnSpcReduction="1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Tech Preview 2</a:t>
            </a:r>
          </a:p>
          <a:p>
            <a:r>
              <a:rPr lang="en-US" dirty="0" smtClean="0"/>
              <a:t>Windows Server 2008</a:t>
            </a:r>
          </a:p>
          <a:p>
            <a:pPr lvl="1"/>
            <a:r>
              <a:rPr lang="en-US" dirty="0" smtClean="0"/>
              <a:t>Included as a component instead of a separate download</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4"/>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CTP2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2"/>
              </a:rPr>
              <a:t>eWeek</a:t>
            </a:r>
            <a:r>
              <a:rPr lang="en-US" dirty="0" smtClean="0">
                <a:hlinkClick r:id="rId2"/>
              </a:rPr>
              <a:t> names it the number 7 best Microsoft Product!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err="1" smtClean="0">
                <a:hlinkClick r:id="rId6"/>
              </a:rPr>
              <a:t>Launchy</a:t>
            </a:r>
            <a:r>
              <a:rPr lang="en-US" dirty="0" smtClean="0"/>
              <a:t>, </a:t>
            </a:r>
            <a:r>
              <a:rPr lang="en-US" dirty="0" err="1" smtClean="0">
                <a:hlinkClick r:id="rId7"/>
              </a:rPr>
              <a:t>SlickRun</a:t>
            </a:r>
            <a:r>
              <a:rPr lang="en-US" dirty="0" smtClean="0"/>
              <a:t>, </a:t>
            </a:r>
            <a:r>
              <a:rPr lang="en-US" dirty="0" err="1" smtClean="0">
                <a:hlinkClick r:id="rId8"/>
              </a:rPr>
              <a:t>QuickSilver</a:t>
            </a:r>
            <a:r>
              <a:rPr lang="en-US" dirty="0" smtClean="0"/>
              <a:t> (OS X), </a:t>
            </a:r>
            <a:r>
              <a:rPr lang="en-US" dirty="0" smtClean="0">
                <a:hlinkClick r:id="rId9"/>
              </a:rPr>
              <a:t>Gnome Do</a:t>
            </a:r>
            <a:r>
              <a:rPr lang="en-US" dirty="0" smtClean="0"/>
              <a:t>,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1263</TotalTime>
  <Words>4521</Words>
  <Application>Microsoft Office PowerPoint</Application>
  <PresentationFormat>On-screen Show (4:3)</PresentationFormat>
  <Paragraphs>465</Paragraphs>
  <Slides>26</Slides>
  <Notes>18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Slide 10</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183</cp:revision>
  <dcterms:created xsi:type="dcterms:W3CDTF">2008-08-07T02:28:20Z</dcterms:created>
  <dcterms:modified xsi:type="dcterms:W3CDTF">2008-09-09T03:02:35Z</dcterms:modified>
</cp:coreProperties>
</file>