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88" r:id="rId28"/>
    <p:sldId id="289" r:id="rId29"/>
    <p:sldId id="279"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7/12/2009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7/12/2009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a:t>
            </a:r>
            <a:r>
              <a:rPr lang="en-US" baseline="0" dirty="0" smtClean="0"/>
              <a:t> PowerBoots-Demo.ps1</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a:p>
            <a:endParaRPr lang="en-US" baseline="0" dirty="0" smtClean="0"/>
          </a:p>
          <a:p>
            <a:r>
              <a:rPr lang="en-US" baseline="0" dirty="0" smtClean="0"/>
              <a:t>“We are digging ourselves out of a 30 year hole.” – The context for that quote was regarding what is bad about </a:t>
            </a:r>
            <a:r>
              <a:rPr lang="en-US" baseline="0" dirty="0" err="1" smtClean="0"/>
              <a:t>PowerShell</a:t>
            </a:r>
            <a:r>
              <a:rPr lang="en-US" baseline="0" dirty="0" smtClean="0"/>
              <a: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7/12/2009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7/12/2009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7/12/2009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7/12/2009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7/12/2009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7/12/2009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7/12/2009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7/12/2009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7/12/2009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7/12/2009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7/12/2009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7/12/2009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cstate="print"/>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huddledmasses.org/powerboots-tutorial-walkthrough/" TargetMode="Externa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hyperlink" Target="http://www.betterthangrep.com/"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github.com/drmohundro/Find-String/tree/maste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bayden.com/SlickRun/"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launchy.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dinghorror.com/blog/archives/001265.html" TargetMode="External"/><Relationship Id="rId5" Type="http://schemas.openxmlformats.org/officeDocument/2006/relationships/hyperlink" Target="http://labs.mozilla.com/2008/08/introducing-ubiquity/" TargetMode="External"/><Relationship Id="rId10" Type="http://schemas.openxmlformats.org/officeDocument/2006/relationships/hyperlink" Target="http://do.davebsd.com/"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cs.blacktree.com/quicksilver/what_is_quicksil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Little Rock DNUG</a:t>
            </a:r>
          </a:p>
          <a:p>
            <a:pPr algn="r"/>
            <a:r>
              <a:rPr lang="en-US" dirty="0" smtClean="0"/>
              <a:t>July 13, 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pPr lvl="1"/>
            <a:r>
              <a:rPr lang="en-US" dirty="0" smtClean="0"/>
              <a:t>“Prayer-based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cstate="print"/>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295400"/>
            <a:ext cx="8153400" cy="57150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r>
              <a:rPr lang="en-US" dirty="0" smtClean="0"/>
              <a:t>All future administration GUIs will be built on </a:t>
            </a:r>
            <a:r>
              <a:rPr lang="en-US" dirty="0" err="1" smtClean="0"/>
              <a:t>PowerShell</a:t>
            </a:r>
            <a:r>
              <a:rPr lang="en-US" dirty="0" smtClean="0"/>
              <a:t> (allows scripting anything)</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cstate="print"/>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with </a:t>
            </a:r>
            <a:r>
              <a:rPr lang="en-US" dirty="0" err="1" smtClean="0"/>
              <a:t>PowerShell</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457200" y="1600200"/>
            <a:ext cx="5180504"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648200" y="3505200"/>
            <a:ext cx="3290207" cy="2657475"/>
          </a:xfrm>
          <a:prstGeom prst="rect">
            <a:avLst/>
          </a:prstGeom>
          <a:noFill/>
          <a:ln w="9525">
            <a:noFill/>
            <a:miter lim="800000"/>
            <a:headEnd/>
            <a:tailEnd/>
          </a:ln>
          <a:effectLst/>
        </p:spPr>
      </p:pic>
      <p:sp>
        <p:nvSpPr>
          <p:cNvPr id="6" name="TextBox 5"/>
          <p:cNvSpPr txBox="1"/>
          <p:nvPr/>
        </p:nvSpPr>
        <p:spPr>
          <a:xfrm>
            <a:off x="457200" y="5029200"/>
            <a:ext cx="3962400" cy="1200329"/>
          </a:xfrm>
          <a:prstGeom prst="rect">
            <a:avLst/>
          </a:prstGeom>
          <a:noFill/>
        </p:spPr>
        <p:txBody>
          <a:bodyPr wrap="square" rtlCol="0">
            <a:spAutoFit/>
          </a:bodyPr>
          <a:lstStyle/>
          <a:p>
            <a:r>
              <a:rPr lang="en-US" dirty="0" err="1" smtClean="0"/>
              <a:t>PowerBoots</a:t>
            </a:r>
            <a:r>
              <a:rPr lang="en-US" dirty="0" smtClean="0"/>
              <a:t> from Joel Bennett</a:t>
            </a:r>
          </a:p>
          <a:p>
            <a:endParaRPr lang="en-US" dirty="0" smtClean="0"/>
          </a:p>
          <a:p>
            <a:r>
              <a:rPr lang="en-US" dirty="0" smtClean="0">
                <a:hlinkClick r:id="rId5"/>
              </a:rPr>
              <a:t>http://huddledmasses.org/powerboots-tutorial-walkthrough/</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stuff quickly!</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57200" y="1524000"/>
            <a:ext cx="8336507" cy="3048000"/>
          </a:xfrm>
          <a:prstGeom prst="rect">
            <a:avLst/>
          </a:prstGeom>
          <a:noFill/>
          <a:ln w="9525">
            <a:noFill/>
            <a:miter lim="800000"/>
            <a:headEnd/>
            <a:tailEnd/>
          </a:ln>
        </p:spPr>
      </p:pic>
      <p:sp>
        <p:nvSpPr>
          <p:cNvPr id="7" name="TextBox 6"/>
          <p:cNvSpPr txBox="1"/>
          <p:nvPr/>
        </p:nvSpPr>
        <p:spPr>
          <a:xfrm>
            <a:off x="533400" y="4953000"/>
            <a:ext cx="8229600" cy="1477328"/>
          </a:xfrm>
          <a:prstGeom prst="rect">
            <a:avLst/>
          </a:prstGeom>
          <a:noFill/>
        </p:spPr>
        <p:txBody>
          <a:bodyPr wrap="square" rtlCol="0">
            <a:spAutoFit/>
          </a:bodyPr>
          <a:lstStyle/>
          <a:p>
            <a:r>
              <a:rPr lang="en-US" dirty="0" smtClean="0"/>
              <a:t>Find-String.ps1</a:t>
            </a:r>
          </a:p>
          <a:p>
            <a:endParaRPr lang="en-US" dirty="0" smtClean="0"/>
          </a:p>
          <a:p>
            <a:r>
              <a:rPr lang="en-US" dirty="0" smtClean="0"/>
              <a:t>Output based on </a:t>
            </a:r>
            <a:r>
              <a:rPr lang="en-US" dirty="0" err="1" smtClean="0">
                <a:hlinkClick r:id="rId3"/>
              </a:rPr>
              <a:t>ack</a:t>
            </a:r>
            <a:endParaRPr lang="en-US" dirty="0" smtClean="0"/>
          </a:p>
          <a:p>
            <a:endParaRPr lang="en-US" dirty="0" smtClean="0"/>
          </a:p>
          <a:p>
            <a:r>
              <a:rPr lang="en-US" dirty="0" smtClean="0">
                <a:hlinkClick r:id="rId4"/>
              </a:rPr>
              <a:t>http://</a:t>
            </a:r>
            <a:r>
              <a:rPr lang="en-US" dirty="0" smtClean="0">
                <a:hlinkClick r:id="rId4"/>
              </a:rPr>
              <a:t>github.com/drmohundro/Find-String/tree/master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a:t>
            </a:r>
            <a:r>
              <a:rPr lang="en-US" dirty="0" smtClean="0"/>
              <a:t>support (</a:t>
            </a:r>
            <a:r>
              <a:rPr lang="en-US" smtClean="0"/>
              <a:t>see remoting-demo.txt)</a:t>
            </a:r>
            <a:endParaRPr lang="en-US" dirty="0" smtClean="0"/>
          </a:p>
          <a:p>
            <a:pPr lvl="1"/>
            <a:r>
              <a:rPr lang="en-US" dirty="0" smtClean="0"/>
              <a:t>Job </a:t>
            </a:r>
            <a:r>
              <a:rPr lang="en-US" dirty="0" smtClean="0"/>
              <a:t>support (see job-demo.txt)</a:t>
            </a:r>
            <a:endParaRPr lang="en-US" dirty="0" smtClean="0"/>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cstate="print"/>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cstate="print"/>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smtClean="0">
                <a:hlinkClick r:id="rId6"/>
              </a:rPr>
              <a:t>“The Web Browser Address Bar is the New Command Line”</a:t>
            </a:r>
            <a:r>
              <a:rPr lang="en-US" dirty="0" smtClean="0"/>
              <a:t> – Jeff Atwood</a:t>
            </a:r>
          </a:p>
          <a:p>
            <a:r>
              <a:rPr lang="en-US" dirty="0" err="1" smtClean="0">
                <a:hlinkClick r:id="rId7"/>
              </a:rPr>
              <a:t>Launchy</a:t>
            </a:r>
            <a:r>
              <a:rPr lang="en-US" dirty="0" smtClean="0"/>
              <a:t>, </a:t>
            </a:r>
            <a:r>
              <a:rPr lang="en-US" dirty="0" err="1" smtClean="0">
                <a:hlinkClick r:id="rId8"/>
              </a:rPr>
              <a:t>SlickRun</a:t>
            </a:r>
            <a:r>
              <a:rPr lang="en-US" dirty="0" smtClean="0"/>
              <a:t>, </a:t>
            </a:r>
            <a:r>
              <a:rPr lang="en-US" dirty="0" err="1" smtClean="0">
                <a:hlinkClick r:id="rId9"/>
              </a:rPr>
              <a:t>QuickSilver</a:t>
            </a:r>
            <a:r>
              <a:rPr lang="en-US" dirty="0" smtClean="0"/>
              <a:t> (OS X), </a:t>
            </a:r>
            <a:r>
              <a:rPr lang="en-US" dirty="0" smtClean="0">
                <a:hlinkClick r:id="rId10"/>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2363</TotalTime>
  <Words>4892</Words>
  <Application>Microsoft Office PowerPoint</Application>
  <PresentationFormat>On-screen Show (4:3)</PresentationFormat>
  <Paragraphs>539</Paragraphs>
  <Slides>30</Slides>
  <Notes>21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GUIs with PowerShell</vt:lpstr>
      <vt:lpstr>Find stuff quickly!</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cp:lastModifiedBy>
  <cp:revision>242</cp:revision>
  <dcterms:created xsi:type="dcterms:W3CDTF">2008-08-07T02:28:20Z</dcterms:created>
  <dcterms:modified xsi:type="dcterms:W3CDTF">2009-07-12T20:34:41Z</dcterms:modified>
</cp:coreProperties>
</file>