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6" r:id="rId26"/>
    <p:sldId id="287" r:id="rId27"/>
    <p:sldId id="288" r:id="rId28"/>
    <p:sldId id="279"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4/23/2009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4/23/2009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a:p>
            <a:endParaRPr lang="en-US" baseline="0" dirty="0" smtClean="0"/>
          </a:p>
          <a:p>
            <a:r>
              <a:rPr lang="en-US" baseline="0" dirty="0" smtClean="0"/>
              <a:t>“We are digging ourselves out of a 30 year hole.” – The context for that quote was regarding what is bad about </a:t>
            </a:r>
            <a:r>
              <a:rPr lang="en-US" baseline="0" dirty="0" err="1" smtClean="0"/>
              <a:t>PowerShell</a:t>
            </a:r>
            <a:r>
              <a:rPr lang="en-US" baseline="0" dirty="0" smtClean="0"/>
              <a: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4/23/2009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4/23/2009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4/23/2009</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4/23/2009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4/23/2009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4/23/2009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powershell/archive/2009/04/17/15-minutes-with-lang-ne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huddledmasses.org/powerboots-tutorial-walkthrough/"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powershell/archive/2008/12/23/early-christmas-present-from-powershell-team-community-technology-preview-3-ctp3-of-windows-powershell-v2.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ocs.blacktree.com/quicksilver/what_is_quicksilver"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bayden.com/SlickRu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launchy.net/" TargetMode="External"/><Relationship Id="rId5" Type="http://schemas.openxmlformats.org/officeDocument/2006/relationships/hyperlink" Target="http://labs.mozilla.com/2008/08/introducing-ubiquity/"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davebsd.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NWA </a:t>
            </a:r>
            <a:r>
              <a:rPr lang="en-US" dirty="0" err="1" smtClean="0"/>
              <a:t>CodeCamp</a:t>
            </a:r>
            <a:endParaRPr lang="en-US" dirty="0" smtClean="0"/>
          </a:p>
          <a:p>
            <a:pPr algn="r"/>
            <a:r>
              <a:rPr lang="en-US" dirty="0" smtClean="0"/>
              <a:t>April 25, 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a:xfrm>
            <a:off x="457200" y="1600200"/>
            <a:ext cx="7467600" cy="4876800"/>
          </a:xfrm>
        </p:spPr>
        <p:txBody>
          <a:bodyPr>
            <a:normAutofit fontScale="775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smtClean="0"/>
          </a:p>
          <a:p>
            <a:pPr>
              <a:buNone/>
            </a:pPr>
            <a:r>
              <a:rPr lang="en-US" dirty="0" smtClean="0">
                <a:hlinkClick r:id="rId3"/>
              </a:rPr>
              <a:t>“We are digging ourselves out of a 30 year hole.” – Jeffrey </a:t>
            </a:r>
            <a:r>
              <a:rPr lang="en-US" dirty="0" err="1" smtClean="0">
                <a:hlinkClick r:id="rId3"/>
              </a:rPr>
              <a:t>Snover’s</a:t>
            </a:r>
            <a:r>
              <a:rPr lang="en-US" dirty="0" smtClean="0">
                <a:hlinkClick r:id="rId3"/>
              </a:rPr>
              <a:t> </a:t>
            </a:r>
            <a:r>
              <a:rPr lang="en-US" dirty="0" err="1" smtClean="0">
                <a:hlinkClick r:id="rId3"/>
              </a:rPr>
              <a:t>Lang.Net</a:t>
            </a:r>
            <a:r>
              <a:rPr lang="en-US" dirty="0" smtClean="0">
                <a:hlinkClick r:id="rId3"/>
              </a:rPr>
              <a:t> </a:t>
            </a:r>
            <a:r>
              <a:rPr lang="en-US" dirty="0" err="1" smtClean="0">
                <a:hlinkClick r:id="rId3"/>
              </a:rPr>
              <a:t>PowerShell</a:t>
            </a:r>
            <a:r>
              <a:rPr lang="en-US" dirty="0" smtClean="0">
                <a:hlinkClick r:id="rId3"/>
              </a:rPr>
              <a:t> Talk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pPr lvl="1"/>
            <a:r>
              <a:rPr lang="en-US" dirty="0" smtClean="0"/>
              <a:t>“Prayer-based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What </a:t>
            </a:r>
            <a:r>
              <a:rPr lang="en-US" dirty="0" smtClean="0"/>
              <a:t>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295400"/>
            <a:ext cx="8153400" cy="5715000"/>
          </a:xfrm>
        </p:spPr>
        <p:txBody>
          <a:bodyPr>
            <a:normAutofit fontScale="700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RC1</a:t>
            </a:r>
          </a:p>
          <a:p>
            <a:r>
              <a:rPr lang="en-US" dirty="0" smtClean="0"/>
              <a:t>Windows Server 2008</a:t>
            </a:r>
          </a:p>
          <a:p>
            <a:pPr lvl="1"/>
            <a:r>
              <a:rPr lang="en-US" dirty="0" smtClean="0"/>
              <a:t>Included as a component instead of a separate download</a:t>
            </a:r>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forward</a:t>
            </a:r>
          </a:p>
          <a:p>
            <a:pPr lvl="1"/>
            <a:r>
              <a:rPr lang="en-US" dirty="0" smtClean="0"/>
              <a:t>All future administration GUIs will be built on </a:t>
            </a:r>
            <a:r>
              <a:rPr lang="en-US" dirty="0" err="1" smtClean="0"/>
              <a:t>PowerShell</a:t>
            </a:r>
            <a:r>
              <a:rPr lang="en-US" dirty="0" smtClean="0"/>
              <a:t> (allows scripting anything)</a:t>
            </a:r>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 with </a:t>
            </a:r>
            <a:r>
              <a:rPr lang="en-US" dirty="0" err="1" smtClean="0"/>
              <a:t>PowerShell</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600200"/>
            <a:ext cx="5180504"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48200" y="3505200"/>
            <a:ext cx="3290207" cy="2657475"/>
          </a:xfrm>
          <a:prstGeom prst="rect">
            <a:avLst/>
          </a:prstGeom>
          <a:noFill/>
          <a:ln w="9525">
            <a:noFill/>
            <a:miter lim="800000"/>
            <a:headEnd/>
            <a:tailEnd/>
          </a:ln>
          <a:effectLst/>
        </p:spPr>
      </p:pic>
      <p:sp>
        <p:nvSpPr>
          <p:cNvPr id="6" name="TextBox 5"/>
          <p:cNvSpPr txBox="1"/>
          <p:nvPr/>
        </p:nvSpPr>
        <p:spPr>
          <a:xfrm>
            <a:off x="457200" y="5029200"/>
            <a:ext cx="3962400" cy="1200329"/>
          </a:xfrm>
          <a:prstGeom prst="rect">
            <a:avLst/>
          </a:prstGeom>
          <a:noFill/>
        </p:spPr>
        <p:txBody>
          <a:bodyPr wrap="square" rtlCol="0">
            <a:spAutoFit/>
          </a:bodyPr>
          <a:lstStyle/>
          <a:p>
            <a:r>
              <a:rPr lang="en-US" dirty="0" err="1" smtClean="0"/>
              <a:t>PowerBoots</a:t>
            </a:r>
            <a:r>
              <a:rPr lang="en-US" dirty="0" smtClean="0"/>
              <a:t> from Joel Bennett</a:t>
            </a:r>
          </a:p>
          <a:p>
            <a:endParaRPr lang="en-US" dirty="0" smtClean="0"/>
          </a:p>
          <a:p>
            <a:r>
              <a:rPr lang="en-US" dirty="0" smtClean="0">
                <a:hlinkClick r:id="rId4"/>
              </a:rPr>
              <a:t>http</a:t>
            </a:r>
            <a:r>
              <a:rPr lang="en-US" dirty="0" smtClean="0">
                <a:hlinkClick r:id="rId4"/>
              </a:rPr>
              <a:t>://huddledmasses.org/powerboots-tutorial-walkthrough</a:t>
            </a:r>
            <a:r>
              <a:rPr lang="en-US" dirty="0" smtClean="0">
                <a:hlinkClick r:id="rId4"/>
              </a:rPr>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CTP3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support</a:t>
            </a:r>
          </a:p>
          <a:p>
            <a:pPr lvl="1"/>
            <a:r>
              <a:rPr lang="en-US" dirty="0" smtClean="0"/>
              <a:t>Job support</a:t>
            </a:r>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92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err="1" smtClean="0">
                <a:hlinkClick r:id="rId6"/>
              </a:rPr>
              <a:t>Launchy</a:t>
            </a:r>
            <a:r>
              <a:rPr lang="en-US" dirty="0" smtClean="0"/>
              <a:t>, </a:t>
            </a:r>
            <a:r>
              <a:rPr lang="en-US" dirty="0" err="1" smtClean="0">
                <a:hlinkClick r:id="rId7"/>
              </a:rPr>
              <a:t>SlickRun</a:t>
            </a:r>
            <a:r>
              <a:rPr lang="en-US" dirty="0" smtClean="0"/>
              <a:t>, </a:t>
            </a:r>
            <a:r>
              <a:rPr lang="en-US" dirty="0" err="1" smtClean="0">
                <a:hlinkClick r:id="rId8"/>
              </a:rPr>
              <a:t>QuickSilver</a:t>
            </a:r>
            <a:r>
              <a:rPr lang="en-US" dirty="0" smtClean="0"/>
              <a:t> (OS X), </a:t>
            </a:r>
            <a:r>
              <a:rPr lang="en-US" dirty="0" smtClean="0">
                <a:hlinkClick r:id="rId9"/>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2246</TotalTime>
  <Words>4853</Words>
  <Application>Microsoft Office PowerPoint</Application>
  <PresentationFormat>On-screen Show (4:3)</PresentationFormat>
  <Paragraphs>525</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Troubleshooting Packs</vt:lpstr>
      <vt:lpstr>Build scripts with PowerShell</vt:lpstr>
      <vt:lpstr>GUIs with PowerShell</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 Mohundro</cp:lastModifiedBy>
  <cp:revision>234</cp:revision>
  <dcterms:created xsi:type="dcterms:W3CDTF">2008-08-07T02:28:20Z</dcterms:created>
  <dcterms:modified xsi:type="dcterms:W3CDTF">2009-04-24T03:02:43Z</dcterms:modified>
</cp:coreProperties>
</file>