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6" r:id="rId26"/>
    <p:sldId id="287" r:id="rId27"/>
    <p:sldId id="279"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4/20/2009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4/20/2009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4/20/2009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4/20/2009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4/20/2009</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4/20/2009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4/20/2009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4/20/2009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logs.msdn.com/powershell/archive/2008/12/23/early-christmas-present-from-powershell-team-community-technology-preview-3-ctp3-of-windows-powershell-v2.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ocs.blacktree.com/quicksilver/what_is_quicksilver"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bayden.com/SlickRu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launchy.net/" TargetMode="External"/><Relationship Id="rId5" Type="http://schemas.openxmlformats.org/officeDocument/2006/relationships/hyperlink" Target="http://labs.mozilla.com/2008/08/introducing-ubiquity/"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davebsd.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NWA </a:t>
            </a:r>
            <a:r>
              <a:rPr lang="en-US" dirty="0" err="1" smtClean="0"/>
              <a:t>CodeCamp</a:t>
            </a:r>
            <a:endParaRPr lang="en-US" dirty="0" smtClean="0"/>
          </a:p>
          <a:p>
            <a:pPr algn="r"/>
            <a:r>
              <a:rPr lang="en-US" dirty="0" smtClean="0"/>
              <a:t>April 25, </a:t>
            </a:r>
            <a:r>
              <a:rPr lang="en-US" dirty="0" smtClean="0"/>
              <a:t>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What </a:t>
            </a:r>
            <a:r>
              <a:rPr lang="en-US" dirty="0" smtClean="0"/>
              <a:t>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600200"/>
            <a:ext cx="8153400" cy="5257800"/>
          </a:xfrm>
        </p:spPr>
        <p:txBody>
          <a:bodyPr>
            <a:normAutofit fontScale="700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RC1</a:t>
            </a:r>
          </a:p>
          <a:p>
            <a:r>
              <a:rPr lang="en-US" dirty="0" smtClean="0"/>
              <a:t>Windows Server 2008</a:t>
            </a:r>
          </a:p>
          <a:p>
            <a:pPr lvl="1"/>
            <a:r>
              <a:rPr lang="en-US" dirty="0" smtClean="0"/>
              <a:t>Included as a component instead of a separate download</a:t>
            </a:r>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forward</a:t>
            </a:r>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CTP3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support</a:t>
            </a:r>
          </a:p>
          <a:p>
            <a:pPr lvl="1"/>
            <a:r>
              <a:rPr lang="en-US" dirty="0" smtClean="0"/>
              <a:t>Job support</a:t>
            </a:r>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92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err="1" smtClean="0">
                <a:hlinkClick r:id="rId6"/>
              </a:rPr>
              <a:t>Launchy</a:t>
            </a:r>
            <a:r>
              <a:rPr lang="en-US" dirty="0" smtClean="0"/>
              <a:t>, </a:t>
            </a:r>
            <a:r>
              <a:rPr lang="en-US" dirty="0" err="1" smtClean="0">
                <a:hlinkClick r:id="rId7"/>
              </a:rPr>
              <a:t>SlickRun</a:t>
            </a:r>
            <a:r>
              <a:rPr lang="en-US" dirty="0" smtClean="0"/>
              <a:t>, </a:t>
            </a:r>
            <a:r>
              <a:rPr lang="en-US" dirty="0" err="1" smtClean="0">
                <a:hlinkClick r:id="rId8"/>
              </a:rPr>
              <a:t>QuickSilver</a:t>
            </a:r>
            <a:r>
              <a:rPr lang="en-US" dirty="0" smtClean="0"/>
              <a:t> (OS X), </a:t>
            </a:r>
            <a:r>
              <a:rPr lang="en-US" dirty="0" smtClean="0">
                <a:hlinkClick r:id="rId9"/>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2237</TotalTime>
  <Words>4780</Words>
  <Application>Microsoft Office PowerPoint</Application>
  <PresentationFormat>On-screen Show (4:3)</PresentationFormat>
  <Paragraphs>515</Paragraphs>
  <Slides>28</Slides>
  <Notes>20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Troubleshooting Packs</vt:lpstr>
      <vt:lpstr>Build scripts with PowerShell</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 Mohundro</cp:lastModifiedBy>
  <cp:revision>229</cp:revision>
  <dcterms:created xsi:type="dcterms:W3CDTF">2008-08-07T02:28:20Z</dcterms:created>
  <dcterms:modified xsi:type="dcterms:W3CDTF">2009-04-21T00:17:55Z</dcterms:modified>
</cp:coreProperties>
</file>