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91F2-CC8F-DE4E-A077-05165247E180}" type="datetimeFigureOut">
              <a:rPr lang="en-KR" smtClean="0"/>
              <a:t>2023/01/03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F468-1D75-3144-9B7E-F5C5E7DA27B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976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91B-ADB1-F847-8C15-14DDF02745F1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215-28D5-1448-92F9-A2305906B74E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7A19-FBA4-9547-9EA7-EB566AA0398D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FEDF-C5D6-7344-8DED-DC40609E5575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1E7B-333C-B14B-9A05-5F1ED1C80DF5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7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6D-A9D3-0D4D-81EE-6A0A8AAE2751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9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068F-8573-BD46-B856-35DF93726E81}" type="datetime1">
              <a:rPr lang="en-US" smtClean="0"/>
              <a:t>1/3/23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A91-EF9C-754C-821B-35EB07C0AC14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BEC-5880-EB40-897C-11A29BAB9BDB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89D-AEA1-794F-9949-79555C1FC6D0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D436C-DA23-5840-B396-E19C498BD780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F812-C447-006D-ACF5-BA942A74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pPr algn="r"/>
            <a:r>
              <a:rPr lang="en-KR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4800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ision</a:t>
            </a:r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Transformer(VIT)</a:t>
            </a:r>
            <a:endParaRPr lang="en-KR" sz="48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FAF3-85CE-AE1F-7A0F-B1301EEEB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발표자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문경환</a:t>
            </a:r>
            <a:endParaRPr lang="en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C3F4B-3F70-4DCF-ADD5-79D15F862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661" y="2116137"/>
            <a:ext cx="6997700" cy="2616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8FA4-3611-06F0-47D1-84E6073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041E-9DB1-B420-5EC8-0FD0423D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1664-756A-F3B4-87B0-18E84FA0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557767-48FC-A887-EAAF-D237B8E0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300" dirty="0"/>
              <a:t>Hyperparameters</a:t>
            </a:r>
            <a:endParaRPr lang="en-KR" spc="-300" dirty="0"/>
          </a:p>
        </p:txBody>
      </p:sp>
    </p:spTree>
    <p:extLst>
      <p:ext uri="{BB962C8B-B14F-4D97-AF65-F5344CB8AC3E}">
        <p14:creationId xmlns:p14="http://schemas.microsoft.com/office/powerpoint/2010/main" val="148031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3B0A-F1FE-C157-1D8D-318A7932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01368"/>
            <a:ext cx="7315200" cy="3255264"/>
          </a:xfrm>
        </p:spPr>
        <p:txBody>
          <a:bodyPr anchor="ctr"/>
          <a:lstStyle/>
          <a:p>
            <a:pPr algn="ctr"/>
            <a:r>
              <a:rPr lang="en-KR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427A-DC2D-0E18-B7A0-03BBFA23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4D59-3E70-EA25-F1F2-C3288EFE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5629-699B-DEB3-331E-94FC019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5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E666-B722-EC21-38C1-E009B1D7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A69B-4091-4EC5-17C8-50EFE57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91371"/>
            <a:ext cx="7315200" cy="512064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KR" sz="3200" dirty="0"/>
              <a:t>What is Tr</a:t>
            </a:r>
            <a:r>
              <a:rPr lang="en-US" sz="3200" dirty="0" err="1"/>
              <a:t>ansformer</a:t>
            </a:r>
            <a:r>
              <a:rPr lang="en-US" sz="3200" dirty="0"/>
              <a:t>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About VIT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Attention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Self-Supervision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Hyperparameters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KR" sz="3200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0212-490F-6D81-250E-6E7F82A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65-38B9-E144-BB87-B78CFBFED1CB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5899-B63C-0F1B-B42B-81FE9611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2A31-7808-9699-10DC-567B872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5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A6F8-EB11-7D02-5BDE-4F18AA3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0" dirty="0"/>
              <a:t>What is Transformer</a:t>
            </a:r>
            <a:endParaRPr lang="en-KR" spc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7888-510C-3ADA-A480-29D4C286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58FE-37BA-D5D6-95C2-5A87A1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FCD-7F03-FD52-B261-BEE6CB3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C59E7EC-1C57-42ED-AD8D-61CEDA3F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93" y="1959531"/>
            <a:ext cx="7772400" cy="29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CC07-380B-C56C-7048-30EF5AE6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About VIT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3F5BB-4D95-9A3E-5EA1-0D9F9011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17320"/>
            <a:ext cx="7315200" cy="4023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88AD-9AD3-6964-537D-A1A271D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5B0C-E460-0CA7-8C88-F614F7E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6185-0B2C-6A4B-74E1-8919EAD7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8F0C-2F96-ABB8-1F88-EFBB5A85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About VIT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CF5B-AFEE-F13B-1C82-82FC2563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2F44-14B1-AE0E-BDC1-06CC4AB4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748F-C0FB-F950-D924-A344DED6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74CB00-DFA4-38C0-D83B-EF7F9A9CDDCA}"/>
              </a:ext>
            </a:extLst>
          </p:cNvPr>
          <p:cNvGrpSpPr/>
          <p:nvPr/>
        </p:nvGrpSpPr>
        <p:grpSpPr>
          <a:xfrm>
            <a:off x="4672318" y="1181935"/>
            <a:ext cx="4069899" cy="923330"/>
            <a:chOff x="4294907" y="1065799"/>
            <a:chExt cx="4069899" cy="9233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BB69C6-1F83-2AEF-A35C-608AB643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4907" y="1362364"/>
              <a:ext cx="1955800" cy="330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44F76F-B1E6-52BA-7169-7C95144DD3D4}"/>
                </a:ext>
              </a:extLst>
            </p:cNvPr>
            <p:cNvSpPr txBox="1"/>
            <p:nvPr/>
          </p:nvSpPr>
          <p:spPr>
            <a:xfrm>
              <a:off x="6825026" y="1065799"/>
              <a:ext cx="15397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H : Height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W : Width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 : Channel</a:t>
              </a:r>
              <a:endParaRPr lang="en-KR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FE042C-3285-C651-891D-D520766CBF62}"/>
              </a:ext>
            </a:extLst>
          </p:cNvPr>
          <p:cNvGrpSpPr/>
          <p:nvPr/>
        </p:nvGrpSpPr>
        <p:grpSpPr>
          <a:xfrm>
            <a:off x="4672318" y="2906740"/>
            <a:ext cx="6134311" cy="923330"/>
            <a:chOff x="4294907" y="2323094"/>
            <a:chExt cx="6134311" cy="923330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658D7E5-3C83-9A24-84EF-2CDFA204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907" y="2562509"/>
              <a:ext cx="2159000" cy="444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5ACB4-0D56-9995-04EB-E55C184D34F9}"/>
                </a:ext>
              </a:extLst>
            </p:cNvPr>
            <p:cNvSpPr txBox="1"/>
            <p:nvPr/>
          </p:nvSpPr>
          <p:spPr>
            <a:xfrm>
              <a:off x="6825026" y="2323094"/>
              <a:ext cx="36041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N : Resulting numbers of patches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(P, P) : Resolution of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C : Channel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395446-748E-3B4F-2EE7-A5F0F3BF13DE}"/>
              </a:ext>
            </a:extLst>
          </p:cNvPr>
          <p:cNvGrpSpPr/>
          <p:nvPr/>
        </p:nvGrpSpPr>
        <p:grpSpPr>
          <a:xfrm>
            <a:off x="4852732" y="4631545"/>
            <a:ext cx="5385209" cy="923330"/>
            <a:chOff x="4447307" y="3611577"/>
            <a:chExt cx="5385209" cy="9233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0125CB-BF94-A91B-A4AF-C26DE3B9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7307" y="3862168"/>
              <a:ext cx="1854200" cy="3937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9AAB44-1F6B-9A4E-EB1B-56A826A6E7F0}"/>
                </a:ext>
              </a:extLst>
            </p:cNvPr>
            <p:cNvSpPr txBox="1"/>
            <p:nvPr/>
          </p:nvSpPr>
          <p:spPr>
            <a:xfrm>
              <a:off x="6825026" y="3611577"/>
              <a:ext cx="30074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H : Hieight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W : Width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(P, P) : Resolution of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22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CC07-380B-C56C-7048-30EF5AE6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About VIT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3F5BB-4D95-9A3E-5EA1-0D9F9011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412860"/>
            <a:ext cx="7315200" cy="4023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88AD-9AD3-6964-537D-A1A271D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5B0C-E460-0CA7-8C88-F614F7E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6185-0B2C-6A4B-74E1-8919EAD7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1B0D9-C9D3-842C-AAB6-23D650C2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31" y="4448354"/>
            <a:ext cx="7772400" cy="18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0316-7BFF-9775-38AA-17E6A36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dirty="0"/>
              <a:t>Attention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AB-B41C-8470-D1EA-C60DF7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0F08-5971-E352-2F42-41231AE4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EFFB-C16A-9700-7689-1DD64839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28861-ED3F-600F-976E-851DF748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5" y="759690"/>
            <a:ext cx="3149600" cy="528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72BE0-2D30-AE24-052C-157DBA356CF7}"/>
              </a:ext>
            </a:extLst>
          </p:cNvPr>
          <p:cNvSpPr txBox="1"/>
          <p:nvPr/>
        </p:nvSpPr>
        <p:spPr>
          <a:xfrm>
            <a:off x="7607388" y="1382286"/>
            <a:ext cx="40142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dirty="0"/>
              <a:t>A learned Position  embedding is added to the patch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KR" sz="2000" dirty="0"/>
              <a:t>loser patches tend to have more simmilar position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dirty="0"/>
              <a:t>Patches in the same row/column have simmilar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dirty="0"/>
              <a:t>This allows VIT to integrate information across the entire image even in the lowest layers</a:t>
            </a:r>
          </a:p>
        </p:txBody>
      </p:sp>
    </p:spTree>
    <p:extLst>
      <p:ext uri="{BB962C8B-B14F-4D97-AF65-F5344CB8AC3E}">
        <p14:creationId xmlns:p14="http://schemas.microsoft.com/office/powerpoint/2010/main" val="1946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312-7326-775B-C7CA-09F8300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R" spc="-300" dirty="0"/>
              <a:t>Self-Supervision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D010-6E25-18BB-0864-DCEBBA03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4299-E088-4984-9A5F-1A54B4C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DA54-C59D-DF89-A78E-378FCE24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7483-635C-935E-0747-4069719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18" y="2219871"/>
            <a:ext cx="7772400" cy="24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0EE-E392-F80F-579E-F95B6403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300" dirty="0"/>
              <a:t>Hyperparameters</a:t>
            </a:r>
            <a:endParaRPr lang="en-KR" spc="-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B59D-6BAA-8D69-F408-C17080D0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4113-1332-6D42-9138-03D03770477F}" type="datetime1">
              <a:rPr lang="en-US" smtClean="0"/>
              <a:t>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B984-488E-A656-2528-7ED1023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seminar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4F9F-1979-8924-C25B-29680307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64FE6-171C-1FEE-DAA9-CFB06BA2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56" y="1760422"/>
            <a:ext cx="7772400" cy="33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78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{B56A9F96-C1B4-414C-BE24-79A8EC058F01}tf10001124</Template>
  <TotalTime>668</TotalTime>
  <Words>169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Frame</vt:lpstr>
      <vt:lpstr>Vision Transformer(VIT)</vt:lpstr>
      <vt:lpstr>Index</vt:lpstr>
      <vt:lpstr>What is Transformer</vt:lpstr>
      <vt:lpstr>About VIT</vt:lpstr>
      <vt:lpstr>About VIT</vt:lpstr>
      <vt:lpstr>About VIT</vt:lpstr>
      <vt:lpstr>Attention</vt:lpstr>
      <vt:lpstr>Self-Supervision</vt:lpstr>
      <vt:lpstr>Hyperparameters</vt:lpstr>
      <vt:lpstr>Hyperparameters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Transformer(VIT)</dc:title>
  <dc:creator>t01089026612@gmail.com</dc:creator>
  <cp:lastModifiedBy>t01089026612@gmail.com</cp:lastModifiedBy>
  <cp:revision>21</cp:revision>
  <dcterms:created xsi:type="dcterms:W3CDTF">2023-01-02T02:52:27Z</dcterms:created>
  <dcterms:modified xsi:type="dcterms:W3CDTF">2023-01-03T03:37:41Z</dcterms:modified>
</cp:coreProperties>
</file>