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3329-1151-9D43-96D9-FAE02A470F3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534713" y="848782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6" y="1581515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534712" y="2315018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931833" y="231501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Verify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900us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urved Connector 12"/>
          <p:cNvCxnSpPr>
            <a:stCxn id="4" idx="1"/>
            <a:endCxn id="5" idx="0"/>
          </p:cNvCxnSpPr>
          <p:nvPr/>
        </p:nvCxnSpPr>
        <p:spPr>
          <a:xfrm rot="10800000" flipV="1">
            <a:off x="3050650" y="1851390"/>
            <a:ext cx="515937" cy="4636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3"/>
            <a:endCxn id="62" idx="1"/>
          </p:cNvCxnSpPr>
          <p:nvPr/>
        </p:nvCxnSpPr>
        <p:spPr>
          <a:xfrm>
            <a:off x="3566583" y="258489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2" idx="3"/>
            <a:endCxn id="7" idx="1"/>
          </p:cNvCxnSpPr>
          <p:nvPr/>
        </p:nvCxnSpPr>
        <p:spPr>
          <a:xfrm>
            <a:off x="4765149" y="258489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7" idx="0"/>
            <a:endCxn id="4" idx="3"/>
          </p:cNvCxnSpPr>
          <p:nvPr/>
        </p:nvCxnSpPr>
        <p:spPr>
          <a:xfrm rot="16200000" flipV="1">
            <a:off x="4957988" y="1825235"/>
            <a:ext cx="463628" cy="5159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3270" y="231501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Delay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urved Connector 15"/>
          <p:cNvCxnSpPr>
            <a:stCxn id="2" idx="3"/>
            <a:endCxn id="4" idx="0"/>
          </p:cNvCxnSpPr>
          <p:nvPr/>
        </p:nvCxnSpPr>
        <p:spPr>
          <a:xfrm>
            <a:off x="3566584" y="1118657"/>
            <a:ext cx="682624" cy="4628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Alternate Process 1"/>
          <p:cNvSpPr/>
          <p:nvPr/>
        </p:nvSpPr>
        <p:spPr>
          <a:xfrm>
            <a:off x="4931836" y="848783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stCxn id="20" idx="1"/>
            <a:endCxn id="4" idx="0"/>
          </p:cNvCxnSpPr>
          <p:nvPr/>
        </p:nvCxnSpPr>
        <p:spPr>
          <a:xfrm rot="10800000" flipV="1">
            <a:off x="4249208" y="1118663"/>
            <a:ext cx="682628" cy="4628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8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386145" y="830094"/>
            <a:ext cx="917576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462868" y="1570566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031075" y="2421073"/>
            <a:ext cx="162771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(4KB, 5us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2037428" y="3186472"/>
            <a:ext cx="1627717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 Erase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4312707" y="318647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(256B, ~800us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lternate Process 17"/>
          <p:cNvSpPr/>
          <p:nvPr/>
        </p:nvSpPr>
        <p:spPr>
          <a:xfrm>
            <a:off x="4321968" y="2402070"/>
            <a:ext cx="1346728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 Delay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lternate Process 1"/>
          <p:cNvSpPr/>
          <p:nvPr/>
        </p:nvSpPr>
        <p:spPr>
          <a:xfrm>
            <a:off x="4422244" y="830088"/>
            <a:ext cx="125571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Deep Power-down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(~30us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urved Connector 18"/>
          <p:cNvCxnSpPr>
            <a:stCxn id="2" idx="3"/>
            <a:endCxn id="4" idx="0"/>
          </p:cNvCxnSpPr>
          <p:nvPr/>
        </p:nvCxnSpPr>
        <p:spPr>
          <a:xfrm>
            <a:off x="3303720" y="1099969"/>
            <a:ext cx="617936" cy="470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>
            <a:stCxn id="4" idx="1"/>
            <a:endCxn id="138" idx="3"/>
          </p:cNvCxnSpPr>
          <p:nvPr/>
        </p:nvCxnSpPr>
        <p:spPr>
          <a:xfrm flipH="1">
            <a:off x="3303722" y="1840441"/>
            <a:ext cx="15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urved Connector 67"/>
          <p:cNvCxnSpPr>
            <a:stCxn id="17" idx="1"/>
            <a:endCxn id="4" idx="0"/>
          </p:cNvCxnSpPr>
          <p:nvPr/>
        </p:nvCxnSpPr>
        <p:spPr>
          <a:xfrm rot="10800000" flipV="1">
            <a:off x="3921657" y="1099968"/>
            <a:ext cx="500588" cy="470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136" idx="1"/>
            <a:endCxn id="4" idx="3"/>
          </p:cNvCxnSpPr>
          <p:nvPr/>
        </p:nvCxnSpPr>
        <p:spPr>
          <a:xfrm flipH="1">
            <a:off x="4380445" y="1840439"/>
            <a:ext cx="1561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Alternate Process 3"/>
          <p:cNvSpPr/>
          <p:nvPr/>
        </p:nvSpPr>
        <p:spPr>
          <a:xfrm>
            <a:off x="4536545" y="1570564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Alternate Process 3"/>
          <p:cNvSpPr/>
          <p:nvPr/>
        </p:nvSpPr>
        <p:spPr>
          <a:xfrm>
            <a:off x="2386145" y="1570566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stCxn id="5" idx="2"/>
            <a:endCxn id="18" idx="0"/>
          </p:cNvCxnSpPr>
          <p:nvPr/>
        </p:nvCxnSpPr>
        <p:spPr>
          <a:xfrm>
            <a:off x="2844933" y="2960829"/>
            <a:ext cx="6351" cy="225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/>
          <p:cNvCxnSpPr>
            <a:stCxn id="18" idx="3"/>
            <a:endCxn id="21" idx="1"/>
          </p:cNvCxnSpPr>
          <p:nvPr/>
        </p:nvCxnSpPr>
        <p:spPr>
          <a:xfrm>
            <a:off x="3665145" y="3456347"/>
            <a:ext cx="64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" idx="2"/>
            <a:endCxn id="21" idx="0"/>
          </p:cNvCxnSpPr>
          <p:nvPr/>
        </p:nvCxnSpPr>
        <p:spPr>
          <a:xfrm>
            <a:off x="4995332" y="2941820"/>
            <a:ext cx="0" cy="244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8" name="Straight Arrow Connector 217"/>
          <p:cNvCxnSpPr>
            <a:stCxn id="138" idx="2"/>
            <a:endCxn id="5" idx="0"/>
          </p:cNvCxnSpPr>
          <p:nvPr/>
        </p:nvCxnSpPr>
        <p:spPr>
          <a:xfrm>
            <a:off x="2844933" y="2110322"/>
            <a:ext cx="0" cy="31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Straight Arrow Connector 218"/>
          <p:cNvCxnSpPr>
            <a:stCxn id="16" idx="0"/>
            <a:endCxn id="136" idx="2"/>
          </p:cNvCxnSpPr>
          <p:nvPr/>
        </p:nvCxnSpPr>
        <p:spPr>
          <a:xfrm flipV="1">
            <a:off x="4995335" y="2110314"/>
            <a:ext cx="1" cy="291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161096" y="78782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(1ms &lt; t &lt; 35ms)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2161096" y="150452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 &lt; t &lt; 1000ms)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3697887" y="3103930"/>
            <a:ext cx="11153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&lt; t &lt; 250ms)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2843719" y="1327579"/>
            <a:ext cx="0" cy="17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914248" y="2387889"/>
            <a:ext cx="68262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161096" y="31039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Command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lternate Process 11"/>
          <p:cNvSpPr/>
          <p:nvPr/>
        </p:nvSpPr>
        <p:spPr>
          <a:xfrm>
            <a:off x="5046368" y="3103929"/>
            <a:ext cx="68262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urved Connector 21"/>
          <p:cNvCxnSpPr>
            <a:stCxn id="12" idx="0"/>
            <a:endCxn id="62" idx="3"/>
          </p:cNvCxnSpPr>
          <p:nvPr/>
        </p:nvCxnSpPr>
        <p:spPr>
          <a:xfrm rot="16200000" flipV="1">
            <a:off x="4769199" y="2485446"/>
            <a:ext cx="446165" cy="7908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21" idx="3"/>
            <a:endCxn id="7" idx="1"/>
          </p:cNvCxnSpPr>
          <p:nvPr/>
        </p:nvCxnSpPr>
        <p:spPr>
          <a:xfrm>
            <a:off x="3526347" y="3373810"/>
            <a:ext cx="1715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  <a:endCxn id="12" idx="1"/>
          </p:cNvCxnSpPr>
          <p:nvPr/>
        </p:nvCxnSpPr>
        <p:spPr>
          <a:xfrm flipV="1">
            <a:off x="4813240" y="3373810"/>
            <a:ext cx="2331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urved Connector 14"/>
          <p:cNvCxnSpPr>
            <a:stCxn id="7" idx="3"/>
            <a:endCxn id="7" idx="2"/>
          </p:cNvCxnSpPr>
          <p:nvPr/>
        </p:nvCxnSpPr>
        <p:spPr>
          <a:xfrm flipH="1">
            <a:off x="4255562" y="3373805"/>
            <a:ext cx="557676" cy="269875"/>
          </a:xfrm>
          <a:prstGeom prst="bentConnector4">
            <a:avLst>
              <a:gd name="adj1" fmla="val -13664"/>
              <a:gd name="adj2" fmla="val 1847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17"/>
          <p:cNvCxnSpPr>
            <a:stCxn id="4" idx="2"/>
            <a:endCxn id="62" idx="0"/>
          </p:cNvCxnSpPr>
          <p:nvPr/>
        </p:nvCxnSpPr>
        <p:spPr>
          <a:xfrm rot="16200000" flipH="1">
            <a:off x="3377835" y="1510159"/>
            <a:ext cx="343617" cy="14118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Alternate Process 3"/>
          <p:cNvSpPr/>
          <p:nvPr/>
        </p:nvSpPr>
        <p:spPr>
          <a:xfrm>
            <a:off x="4363746" y="150452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/ Exit Power Down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23" idx="2"/>
            <a:endCxn id="62" idx="0"/>
          </p:cNvCxnSpPr>
          <p:nvPr/>
        </p:nvCxnSpPr>
        <p:spPr>
          <a:xfrm rot="5400000">
            <a:off x="4479160" y="1820680"/>
            <a:ext cx="343617" cy="79080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Alternate Process 20"/>
          <p:cNvSpPr/>
          <p:nvPr/>
        </p:nvSpPr>
        <p:spPr>
          <a:xfrm>
            <a:off x="2161096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Cmd / Data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21" idx="0"/>
          </p:cNvCxnSpPr>
          <p:nvPr/>
        </p:nvCxnSpPr>
        <p:spPr>
          <a:xfrm>
            <a:off x="2843719" y="2927639"/>
            <a:ext cx="0" cy="17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62" idx="1"/>
            <a:endCxn id="41" idx="3"/>
          </p:cNvCxnSpPr>
          <p:nvPr/>
        </p:nvCxnSpPr>
        <p:spPr>
          <a:xfrm flipH="1">
            <a:off x="3526344" y="2657764"/>
            <a:ext cx="387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620559" y="1472430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620561" y="2172278"/>
            <a:ext cx="136524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 / Stale / Active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303184" y="2012180"/>
            <a:ext cx="0" cy="16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2074336" y="217227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Command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(0.1ms &lt; t &lt; 4ms)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074336" y="287712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Conversion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(~20ms)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lternate Process 3"/>
          <p:cNvSpPr/>
          <p:nvPr/>
        </p:nvSpPr>
        <p:spPr>
          <a:xfrm>
            <a:off x="5163912" y="2877128"/>
            <a:ext cx="1043333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lternate Process 61"/>
          <p:cNvSpPr/>
          <p:nvPr/>
        </p:nvSpPr>
        <p:spPr>
          <a:xfrm>
            <a:off x="5163911" y="2172278"/>
            <a:ext cx="1043333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Command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~2ms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21" idx="3"/>
            <a:endCxn id="65" idx="1"/>
          </p:cNvCxnSpPr>
          <p:nvPr/>
        </p:nvCxnSpPr>
        <p:spPr>
          <a:xfrm>
            <a:off x="3439583" y="3147003"/>
            <a:ext cx="180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65" idx="3"/>
            <a:endCxn id="22" idx="1"/>
          </p:cNvCxnSpPr>
          <p:nvPr/>
        </p:nvCxnSpPr>
        <p:spPr>
          <a:xfrm>
            <a:off x="4985808" y="3147003"/>
            <a:ext cx="17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Alternate Process 3"/>
          <p:cNvSpPr/>
          <p:nvPr/>
        </p:nvSpPr>
        <p:spPr>
          <a:xfrm>
            <a:off x="3620561" y="2877128"/>
            <a:ext cx="136524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Conversion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(~20ms)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62" idx="2"/>
            <a:endCxn id="21" idx="0"/>
          </p:cNvCxnSpPr>
          <p:nvPr/>
        </p:nvCxnSpPr>
        <p:spPr>
          <a:xfrm>
            <a:off x="2756958" y="2712028"/>
            <a:ext cx="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Arrow Connector 72"/>
          <p:cNvCxnSpPr>
            <a:stCxn id="22" idx="0"/>
            <a:endCxn id="51" idx="2"/>
          </p:cNvCxnSpPr>
          <p:nvPr/>
        </p:nvCxnSpPr>
        <p:spPr>
          <a:xfrm flipH="1" flipV="1">
            <a:off x="5685582" y="2712028"/>
            <a:ext cx="1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4" idx="1"/>
            <a:endCxn id="62" idx="3"/>
          </p:cNvCxnSpPr>
          <p:nvPr/>
        </p:nvCxnSpPr>
        <p:spPr>
          <a:xfrm flipH="1">
            <a:off x="3439583" y="2442153"/>
            <a:ext cx="180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>
            <a:stCxn id="51" idx="1"/>
            <a:endCxn id="4" idx="3"/>
          </p:cNvCxnSpPr>
          <p:nvPr/>
        </p:nvCxnSpPr>
        <p:spPr>
          <a:xfrm flipH="1">
            <a:off x="4985812" y="2442153"/>
            <a:ext cx="178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Curved Connector 129"/>
          <p:cNvCxnSpPr>
            <a:stCxn id="22" idx="2"/>
            <a:endCxn id="62" idx="1"/>
          </p:cNvCxnSpPr>
          <p:nvPr/>
        </p:nvCxnSpPr>
        <p:spPr>
          <a:xfrm rot="5400000" flipH="1">
            <a:off x="3392596" y="1123896"/>
            <a:ext cx="974725" cy="3611246"/>
          </a:xfrm>
          <a:prstGeom prst="bentConnector4">
            <a:avLst>
              <a:gd name="adj1" fmla="val -23453"/>
              <a:gd name="adj2" fmla="val 10633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7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8868</TotalTime>
  <Words>162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Lab304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Moore</dc:creator>
  <cp:lastModifiedBy>Daniel R. Moore</cp:lastModifiedBy>
  <cp:revision>31</cp:revision>
  <dcterms:created xsi:type="dcterms:W3CDTF">2014-08-25T04:14:08Z</dcterms:created>
  <dcterms:modified xsi:type="dcterms:W3CDTF">2014-10-15T23:59:46Z</dcterms:modified>
</cp:coreProperties>
</file>