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7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5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3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5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3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7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2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43329-1151-9D43-96D9-FAE02A470F34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0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2534713" y="848782"/>
            <a:ext cx="1031874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Up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(10ms)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3566586" y="1581515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2534712" y="2315018"/>
            <a:ext cx="1031874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Data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900us)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931833" y="2315018"/>
            <a:ext cx="10318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Verify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900us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urved Connector 12"/>
          <p:cNvCxnSpPr>
            <a:stCxn id="4" idx="1"/>
            <a:endCxn id="5" idx="0"/>
          </p:cNvCxnSpPr>
          <p:nvPr/>
        </p:nvCxnSpPr>
        <p:spPr>
          <a:xfrm rot="10800000" flipV="1">
            <a:off x="3050650" y="1851390"/>
            <a:ext cx="515937" cy="46362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5" idx="3"/>
            <a:endCxn id="62" idx="1"/>
          </p:cNvCxnSpPr>
          <p:nvPr/>
        </p:nvCxnSpPr>
        <p:spPr>
          <a:xfrm>
            <a:off x="3566583" y="2584893"/>
            <a:ext cx="1666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62" idx="3"/>
            <a:endCxn id="7" idx="1"/>
          </p:cNvCxnSpPr>
          <p:nvPr/>
        </p:nvCxnSpPr>
        <p:spPr>
          <a:xfrm>
            <a:off x="4765149" y="2584893"/>
            <a:ext cx="1666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urved Connector 18"/>
          <p:cNvCxnSpPr>
            <a:stCxn id="7" idx="0"/>
            <a:endCxn id="4" idx="3"/>
          </p:cNvCxnSpPr>
          <p:nvPr/>
        </p:nvCxnSpPr>
        <p:spPr>
          <a:xfrm rot="16200000" flipV="1">
            <a:off x="4957988" y="1825235"/>
            <a:ext cx="463628" cy="51593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Alternate Process 61"/>
          <p:cNvSpPr/>
          <p:nvPr/>
        </p:nvSpPr>
        <p:spPr>
          <a:xfrm>
            <a:off x="3733270" y="2315018"/>
            <a:ext cx="10318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Delay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(5ms)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urved Connector 15"/>
          <p:cNvCxnSpPr>
            <a:stCxn id="2" idx="3"/>
            <a:endCxn id="4" idx="0"/>
          </p:cNvCxnSpPr>
          <p:nvPr/>
        </p:nvCxnSpPr>
        <p:spPr>
          <a:xfrm>
            <a:off x="3566584" y="1118657"/>
            <a:ext cx="682624" cy="46285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Alternate Process 1"/>
          <p:cNvSpPr/>
          <p:nvPr/>
        </p:nvSpPr>
        <p:spPr>
          <a:xfrm>
            <a:off x="4931836" y="848783"/>
            <a:ext cx="1031874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(100us)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urved Connector 20"/>
          <p:cNvCxnSpPr>
            <a:stCxn id="20" idx="1"/>
            <a:endCxn id="4" idx="0"/>
          </p:cNvCxnSpPr>
          <p:nvPr/>
        </p:nvCxnSpPr>
        <p:spPr>
          <a:xfrm rot="10800000" flipV="1">
            <a:off x="4249208" y="1118663"/>
            <a:ext cx="682628" cy="4628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989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2386145" y="830094"/>
            <a:ext cx="917576" cy="53974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Up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3462868" y="1570566"/>
            <a:ext cx="9175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2031075" y="2421073"/>
            <a:ext cx="162771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Subsector Erase Cmd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(4KB, 5us)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lternate Process 17"/>
          <p:cNvSpPr/>
          <p:nvPr/>
        </p:nvSpPr>
        <p:spPr>
          <a:xfrm>
            <a:off x="2037428" y="3186472"/>
            <a:ext cx="1627717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Subsector Erase Delay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(150ms)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lternate Process 20"/>
          <p:cNvSpPr/>
          <p:nvPr/>
        </p:nvSpPr>
        <p:spPr>
          <a:xfrm>
            <a:off x="4312707" y="3186472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Write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(256B, ~800us)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lternate Process 17"/>
          <p:cNvSpPr/>
          <p:nvPr/>
        </p:nvSpPr>
        <p:spPr>
          <a:xfrm>
            <a:off x="4321968" y="2402070"/>
            <a:ext cx="1346728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Write Delay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lternate Process 1"/>
          <p:cNvSpPr/>
          <p:nvPr/>
        </p:nvSpPr>
        <p:spPr>
          <a:xfrm>
            <a:off x="4422244" y="830088"/>
            <a:ext cx="1255714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 Deep Power-down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(~30us)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urved Connector 18"/>
          <p:cNvCxnSpPr>
            <a:stCxn id="2" idx="3"/>
            <a:endCxn id="4" idx="0"/>
          </p:cNvCxnSpPr>
          <p:nvPr/>
        </p:nvCxnSpPr>
        <p:spPr>
          <a:xfrm>
            <a:off x="3303720" y="1099969"/>
            <a:ext cx="617936" cy="47060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Straight Arrow Connector 47"/>
          <p:cNvCxnSpPr>
            <a:stCxn id="4" idx="1"/>
            <a:endCxn id="138" idx="3"/>
          </p:cNvCxnSpPr>
          <p:nvPr/>
        </p:nvCxnSpPr>
        <p:spPr>
          <a:xfrm flipH="1">
            <a:off x="3303722" y="1840441"/>
            <a:ext cx="159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urved Connector 67"/>
          <p:cNvCxnSpPr>
            <a:stCxn id="17" idx="1"/>
            <a:endCxn id="4" idx="0"/>
          </p:cNvCxnSpPr>
          <p:nvPr/>
        </p:nvCxnSpPr>
        <p:spPr>
          <a:xfrm rot="10800000" flipV="1">
            <a:off x="3921657" y="1099968"/>
            <a:ext cx="500588" cy="47060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Straight Arrow Connector 123"/>
          <p:cNvCxnSpPr>
            <a:stCxn id="136" idx="1"/>
            <a:endCxn id="4" idx="3"/>
          </p:cNvCxnSpPr>
          <p:nvPr/>
        </p:nvCxnSpPr>
        <p:spPr>
          <a:xfrm flipH="1">
            <a:off x="4380445" y="1840439"/>
            <a:ext cx="15610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" name="Alternate Process 3"/>
          <p:cNvSpPr/>
          <p:nvPr/>
        </p:nvSpPr>
        <p:spPr>
          <a:xfrm>
            <a:off x="4536545" y="1570564"/>
            <a:ext cx="9175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(~10ms)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Alternate Process 3"/>
          <p:cNvSpPr/>
          <p:nvPr/>
        </p:nvSpPr>
        <p:spPr>
          <a:xfrm>
            <a:off x="2386145" y="1570566"/>
            <a:ext cx="9175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(~10ms)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9" name="Straight Arrow Connector 168"/>
          <p:cNvCxnSpPr>
            <a:stCxn id="5" idx="2"/>
            <a:endCxn id="18" idx="0"/>
          </p:cNvCxnSpPr>
          <p:nvPr/>
        </p:nvCxnSpPr>
        <p:spPr>
          <a:xfrm>
            <a:off x="2844933" y="2960829"/>
            <a:ext cx="6351" cy="225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3" name="Straight Arrow Connector 172"/>
          <p:cNvCxnSpPr>
            <a:stCxn id="18" idx="3"/>
            <a:endCxn id="21" idx="1"/>
          </p:cNvCxnSpPr>
          <p:nvPr/>
        </p:nvCxnSpPr>
        <p:spPr>
          <a:xfrm>
            <a:off x="3665145" y="3456347"/>
            <a:ext cx="6475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Straight Arrow Connector 177"/>
          <p:cNvCxnSpPr>
            <a:stCxn id="16" idx="2"/>
            <a:endCxn id="21" idx="0"/>
          </p:cNvCxnSpPr>
          <p:nvPr/>
        </p:nvCxnSpPr>
        <p:spPr>
          <a:xfrm>
            <a:off x="4995332" y="2941820"/>
            <a:ext cx="0" cy="2446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8" name="Straight Arrow Connector 217"/>
          <p:cNvCxnSpPr>
            <a:stCxn id="138" idx="2"/>
            <a:endCxn id="5" idx="0"/>
          </p:cNvCxnSpPr>
          <p:nvPr/>
        </p:nvCxnSpPr>
        <p:spPr>
          <a:xfrm>
            <a:off x="2844933" y="2110322"/>
            <a:ext cx="0" cy="310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9" name="Straight Arrow Connector 218"/>
          <p:cNvCxnSpPr>
            <a:stCxn id="16" idx="0"/>
            <a:endCxn id="136" idx="2"/>
          </p:cNvCxnSpPr>
          <p:nvPr/>
        </p:nvCxnSpPr>
        <p:spPr>
          <a:xfrm flipV="1">
            <a:off x="4995335" y="2110314"/>
            <a:ext cx="1" cy="291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277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2161096" y="787823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Up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(1ms &lt; t &lt; 35ms)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2161096" y="1504522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(10ms &lt; t &lt; 1000ms)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2207688" y="3103930"/>
            <a:ext cx="11153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Poll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 &lt; t &lt; 250ms)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2843719" y="1327579"/>
            <a:ext cx="0" cy="176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Alternate Process 61"/>
          <p:cNvSpPr/>
          <p:nvPr/>
        </p:nvSpPr>
        <p:spPr>
          <a:xfrm>
            <a:off x="3914248" y="2387889"/>
            <a:ext cx="68262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lternate Process 20"/>
          <p:cNvSpPr/>
          <p:nvPr/>
        </p:nvSpPr>
        <p:spPr>
          <a:xfrm>
            <a:off x="2207688" y="2387889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Command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(~1ms)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62" idx="1"/>
            <a:endCxn id="21" idx="3"/>
          </p:cNvCxnSpPr>
          <p:nvPr/>
        </p:nvCxnSpPr>
        <p:spPr>
          <a:xfrm flipH="1">
            <a:off x="3572938" y="2657764"/>
            <a:ext cx="3413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3323038" y="3373804"/>
            <a:ext cx="23313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Curved Connector 14"/>
          <p:cNvCxnSpPr>
            <a:stCxn id="7" idx="3"/>
            <a:endCxn id="7" idx="2"/>
          </p:cNvCxnSpPr>
          <p:nvPr/>
        </p:nvCxnSpPr>
        <p:spPr>
          <a:xfrm flipH="1">
            <a:off x="2765363" y="3373805"/>
            <a:ext cx="557676" cy="269875"/>
          </a:xfrm>
          <a:prstGeom prst="bentConnector4">
            <a:avLst>
              <a:gd name="adj1" fmla="val -13664"/>
              <a:gd name="adj2" fmla="val 184706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urved Connector 17"/>
          <p:cNvCxnSpPr>
            <a:stCxn id="4" idx="2"/>
            <a:endCxn id="62" idx="0"/>
          </p:cNvCxnSpPr>
          <p:nvPr/>
        </p:nvCxnSpPr>
        <p:spPr>
          <a:xfrm rot="16200000" flipH="1">
            <a:off x="3377835" y="1510159"/>
            <a:ext cx="343617" cy="141184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Alternate Process 3"/>
          <p:cNvSpPr/>
          <p:nvPr/>
        </p:nvSpPr>
        <p:spPr>
          <a:xfrm>
            <a:off x="3702002" y="1491562"/>
            <a:ext cx="1107125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/ Exit Power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>
            <a:stCxn id="23" idx="2"/>
            <a:endCxn id="62" idx="0"/>
          </p:cNvCxnSpPr>
          <p:nvPr/>
        </p:nvCxnSpPr>
        <p:spPr>
          <a:xfrm rot="5400000">
            <a:off x="4077275" y="2209598"/>
            <a:ext cx="356577" cy="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Alternate Process 20"/>
          <p:cNvSpPr/>
          <p:nvPr/>
        </p:nvSpPr>
        <p:spPr>
          <a:xfrm>
            <a:off x="3572940" y="3101044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(Verify)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(~1ms)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41" idx="0"/>
            <a:endCxn id="62" idx="2"/>
          </p:cNvCxnSpPr>
          <p:nvPr/>
        </p:nvCxnSpPr>
        <p:spPr>
          <a:xfrm flipH="1" flipV="1">
            <a:off x="4255561" y="2927639"/>
            <a:ext cx="4" cy="173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31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3620559" y="1472430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Up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3620561" y="2172278"/>
            <a:ext cx="1365249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 / Stale / Active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4303184" y="2012180"/>
            <a:ext cx="0" cy="160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Alternate Process 61"/>
          <p:cNvSpPr/>
          <p:nvPr/>
        </p:nvSpPr>
        <p:spPr>
          <a:xfrm>
            <a:off x="2074336" y="2172278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 Command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(0.1ms &lt; t &lt; 4ms)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lternate Process 20"/>
          <p:cNvSpPr/>
          <p:nvPr/>
        </p:nvSpPr>
        <p:spPr>
          <a:xfrm>
            <a:off x="2074336" y="2877128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Conversion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(~20ms)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lternate Process 3"/>
          <p:cNvSpPr/>
          <p:nvPr/>
        </p:nvSpPr>
        <p:spPr>
          <a:xfrm>
            <a:off x="5163912" y="2877128"/>
            <a:ext cx="1043333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Ready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Alternate Process 61"/>
          <p:cNvSpPr/>
          <p:nvPr/>
        </p:nvSpPr>
        <p:spPr>
          <a:xfrm>
            <a:off x="5163911" y="2172278"/>
            <a:ext cx="1043333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Command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~2ms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21" idx="3"/>
            <a:endCxn id="65" idx="1"/>
          </p:cNvCxnSpPr>
          <p:nvPr/>
        </p:nvCxnSpPr>
        <p:spPr>
          <a:xfrm>
            <a:off x="3439583" y="3147003"/>
            <a:ext cx="1809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65" idx="3"/>
            <a:endCxn id="22" idx="1"/>
          </p:cNvCxnSpPr>
          <p:nvPr/>
        </p:nvCxnSpPr>
        <p:spPr>
          <a:xfrm>
            <a:off x="4985808" y="3147003"/>
            <a:ext cx="178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Alternate Process 3"/>
          <p:cNvSpPr/>
          <p:nvPr/>
        </p:nvSpPr>
        <p:spPr>
          <a:xfrm>
            <a:off x="3620561" y="2877128"/>
            <a:ext cx="1365249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Conversion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(~20ms)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>
            <a:stCxn id="62" idx="2"/>
            <a:endCxn id="21" idx="0"/>
          </p:cNvCxnSpPr>
          <p:nvPr/>
        </p:nvCxnSpPr>
        <p:spPr>
          <a:xfrm>
            <a:off x="2756958" y="2712028"/>
            <a:ext cx="0" cy="165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Straight Arrow Connector 72"/>
          <p:cNvCxnSpPr>
            <a:stCxn id="22" idx="0"/>
            <a:endCxn id="51" idx="2"/>
          </p:cNvCxnSpPr>
          <p:nvPr/>
        </p:nvCxnSpPr>
        <p:spPr>
          <a:xfrm flipH="1" flipV="1">
            <a:off x="5685582" y="2712028"/>
            <a:ext cx="1" cy="165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Straight Arrow Connector 122"/>
          <p:cNvCxnSpPr>
            <a:stCxn id="4" idx="1"/>
            <a:endCxn id="62" idx="3"/>
          </p:cNvCxnSpPr>
          <p:nvPr/>
        </p:nvCxnSpPr>
        <p:spPr>
          <a:xfrm flipH="1">
            <a:off x="3439583" y="2442153"/>
            <a:ext cx="1809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Straight Arrow Connector 125"/>
          <p:cNvCxnSpPr>
            <a:stCxn id="51" idx="1"/>
            <a:endCxn id="4" idx="3"/>
          </p:cNvCxnSpPr>
          <p:nvPr/>
        </p:nvCxnSpPr>
        <p:spPr>
          <a:xfrm flipH="1">
            <a:off x="4985812" y="2442153"/>
            <a:ext cx="1781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Curved Connector 129"/>
          <p:cNvCxnSpPr>
            <a:stCxn id="22" idx="2"/>
            <a:endCxn id="62" idx="1"/>
          </p:cNvCxnSpPr>
          <p:nvPr/>
        </p:nvCxnSpPr>
        <p:spPr>
          <a:xfrm rot="5400000" flipH="1">
            <a:off x="3392596" y="1123896"/>
            <a:ext cx="974725" cy="3611246"/>
          </a:xfrm>
          <a:prstGeom prst="bentConnector4">
            <a:avLst>
              <a:gd name="adj1" fmla="val -23453"/>
              <a:gd name="adj2" fmla="val 10633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778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8871</TotalTime>
  <Words>158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Lab304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Moore</dc:creator>
  <cp:lastModifiedBy>drmoore</cp:lastModifiedBy>
  <cp:revision>32</cp:revision>
  <dcterms:created xsi:type="dcterms:W3CDTF">2014-08-25T04:14:08Z</dcterms:created>
  <dcterms:modified xsi:type="dcterms:W3CDTF">2014-10-17T04:10:27Z</dcterms:modified>
</cp:coreProperties>
</file>