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7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3329-1151-9D43-96D9-FAE02A470F34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2AF79-586D-BF4A-BB89-348CC88C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Up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6583" y="1581515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2534709" y="2398838"/>
            <a:ext cx="1031874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4931833" y="239883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69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Curved Connector 12"/>
          <p:cNvCxnSpPr>
            <a:stCxn id="4" idx="1"/>
            <a:endCxn id="5" idx="0"/>
          </p:cNvCxnSpPr>
          <p:nvPr/>
        </p:nvCxnSpPr>
        <p:spPr>
          <a:xfrm rot="10800000" flipV="1">
            <a:off x="3050647" y="1851390"/>
            <a:ext cx="515937" cy="5474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5" idx="3"/>
            <a:endCxn id="62" idx="1"/>
          </p:cNvCxnSpPr>
          <p:nvPr/>
        </p:nvCxnSpPr>
        <p:spPr>
          <a:xfrm>
            <a:off x="3566583" y="266871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62" idx="3"/>
            <a:endCxn id="7" idx="1"/>
          </p:cNvCxnSpPr>
          <p:nvPr/>
        </p:nvCxnSpPr>
        <p:spPr>
          <a:xfrm>
            <a:off x="4765146" y="2668713"/>
            <a:ext cx="166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urved Connector 18"/>
          <p:cNvCxnSpPr>
            <a:stCxn id="7" idx="0"/>
            <a:endCxn id="4" idx="3"/>
          </p:cNvCxnSpPr>
          <p:nvPr/>
        </p:nvCxnSpPr>
        <p:spPr>
          <a:xfrm rot="16200000" flipV="1">
            <a:off x="4916078" y="1867145"/>
            <a:ext cx="547448" cy="51593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733270" y="239883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7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Up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6583" y="1570566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1854995" y="2442633"/>
            <a:ext cx="1346729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Subsector Erase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3739621" y="4014258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739620" y="2442634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18" name="Alternate Process 17"/>
          <p:cNvSpPr/>
          <p:nvPr/>
        </p:nvSpPr>
        <p:spPr>
          <a:xfrm>
            <a:off x="2018772" y="3213101"/>
            <a:ext cx="1031876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Alternate Process 20"/>
          <p:cNvSpPr/>
          <p:nvPr/>
        </p:nvSpPr>
        <p:spPr>
          <a:xfrm>
            <a:off x="3566584" y="3213101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Write</a:t>
            </a:r>
            <a:endParaRPr lang="en-US" dirty="0"/>
          </a:p>
        </p:txBody>
      </p:sp>
      <p:cxnSp>
        <p:nvCxnSpPr>
          <p:cNvPr id="35" name="Curved Connector 34"/>
          <p:cNvCxnSpPr>
            <a:stCxn id="4" idx="2"/>
            <a:endCxn id="62" idx="0"/>
          </p:cNvCxnSpPr>
          <p:nvPr/>
        </p:nvCxnSpPr>
        <p:spPr>
          <a:xfrm rot="16200000" flipH="1">
            <a:off x="4086224" y="2273300"/>
            <a:ext cx="332318" cy="63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urved Connector 37"/>
          <p:cNvCxnSpPr>
            <a:stCxn id="62" idx="1"/>
            <a:endCxn id="5" idx="3"/>
          </p:cNvCxnSpPr>
          <p:nvPr/>
        </p:nvCxnSpPr>
        <p:spPr>
          <a:xfrm rot="10800000">
            <a:off x="3201724" y="2712509"/>
            <a:ext cx="537896" cy="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urved Connector 69"/>
          <p:cNvCxnSpPr>
            <a:stCxn id="7" idx="3"/>
            <a:endCxn id="4" idx="3"/>
          </p:cNvCxnSpPr>
          <p:nvPr/>
        </p:nvCxnSpPr>
        <p:spPr>
          <a:xfrm flipV="1">
            <a:off x="4771497" y="1840441"/>
            <a:ext cx="160336" cy="2443692"/>
          </a:xfrm>
          <a:prstGeom prst="curvedConnector3">
            <a:avLst>
              <a:gd name="adj1" fmla="val 24257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urved Connector 33"/>
          <p:cNvCxnSpPr>
            <a:stCxn id="18" idx="2"/>
            <a:endCxn id="7" idx="1"/>
          </p:cNvCxnSpPr>
          <p:nvPr/>
        </p:nvCxnSpPr>
        <p:spPr>
          <a:xfrm rot="16200000" flipH="1">
            <a:off x="2871524" y="3416036"/>
            <a:ext cx="531282" cy="120491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18" idx="3"/>
            <a:endCxn id="21" idx="1"/>
          </p:cNvCxnSpPr>
          <p:nvPr/>
        </p:nvCxnSpPr>
        <p:spPr>
          <a:xfrm>
            <a:off x="3050648" y="3482976"/>
            <a:ext cx="5159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5" idx="2"/>
            <a:endCxn id="18" idx="0"/>
          </p:cNvCxnSpPr>
          <p:nvPr/>
        </p:nvCxnSpPr>
        <p:spPr>
          <a:xfrm>
            <a:off x="2528360" y="2982383"/>
            <a:ext cx="6350" cy="230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277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Up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6583" y="1570566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3810132" y="3218229"/>
            <a:ext cx="878152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3572934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21" name="Alternate Process 20"/>
          <p:cNvSpPr/>
          <p:nvPr/>
        </p:nvSpPr>
        <p:spPr>
          <a:xfrm>
            <a:off x="2001074" y="321822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31" name="Curved Connector 30"/>
          <p:cNvCxnSpPr>
            <a:stCxn id="62" idx="1"/>
            <a:endCxn id="21" idx="0"/>
          </p:cNvCxnSpPr>
          <p:nvPr/>
        </p:nvCxnSpPr>
        <p:spPr>
          <a:xfrm rot="10800000" flipV="1">
            <a:off x="2683700" y="2657763"/>
            <a:ext cx="889235" cy="56046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Alternate Process 11"/>
          <p:cNvSpPr/>
          <p:nvPr/>
        </p:nvSpPr>
        <p:spPr>
          <a:xfrm>
            <a:off x="5132092" y="321822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Completion</a:t>
            </a:r>
            <a:endParaRPr lang="en-US" dirty="0"/>
          </a:p>
        </p:txBody>
      </p:sp>
      <p:cxnSp>
        <p:nvCxnSpPr>
          <p:cNvPr id="22" name="Curved Connector 21"/>
          <p:cNvCxnSpPr>
            <a:stCxn id="12" idx="0"/>
            <a:endCxn id="62" idx="3"/>
          </p:cNvCxnSpPr>
          <p:nvPr/>
        </p:nvCxnSpPr>
        <p:spPr>
          <a:xfrm rot="16200000" flipV="1">
            <a:off x="5096219" y="2499730"/>
            <a:ext cx="560465" cy="8765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Straight Arrow Connector 4"/>
          <p:cNvCxnSpPr>
            <a:stCxn id="4" idx="2"/>
            <a:endCxn id="62" idx="0"/>
          </p:cNvCxnSpPr>
          <p:nvPr/>
        </p:nvCxnSpPr>
        <p:spPr>
          <a:xfrm>
            <a:off x="4249208" y="2110316"/>
            <a:ext cx="6351" cy="27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>
            <a:stCxn id="21" idx="3"/>
            <a:endCxn id="7" idx="1"/>
          </p:cNvCxnSpPr>
          <p:nvPr/>
        </p:nvCxnSpPr>
        <p:spPr>
          <a:xfrm>
            <a:off x="3366324" y="3488104"/>
            <a:ext cx="443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7" idx="3"/>
            <a:endCxn id="12" idx="1"/>
          </p:cNvCxnSpPr>
          <p:nvPr/>
        </p:nvCxnSpPr>
        <p:spPr>
          <a:xfrm>
            <a:off x="4688284" y="3488104"/>
            <a:ext cx="443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Curved Connector 14"/>
          <p:cNvCxnSpPr>
            <a:stCxn id="7" idx="3"/>
            <a:endCxn id="7" idx="2"/>
          </p:cNvCxnSpPr>
          <p:nvPr/>
        </p:nvCxnSpPr>
        <p:spPr>
          <a:xfrm flipH="1">
            <a:off x="4249208" y="3488104"/>
            <a:ext cx="439076" cy="269875"/>
          </a:xfrm>
          <a:prstGeom prst="curvedConnector4">
            <a:avLst>
              <a:gd name="adj1" fmla="val -52064"/>
              <a:gd name="adj2" fmla="val 1847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1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/>
          <p:cNvSpPr/>
          <p:nvPr/>
        </p:nvSpPr>
        <p:spPr>
          <a:xfrm>
            <a:off x="3566583" y="772583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Up</a:t>
            </a:r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3566583" y="1570566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7" name="Alternate Process 6"/>
          <p:cNvSpPr/>
          <p:nvPr/>
        </p:nvSpPr>
        <p:spPr>
          <a:xfrm>
            <a:off x="5127496" y="2394918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4249208" y="1312333"/>
            <a:ext cx="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Alternate Process 61"/>
          <p:cNvSpPr/>
          <p:nvPr/>
        </p:nvSpPr>
        <p:spPr>
          <a:xfrm>
            <a:off x="2040268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21" name="Alternate Process 20"/>
          <p:cNvSpPr/>
          <p:nvPr/>
        </p:nvSpPr>
        <p:spPr>
          <a:xfrm>
            <a:off x="3572934" y="2387889"/>
            <a:ext cx="1365250" cy="53975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cxnSp>
        <p:nvCxnSpPr>
          <p:cNvPr id="39" name="Curved Connector 38"/>
          <p:cNvCxnSpPr>
            <a:stCxn id="62" idx="3"/>
            <a:endCxn id="21" idx="1"/>
          </p:cNvCxnSpPr>
          <p:nvPr/>
        </p:nvCxnSpPr>
        <p:spPr>
          <a:xfrm>
            <a:off x="3405518" y="2657764"/>
            <a:ext cx="167416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urved Connector 41"/>
          <p:cNvCxnSpPr>
            <a:stCxn id="21" idx="3"/>
            <a:endCxn id="7" idx="1"/>
          </p:cNvCxnSpPr>
          <p:nvPr/>
        </p:nvCxnSpPr>
        <p:spPr>
          <a:xfrm>
            <a:off x="4938184" y="2657764"/>
            <a:ext cx="189312" cy="70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urved Connector 44"/>
          <p:cNvCxnSpPr>
            <a:stCxn id="4" idx="1"/>
            <a:endCxn id="62" idx="0"/>
          </p:cNvCxnSpPr>
          <p:nvPr/>
        </p:nvCxnSpPr>
        <p:spPr>
          <a:xfrm rot="10800000" flipV="1">
            <a:off x="2722893" y="1840441"/>
            <a:ext cx="843690" cy="5474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urved Connector 47"/>
          <p:cNvCxnSpPr>
            <a:stCxn id="7" idx="0"/>
            <a:endCxn id="4" idx="3"/>
          </p:cNvCxnSpPr>
          <p:nvPr/>
        </p:nvCxnSpPr>
        <p:spPr>
          <a:xfrm rot="16200000" flipV="1">
            <a:off x="5093739" y="1678536"/>
            <a:ext cx="554477" cy="87828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78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6695</TotalTime>
  <Words>29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Lab304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Moore</dc:creator>
  <cp:lastModifiedBy>Daniel R. Moore</cp:lastModifiedBy>
  <cp:revision>9</cp:revision>
  <dcterms:created xsi:type="dcterms:W3CDTF">2014-08-25T04:14:08Z</dcterms:created>
  <dcterms:modified xsi:type="dcterms:W3CDTF">2014-08-29T21:18:29Z</dcterms:modified>
</cp:coreProperties>
</file>