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3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3329-1151-9D43-96D9-FAE02A470F34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AF79-586D-BF4A-BB89-348CC88C5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070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3329-1151-9D43-96D9-FAE02A470F34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AF79-586D-BF4A-BB89-348CC88C5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51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3329-1151-9D43-96D9-FAE02A470F34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AF79-586D-BF4A-BB89-348CC88C5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3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3329-1151-9D43-96D9-FAE02A470F34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AF79-586D-BF4A-BB89-348CC88C5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59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3329-1151-9D43-96D9-FAE02A470F34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AF79-586D-BF4A-BB89-348CC88C5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15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3329-1151-9D43-96D9-FAE02A470F34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AF79-586D-BF4A-BB89-348CC88C5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6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3329-1151-9D43-96D9-FAE02A470F34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AF79-586D-BF4A-BB89-348CC88C5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7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3329-1151-9D43-96D9-FAE02A470F34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AF79-586D-BF4A-BB89-348CC88C5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3329-1151-9D43-96D9-FAE02A470F34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AF79-586D-BF4A-BB89-348CC88C5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35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3329-1151-9D43-96D9-FAE02A470F34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AF79-586D-BF4A-BB89-348CC88C5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74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3329-1151-9D43-96D9-FAE02A470F34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AF79-586D-BF4A-BB89-348CC88C5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27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43329-1151-9D43-96D9-FAE02A470F34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2AF79-586D-BF4A-BB89-348CC88C5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04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ternate Process 1"/>
          <p:cNvSpPr/>
          <p:nvPr/>
        </p:nvSpPr>
        <p:spPr>
          <a:xfrm>
            <a:off x="2534709" y="772583"/>
            <a:ext cx="1031874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Up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(10ms)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lternate Process 3"/>
          <p:cNvSpPr/>
          <p:nvPr/>
        </p:nvSpPr>
        <p:spPr>
          <a:xfrm>
            <a:off x="3566583" y="1581515"/>
            <a:ext cx="1365250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Idle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lternate Process 4"/>
          <p:cNvSpPr/>
          <p:nvPr/>
        </p:nvSpPr>
        <p:spPr>
          <a:xfrm>
            <a:off x="2534709" y="2398838"/>
            <a:ext cx="1031874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Data</a:t>
            </a:r>
          </a:p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900us)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lternate Process 6"/>
          <p:cNvSpPr/>
          <p:nvPr/>
        </p:nvSpPr>
        <p:spPr>
          <a:xfrm>
            <a:off x="4931833" y="2398838"/>
            <a:ext cx="1031876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Verify</a:t>
            </a:r>
          </a:p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900us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Curved Connector 12"/>
          <p:cNvCxnSpPr>
            <a:stCxn id="4" idx="1"/>
            <a:endCxn id="5" idx="0"/>
          </p:cNvCxnSpPr>
          <p:nvPr/>
        </p:nvCxnSpPr>
        <p:spPr>
          <a:xfrm rot="10800000" flipV="1">
            <a:off x="3050647" y="1851390"/>
            <a:ext cx="515937" cy="54744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Straight Arrow Connector 14"/>
          <p:cNvCxnSpPr>
            <a:stCxn id="5" idx="3"/>
            <a:endCxn id="62" idx="1"/>
          </p:cNvCxnSpPr>
          <p:nvPr/>
        </p:nvCxnSpPr>
        <p:spPr>
          <a:xfrm>
            <a:off x="3566583" y="2668713"/>
            <a:ext cx="16668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Straight Arrow Connector 16"/>
          <p:cNvCxnSpPr>
            <a:stCxn id="62" idx="3"/>
            <a:endCxn id="7" idx="1"/>
          </p:cNvCxnSpPr>
          <p:nvPr/>
        </p:nvCxnSpPr>
        <p:spPr>
          <a:xfrm>
            <a:off x="4765146" y="2668713"/>
            <a:ext cx="16668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Curved Connector 18"/>
          <p:cNvCxnSpPr>
            <a:stCxn id="7" idx="0"/>
            <a:endCxn id="4" idx="3"/>
          </p:cNvCxnSpPr>
          <p:nvPr/>
        </p:nvCxnSpPr>
        <p:spPr>
          <a:xfrm rot="16200000" flipV="1">
            <a:off x="4916078" y="1867145"/>
            <a:ext cx="547448" cy="51593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2" name="Alternate Process 61"/>
          <p:cNvSpPr/>
          <p:nvPr/>
        </p:nvSpPr>
        <p:spPr>
          <a:xfrm>
            <a:off x="3733270" y="2398838"/>
            <a:ext cx="1031876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Delay</a:t>
            </a:r>
          </a:p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(5ms)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Curved Connector 15"/>
          <p:cNvCxnSpPr>
            <a:stCxn id="2" idx="3"/>
            <a:endCxn id="4" idx="0"/>
          </p:cNvCxnSpPr>
          <p:nvPr/>
        </p:nvCxnSpPr>
        <p:spPr>
          <a:xfrm>
            <a:off x="3566583" y="1042458"/>
            <a:ext cx="682625" cy="53905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" name="Alternate Process 1"/>
          <p:cNvSpPr/>
          <p:nvPr/>
        </p:nvSpPr>
        <p:spPr>
          <a:xfrm>
            <a:off x="4931835" y="772583"/>
            <a:ext cx="1031874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Sleep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(100us)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Curved Connector 20"/>
          <p:cNvCxnSpPr>
            <a:stCxn id="20" idx="1"/>
            <a:endCxn id="4" idx="0"/>
          </p:cNvCxnSpPr>
          <p:nvPr/>
        </p:nvCxnSpPr>
        <p:spPr>
          <a:xfrm rot="10800000" flipV="1">
            <a:off x="4249209" y="1042457"/>
            <a:ext cx="682627" cy="53905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998979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ternate Process 1"/>
          <p:cNvSpPr/>
          <p:nvPr/>
        </p:nvSpPr>
        <p:spPr>
          <a:xfrm>
            <a:off x="3566583" y="772583"/>
            <a:ext cx="1365250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Up</a:t>
            </a:r>
          </a:p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(10ms)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lternate Process 3"/>
          <p:cNvSpPr/>
          <p:nvPr/>
        </p:nvSpPr>
        <p:spPr>
          <a:xfrm>
            <a:off x="3566583" y="1570566"/>
            <a:ext cx="1365250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Idle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lternate Process 4"/>
          <p:cNvSpPr/>
          <p:nvPr/>
        </p:nvSpPr>
        <p:spPr>
          <a:xfrm>
            <a:off x="1854995" y="2442633"/>
            <a:ext cx="1346729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Sector Erase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(5us)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lternate Process 6"/>
          <p:cNvSpPr/>
          <p:nvPr/>
        </p:nvSpPr>
        <p:spPr>
          <a:xfrm>
            <a:off x="3739621" y="4014258"/>
            <a:ext cx="1031876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Verify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>
            <a:stCxn id="2" idx="2"/>
            <a:endCxn id="4" idx="0"/>
          </p:cNvCxnSpPr>
          <p:nvPr/>
        </p:nvCxnSpPr>
        <p:spPr>
          <a:xfrm>
            <a:off x="4249208" y="1312333"/>
            <a:ext cx="0" cy="258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2" name="Alternate Process 61"/>
          <p:cNvSpPr/>
          <p:nvPr/>
        </p:nvSpPr>
        <p:spPr>
          <a:xfrm>
            <a:off x="3739620" y="2442634"/>
            <a:ext cx="1031876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</a:p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(~10ms)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Alternate Process 17"/>
          <p:cNvSpPr/>
          <p:nvPr/>
        </p:nvSpPr>
        <p:spPr>
          <a:xfrm>
            <a:off x="2018772" y="3213101"/>
            <a:ext cx="1031876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Erase Delay</a:t>
            </a:r>
          </a:p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(150ms)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Alternate Process 20"/>
          <p:cNvSpPr/>
          <p:nvPr/>
        </p:nvSpPr>
        <p:spPr>
          <a:xfrm>
            <a:off x="3566584" y="3213101"/>
            <a:ext cx="1365250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 Write</a:t>
            </a:r>
          </a:p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(5ms)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Curved Connector 34"/>
          <p:cNvCxnSpPr>
            <a:stCxn id="4" idx="2"/>
            <a:endCxn id="62" idx="0"/>
          </p:cNvCxnSpPr>
          <p:nvPr/>
        </p:nvCxnSpPr>
        <p:spPr>
          <a:xfrm rot="16200000" flipH="1">
            <a:off x="4086224" y="2273300"/>
            <a:ext cx="332318" cy="635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urved Connector 37"/>
          <p:cNvCxnSpPr>
            <a:stCxn id="62" idx="1"/>
            <a:endCxn id="5" idx="3"/>
          </p:cNvCxnSpPr>
          <p:nvPr/>
        </p:nvCxnSpPr>
        <p:spPr>
          <a:xfrm rot="10800000">
            <a:off x="3201724" y="2712509"/>
            <a:ext cx="537896" cy="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0" name="Curved Connector 69"/>
          <p:cNvCxnSpPr>
            <a:stCxn id="7" idx="3"/>
            <a:endCxn id="4" idx="3"/>
          </p:cNvCxnSpPr>
          <p:nvPr/>
        </p:nvCxnSpPr>
        <p:spPr>
          <a:xfrm flipV="1">
            <a:off x="4771497" y="1840441"/>
            <a:ext cx="160336" cy="2443692"/>
          </a:xfrm>
          <a:prstGeom prst="curvedConnector3">
            <a:avLst>
              <a:gd name="adj1" fmla="val 242576"/>
            </a:avLst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urved Connector 33"/>
          <p:cNvCxnSpPr>
            <a:stCxn id="18" idx="2"/>
            <a:endCxn id="7" idx="1"/>
          </p:cNvCxnSpPr>
          <p:nvPr/>
        </p:nvCxnSpPr>
        <p:spPr>
          <a:xfrm rot="16200000" flipH="1">
            <a:off x="2871524" y="3416036"/>
            <a:ext cx="531282" cy="120491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Straight Arrow Connector 43"/>
          <p:cNvCxnSpPr>
            <a:stCxn id="18" idx="3"/>
            <a:endCxn id="21" idx="1"/>
          </p:cNvCxnSpPr>
          <p:nvPr/>
        </p:nvCxnSpPr>
        <p:spPr>
          <a:xfrm>
            <a:off x="3050648" y="3482976"/>
            <a:ext cx="51593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Straight Arrow Connector 45"/>
          <p:cNvCxnSpPr>
            <a:stCxn id="5" idx="2"/>
            <a:endCxn id="18" idx="0"/>
          </p:cNvCxnSpPr>
          <p:nvPr/>
        </p:nvCxnSpPr>
        <p:spPr>
          <a:xfrm>
            <a:off x="2528360" y="2982383"/>
            <a:ext cx="6350" cy="2307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02773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ternate Process 1"/>
          <p:cNvSpPr/>
          <p:nvPr/>
        </p:nvSpPr>
        <p:spPr>
          <a:xfrm>
            <a:off x="3566583" y="772583"/>
            <a:ext cx="1365250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Up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lternate Process 3"/>
          <p:cNvSpPr/>
          <p:nvPr/>
        </p:nvSpPr>
        <p:spPr>
          <a:xfrm>
            <a:off x="3566583" y="1570566"/>
            <a:ext cx="1365250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lternate Process 6"/>
          <p:cNvSpPr/>
          <p:nvPr/>
        </p:nvSpPr>
        <p:spPr>
          <a:xfrm>
            <a:off x="3810132" y="3218229"/>
            <a:ext cx="878152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Poll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>
            <a:stCxn id="2" idx="2"/>
            <a:endCxn id="4" idx="0"/>
          </p:cNvCxnSpPr>
          <p:nvPr/>
        </p:nvCxnSpPr>
        <p:spPr>
          <a:xfrm>
            <a:off x="4249208" y="1312333"/>
            <a:ext cx="0" cy="258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2" name="Alternate Process 61"/>
          <p:cNvSpPr/>
          <p:nvPr/>
        </p:nvSpPr>
        <p:spPr>
          <a:xfrm>
            <a:off x="3572934" y="2387889"/>
            <a:ext cx="1365250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Idle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Alternate Process 20"/>
          <p:cNvSpPr/>
          <p:nvPr/>
        </p:nvSpPr>
        <p:spPr>
          <a:xfrm>
            <a:off x="2001074" y="3218229"/>
            <a:ext cx="1365250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Curved Connector 30"/>
          <p:cNvCxnSpPr>
            <a:stCxn id="62" idx="1"/>
            <a:endCxn id="21" idx="0"/>
          </p:cNvCxnSpPr>
          <p:nvPr/>
        </p:nvCxnSpPr>
        <p:spPr>
          <a:xfrm rot="10800000" flipV="1">
            <a:off x="2683700" y="2657763"/>
            <a:ext cx="889235" cy="56046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" name="Alternate Process 11"/>
          <p:cNvSpPr/>
          <p:nvPr/>
        </p:nvSpPr>
        <p:spPr>
          <a:xfrm>
            <a:off x="5132092" y="3218229"/>
            <a:ext cx="1365250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Completion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Curved Connector 21"/>
          <p:cNvCxnSpPr>
            <a:stCxn id="12" idx="0"/>
            <a:endCxn id="62" idx="3"/>
          </p:cNvCxnSpPr>
          <p:nvPr/>
        </p:nvCxnSpPr>
        <p:spPr>
          <a:xfrm rot="16200000" flipV="1">
            <a:off x="5096219" y="2499730"/>
            <a:ext cx="560465" cy="87653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" name="Straight Arrow Connector 4"/>
          <p:cNvCxnSpPr>
            <a:stCxn id="4" idx="2"/>
            <a:endCxn id="62" idx="0"/>
          </p:cNvCxnSpPr>
          <p:nvPr/>
        </p:nvCxnSpPr>
        <p:spPr>
          <a:xfrm>
            <a:off x="4249208" y="2110316"/>
            <a:ext cx="6351" cy="2775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" name="Straight Arrow Connector 7"/>
          <p:cNvCxnSpPr>
            <a:stCxn id="21" idx="3"/>
            <a:endCxn id="7" idx="1"/>
          </p:cNvCxnSpPr>
          <p:nvPr/>
        </p:nvCxnSpPr>
        <p:spPr>
          <a:xfrm>
            <a:off x="3366324" y="3488104"/>
            <a:ext cx="4438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Straight Arrow Connector 12"/>
          <p:cNvCxnSpPr>
            <a:stCxn id="7" idx="3"/>
            <a:endCxn id="12" idx="1"/>
          </p:cNvCxnSpPr>
          <p:nvPr/>
        </p:nvCxnSpPr>
        <p:spPr>
          <a:xfrm>
            <a:off x="4688284" y="3488104"/>
            <a:ext cx="4438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Curved Connector 14"/>
          <p:cNvCxnSpPr>
            <a:stCxn id="7" idx="3"/>
            <a:endCxn id="7" idx="2"/>
          </p:cNvCxnSpPr>
          <p:nvPr/>
        </p:nvCxnSpPr>
        <p:spPr>
          <a:xfrm flipH="1">
            <a:off x="4249208" y="3488104"/>
            <a:ext cx="439076" cy="269875"/>
          </a:xfrm>
          <a:prstGeom prst="curvedConnector4">
            <a:avLst>
              <a:gd name="adj1" fmla="val -52064"/>
              <a:gd name="adj2" fmla="val 184706"/>
            </a:avLst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8318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ternate Process 1"/>
          <p:cNvSpPr/>
          <p:nvPr/>
        </p:nvSpPr>
        <p:spPr>
          <a:xfrm>
            <a:off x="3566583" y="772583"/>
            <a:ext cx="1365250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Up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lternate Process 3"/>
          <p:cNvSpPr/>
          <p:nvPr/>
        </p:nvSpPr>
        <p:spPr>
          <a:xfrm>
            <a:off x="3566583" y="1570566"/>
            <a:ext cx="1365250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Idle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lternate Process 6"/>
          <p:cNvSpPr/>
          <p:nvPr/>
        </p:nvSpPr>
        <p:spPr>
          <a:xfrm>
            <a:off x="5127496" y="2394918"/>
            <a:ext cx="1365250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>
            <a:stCxn id="2" idx="2"/>
            <a:endCxn id="4" idx="0"/>
          </p:cNvCxnSpPr>
          <p:nvPr/>
        </p:nvCxnSpPr>
        <p:spPr>
          <a:xfrm>
            <a:off x="4249208" y="1312333"/>
            <a:ext cx="0" cy="258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2" name="Alternate Process 61"/>
          <p:cNvSpPr/>
          <p:nvPr/>
        </p:nvSpPr>
        <p:spPr>
          <a:xfrm>
            <a:off x="2040268" y="2387889"/>
            <a:ext cx="1365250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Alternate Process 20"/>
          <p:cNvSpPr/>
          <p:nvPr/>
        </p:nvSpPr>
        <p:spPr>
          <a:xfrm>
            <a:off x="3572934" y="2387889"/>
            <a:ext cx="1365250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Curved Connector 38"/>
          <p:cNvCxnSpPr>
            <a:stCxn id="62" idx="3"/>
            <a:endCxn id="21" idx="1"/>
          </p:cNvCxnSpPr>
          <p:nvPr/>
        </p:nvCxnSpPr>
        <p:spPr>
          <a:xfrm>
            <a:off x="3405518" y="2657764"/>
            <a:ext cx="167416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urved Connector 41"/>
          <p:cNvCxnSpPr>
            <a:stCxn id="21" idx="3"/>
            <a:endCxn id="7" idx="1"/>
          </p:cNvCxnSpPr>
          <p:nvPr/>
        </p:nvCxnSpPr>
        <p:spPr>
          <a:xfrm>
            <a:off x="4938184" y="2657764"/>
            <a:ext cx="189312" cy="702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" name="Curved Connector 44"/>
          <p:cNvCxnSpPr>
            <a:stCxn id="4" idx="1"/>
            <a:endCxn id="62" idx="0"/>
          </p:cNvCxnSpPr>
          <p:nvPr/>
        </p:nvCxnSpPr>
        <p:spPr>
          <a:xfrm rot="10800000" flipV="1">
            <a:off x="2722893" y="1840441"/>
            <a:ext cx="843690" cy="54744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Curved Connector 47"/>
          <p:cNvCxnSpPr>
            <a:stCxn id="7" idx="0"/>
            <a:endCxn id="4" idx="3"/>
          </p:cNvCxnSpPr>
          <p:nvPr/>
        </p:nvCxnSpPr>
        <p:spPr>
          <a:xfrm rot="16200000" flipV="1">
            <a:off x="5093739" y="1678536"/>
            <a:ext cx="554477" cy="87828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57789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8333</TotalTime>
  <Words>69</Words>
  <Application>Microsoft Office PowerPoint</Application>
  <PresentationFormat>On-screen Show (4:3)</PresentationFormat>
  <Paragraphs>34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Lab304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Moore</dc:creator>
  <cp:lastModifiedBy>Daniel R. Moore</cp:lastModifiedBy>
  <cp:revision>15</cp:revision>
  <dcterms:created xsi:type="dcterms:W3CDTF">2014-08-25T04:14:08Z</dcterms:created>
  <dcterms:modified xsi:type="dcterms:W3CDTF">2014-10-14T21:03:21Z</dcterms:modified>
</cp:coreProperties>
</file>