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4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14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39" y="2507701"/>
            <a:ext cx="7556485" cy="3618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24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92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15" y="354875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838" y="1600200"/>
            <a:ext cx="377605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169" y="1600200"/>
            <a:ext cx="3752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57721"/>
            <a:ext cx="761196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839" y="1535113"/>
            <a:ext cx="383851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838" y="2174875"/>
            <a:ext cx="383851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8867" y="1535113"/>
            <a:ext cx="37179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8867" y="2174875"/>
            <a:ext cx="37179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8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952" y="273050"/>
            <a:ext cx="436337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839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839" y="6356350"/>
            <a:ext cx="206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CBED09-8FF8-9D44-9F15-9D3294696A95}" type="datetimeFigureOut">
              <a:rPr lang="en-US" smtClean="0"/>
              <a:pPr/>
              <a:t>9/22/14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6566" y="6356350"/>
            <a:ext cx="3207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6743" y="6356350"/>
            <a:ext cx="1824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80AF44-0932-5A4A-AD8B-B59E4CAEB5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74839" y="900200"/>
            <a:ext cx="7556485" cy="106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Headline Line One</a:t>
            </a:r>
            <a:br>
              <a:rPr lang="en-US" dirty="0" smtClean="0"/>
            </a:br>
            <a:r>
              <a:rPr lang="en-US" dirty="0" smtClean="0"/>
              <a:t>Headline Line Two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74839" y="3022896"/>
            <a:ext cx="7556485" cy="310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Intra-Operation Dynamic Voltage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Moore</a:t>
            </a:r>
          </a:p>
          <a:p>
            <a:r>
              <a:rPr lang="en-US" dirty="0" smtClean="0"/>
              <a:t>CESR @ NCSU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Perform a limited function</a:t>
            </a:r>
          </a:p>
          <a:p>
            <a:pPr lvl="1"/>
            <a:r>
              <a:rPr lang="en-US" dirty="0" smtClean="0"/>
              <a:t>Phones, GPS, Stereo, Utility Meter</a:t>
            </a:r>
          </a:p>
          <a:p>
            <a:r>
              <a:rPr lang="en-US" dirty="0" smtClean="0"/>
              <a:t>Use limited resources</a:t>
            </a:r>
          </a:p>
          <a:p>
            <a:pPr lvl="1"/>
            <a:r>
              <a:rPr lang="en-US" dirty="0" smtClean="0"/>
              <a:t>Battery, CPU, Memory, $ Cost</a:t>
            </a:r>
          </a:p>
          <a:p>
            <a:r>
              <a:rPr lang="en-US" dirty="0" smtClean="0"/>
              <a:t>Always in pursuit of increasing function while decreasing resource usage</a:t>
            </a:r>
          </a:p>
          <a:p>
            <a:pPr lvl="1"/>
            <a:r>
              <a:rPr lang="en-US" dirty="0" smtClean="0"/>
              <a:t>Phones / GPS </a:t>
            </a:r>
            <a:r>
              <a:rPr lang="en-US" dirty="0" smtClean="0">
                <a:sym typeface="Wingdings"/>
              </a:rPr>
              <a:t> Smartphones</a:t>
            </a:r>
          </a:p>
          <a:p>
            <a:pPr lvl="1"/>
            <a:r>
              <a:rPr lang="en-US" dirty="0" smtClean="0">
                <a:sym typeface="Wingdings"/>
              </a:rPr>
              <a:t>Stereo  </a:t>
            </a:r>
            <a:r>
              <a:rPr lang="en-US" dirty="0" err="1" smtClean="0">
                <a:sym typeface="Wingdings"/>
              </a:rPr>
              <a:t>WiFi</a:t>
            </a:r>
            <a:r>
              <a:rPr lang="en-US" dirty="0" smtClean="0">
                <a:sym typeface="Wingdings"/>
              </a:rPr>
              <a:t> Surround Sound</a:t>
            </a:r>
          </a:p>
          <a:p>
            <a:pPr lvl="1"/>
            <a:r>
              <a:rPr lang="en-US" dirty="0" smtClean="0">
                <a:sym typeface="Wingdings"/>
              </a:rPr>
              <a:t>Utility Meter  </a:t>
            </a:r>
            <a:r>
              <a:rPr lang="en-US" dirty="0" err="1" smtClean="0">
                <a:sym typeface="Wingdings"/>
              </a:rPr>
              <a:t>SmartGrid</a:t>
            </a:r>
            <a:r>
              <a:rPr lang="en-US" dirty="0" smtClean="0">
                <a:sym typeface="Wingdings"/>
              </a:rPr>
              <a:t> Connected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5724"/>
      </p:ext>
    </p:extLst>
  </p:cSld>
  <p:clrMapOvr>
    <a:masterClrMapping/>
  </p:clrMapOvr>
</p:sld>
</file>

<file path=ppt/theme/theme1.xml><?xml version="1.0" encoding="utf-8"?>
<a:theme xmlns:a="http://schemas.openxmlformats.org/drawingml/2006/main" name="NCSU-vertical-left-top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62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NCSU-vertical-left-top-logo</vt:lpstr>
      <vt:lpstr>Intra-Operation Dynamic Voltage Scaling</vt:lpstr>
      <vt:lpstr>Embedded Systems </vt:lpstr>
      <vt:lpstr>PowerPoint Presentation</vt:lpstr>
    </vt:vector>
  </TitlesOfParts>
  <Company>NC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 Dearmon</dc:creator>
  <cp:lastModifiedBy>Daniel Moore</cp:lastModifiedBy>
  <cp:revision>6</cp:revision>
  <dcterms:created xsi:type="dcterms:W3CDTF">2014-04-10T19:19:04Z</dcterms:created>
  <dcterms:modified xsi:type="dcterms:W3CDTF">2014-09-24T04:30:13Z</dcterms:modified>
</cp:coreProperties>
</file>