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7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5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3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5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8/25/14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8/25/14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8/25/14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3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7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2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43329-1151-9D43-96D9-FAE02A470F34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0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3566583" y="772583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Up</a:t>
            </a:r>
            <a:endParaRPr lang="en-US" dirty="0"/>
          </a:p>
        </p:txBody>
      </p:sp>
      <p:sp>
        <p:nvSpPr>
          <p:cNvPr id="4" name="Alternate Process 3"/>
          <p:cNvSpPr/>
          <p:nvPr/>
        </p:nvSpPr>
        <p:spPr>
          <a:xfrm>
            <a:off x="3566583" y="1581515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5" name="Alternate Process 4"/>
          <p:cNvSpPr/>
          <p:nvPr/>
        </p:nvSpPr>
        <p:spPr>
          <a:xfrm>
            <a:off x="2534709" y="2398838"/>
            <a:ext cx="1031874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Alternate Process 6"/>
          <p:cNvSpPr/>
          <p:nvPr/>
        </p:nvSpPr>
        <p:spPr>
          <a:xfrm>
            <a:off x="4931833" y="2398838"/>
            <a:ext cx="10318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4249208" y="1312333"/>
            <a:ext cx="0" cy="269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Curved Connector 12"/>
          <p:cNvCxnSpPr>
            <a:stCxn id="4" idx="1"/>
            <a:endCxn id="5" idx="0"/>
          </p:cNvCxnSpPr>
          <p:nvPr/>
        </p:nvCxnSpPr>
        <p:spPr>
          <a:xfrm rot="10800000" flipV="1">
            <a:off x="3050647" y="1851390"/>
            <a:ext cx="515937" cy="5474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5" idx="3"/>
            <a:endCxn id="62" idx="1"/>
          </p:cNvCxnSpPr>
          <p:nvPr/>
        </p:nvCxnSpPr>
        <p:spPr>
          <a:xfrm>
            <a:off x="3566583" y="2668713"/>
            <a:ext cx="1666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62" idx="3"/>
            <a:endCxn id="7" idx="1"/>
          </p:cNvCxnSpPr>
          <p:nvPr/>
        </p:nvCxnSpPr>
        <p:spPr>
          <a:xfrm>
            <a:off x="4765146" y="2668713"/>
            <a:ext cx="1666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urved Connector 18"/>
          <p:cNvCxnSpPr>
            <a:stCxn id="7" idx="0"/>
            <a:endCxn id="4" idx="3"/>
          </p:cNvCxnSpPr>
          <p:nvPr/>
        </p:nvCxnSpPr>
        <p:spPr>
          <a:xfrm rot="16200000" flipV="1">
            <a:off x="4916078" y="1867145"/>
            <a:ext cx="547448" cy="51593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Alternate Process 61"/>
          <p:cNvSpPr/>
          <p:nvPr/>
        </p:nvSpPr>
        <p:spPr>
          <a:xfrm>
            <a:off x="3733270" y="2398838"/>
            <a:ext cx="10318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7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3566583" y="772583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Up</a:t>
            </a:r>
            <a:endParaRPr lang="en-US" dirty="0"/>
          </a:p>
        </p:txBody>
      </p:sp>
      <p:sp>
        <p:nvSpPr>
          <p:cNvPr id="4" name="Alternate Process 3"/>
          <p:cNvSpPr/>
          <p:nvPr/>
        </p:nvSpPr>
        <p:spPr>
          <a:xfrm>
            <a:off x="3566583" y="1570566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5" name="Alternate Process 4"/>
          <p:cNvSpPr/>
          <p:nvPr/>
        </p:nvSpPr>
        <p:spPr>
          <a:xfrm>
            <a:off x="1854995" y="2442633"/>
            <a:ext cx="1346729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Subsector Erase</a:t>
            </a:r>
            <a:endParaRPr lang="en-US" dirty="0"/>
          </a:p>
        </p:txBody>
      </p:sp>
      <p:sp>
        <p:nvSpPr>
          <p:cNvPr id="7" name="Alternate Process 6"/>
          <p:cNvSpPr/>
          <p:nvPr/>
        </p:nvSpPr>
        <p:spPr>
          <a:xfrm>
            <a:off x="3739621" y="4014258"/>
            <a:ext cx="10318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4249208" y="1312333"/>
            <a:ext cx="0" cy="258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Alternate Process 61"/>
          <p:cNvSpPr/>
          <p:nvPr/>
        </p:nvSpPr>
        <p:spPr>
          <a:xfrm>
            <a:off x="3739620" y="2442634"/>
            <a:ext cx="10318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8" name="Alternate Process 17"/>
          <p:cNvSpPr/>
          <p:nvPr/>
        </p:nvSpPr>
        <p:spPr>
          <a:xfrm>
            <a:off x="2018772" y="3213101"/>
            <a:ext cx="10318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21" name="Alternate Process 20"/>
          <p:cNvSpPr/>
          <p:nvPr/>
        </p:nvSpPr>
        <p:spPr>
          <a:xfrm>
            <a:off x="3733270" y="3213101"/>
            <a:ext cx="10318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Write</a:t>
            </a:r>
            <a:endParaRPr lang="en-US" dirty="0"/>
          </a:p>
        </p:txBody>
      </p:sp>
      <p:cxnSp>
        <p:nvCxnSpPr>
          <p:cNvPr id="35" name="Curved Connector 34"/>
          <p:cNvCxnSpPr>
            <a:stCxn id="4" idx="2"/>
            <a:endCxn id="62" idx="0"/>
          </p:cNvCxnSpPr>
          <p:nvPr/>
        </p:nvCxnSpPr>
        <p:spPr>
          <a:xfrm rot="16200000" flipH="1">
            <a:off x="4086224" y="2273300"/>
            <a:ext cx="332318" cy="635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urved Connector 37"/>
          <p:cNvCxnSpPr>
            <a:stCxn id="62" idx="1"/>
            <a:endCxn id="5" idx="3"/>
          </p:cNvCxnSpPr>
          <p:nvPr/>
        </p:nvCxnSpPr>
        <p:spPr>
          <a:xfrm rot="10800000">
            <a:off x="3201724" y="2712509"/>
            <a:ext cx="537896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Curved Connector 40"/>
          <p:cNvCxnSpPr>
            <a:stCxn id="5" idx="2"/>
            <a:endCxn id="18" idx="0"/>
          </p:cNvCxnSpPr>
          <p:nvPr/>
        </p:nvCxnSpPr>
        <p:spPr>
          <a:xfrm rot="16200000" flipH="1">
            <a:off x="2416176" y="3094567"/>
            <a:ext cx="230718" cy="63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stCxn id="18" idx="3"/>
            <a:endCxn id="21" idx="1"/>
          </p:cNvCxnSpPr>
          <p:nvPr/>
        </p:nvCxnSpPr>
        <p:spPr>
          <a:xfrm>
            <a:off x="3050648" y="3482976"/>
            <a:ext cx="6826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urved Connector 66"/>
          <p:cNvCxnSpPr>
            <a:stCxn id="21" idx="2"/>
            <a:endCxn id="7" idx="0"/>
          </p:cNvCxnSpPr>
          <p:nvPr/>
        </p:nvCxnSpPr>
        <p:spPr>
          <a:xfrm rot="16200000" flipH="1">
            <a:off x="4121680" y="3880378"/>
            <a:ext cx="261407" cy="635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Curved Connector 69"/>
          <p:cNvCxnSpPr>
            <a:stCxn id="7" idx="3"/>
            <a:endCxn id="4" idx="3"/>
          </p:cNvCxnSpPr>
          <p:nvPr/>
        </p:nvCxnSpPr>
        <p:spPr>
          <a:xfrm flipV="1">
            <a:off x="4771497" y="1840441"/>
            <a:ext cx="160336" cy="2443692"/>
          </a:xfrm>
          <a:prstGeom prst="curvedConnector3">
            <a:avLst>
              <a:gd name="adj1" fmla="val 242576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2773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3566583" y="772583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Up</a:t>
            </a:r>
            <a:endParaRPr lang="en-US" dirty="0"/>
          </a:p>
        </p:txBody>
      </p:sp>
      <p:sp>
        <p:nvSpPr>
          <p:cNvPr id="4" name="Alternate Process 3"/>
          <p:cNvSpPr/>
          <p:nvPr/>
        </p:nvSpPr>
        <p:spPr>
          <a:xfrm>
            <a:off x="3566583" y="1570566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7" name="Alternate Process 6"/>
          <p:cNvSpPr/>
          <p:nvPr/>
        </p:nvSpPr>
        <p:spPr>
          <a:xfrm>
            <a:off x="5127496" y="2394918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4249208" y="1312333"/>
            <a:ext cx="0" cy="258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Alternate Process 61"/>
          <p:cNvSpPr/>
          <p:nvPr/>
        </p:nvSpPr>
        <p:spPr>
          <a:xfrm>
            <a:off x="2040268" y="2387889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21" name="Alternate Process 20"/>
          <p:cNvSpPr/>
          <p:nvPr/>
        </p:nvSpPr>
        <p:spPr>
          <a:xfrm>
            <a:off x="3572934" y="2387889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cxnSp>
        <p:nvCxnSpPr>
          <p:cNvPr id="39" name="Curved Connector 38"/>
          <p:cNvCxnSpPr>
            <a:stCxn id="62" idx="3"/>
            <a:endCxn id="21" idx="1"/>
          </p:cNvCxnSpPr>
          <p:nvPr/>
        </p:nvCxnSpPr>
        <p:spPr>
          <a:xfrm>
            <a:off x="3405518" y="2657764"/>
            <a:ext cx="167416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urved Connector 41"/>
          <p:cNvCxnSpPr>
            <a:stCxn id="21" idx="3"/>
            <a:endCxn id="7" idx="1"/>
          </p:cNvCxnSpPr>
          <p:nvPr/>
        </p:nvCxnSpPr>
        <p:spPr>
          <a:xfrm>
            <a:off x="4938184" y="2657764"/>
            <a:ext cx="189312" cy="702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urved Connector 44"/>
          <p:cNvCxnSpPr>
            <a:stCxn id="4" idx="1"/>
            <a:endCxn id="62" idx="0"/>
          </p:cNvCxnSpPr>
          <p:nvPr/>
        </p:nvCxnSpPr>
        <p:spPr>
          <a:xfrm rot="10800000" flipV="1">
            <a:off x="2722893" y="1840441"/>
            <a:ext cx="843690" cy="5474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urved Connector 47"/>
          <p:cNvCxnSpPr>
            <a:stCxn id="7" idx="0"/>
            <a:endCxn id="4" idx="3"/>
          </p:cNvCxnSpPr>
          <p:nvPr/>
        </p:nvCxnSpPr>
        <p:spPr>
          <a:xfrm rot="16200000" flipV="1">
            <a:off x="5093739" y="1678536"/>
            <a:ext cx="554477" cy="87828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7789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3566583" y="772583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Up</a:t>
            </a:r>
            <a:endParaRPr lang="en-US" dirty="0"/>
          </a:p>
        </p:txBody>
      </p:sp>
      <p:sp>
        <p:nvSpPr>
          <p:cNvPr id="4" name="Alternate Process 3"/>
          <p:cNvSpPr/>
          <p:nvPr/>
        </p:nvSpPr>
        <p:spPr>
          <a:xfrm>
            <a:off x="3566583" y="1570566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</a:t>
            </a:r>
            <a:endParaRPr lang="en-US" dirty="0"/>
          </a:p>
        </p:txBody>
      </p:sp>
      <p:sp>
        <p:nvSpPr>
          <p:cNvPr id="7" name="Alternate Process 6"/>
          <p:cNvSpPr/>
          <p:nvPr/>
        </p:nvSpPr>
        <p:spPr>
          <a:xfrm>
            <a:off x="3810132" y="3218229"/>
            <a:ext cx="878152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Poll</a:t>
            </a:r>
            <a:endParaRPr lang="en-US" dirty="0"/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4249208" y="1312333"/>
            <a:ext cx="0" cy="258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Alternate Process 61"/>
          <p:cNvSpPr/>
          <p:nvPr/>
        </p:nvSpPr>
        <p:spPr>
          <a:xfrm>
            <a:off x="3572934" y="2387889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21" name="Alternate Process 20"/>
          <p:cNvSpPr/>
          <p:nvPr/>
        </p:nvSpPr>
        <p:spPr>
          <a:xfrm>
            <a:off x="2001074" y="3218229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cxnSp>
        <p:nvCxnSpPr>
          <p:cNvPr id="35" name="Curved Connector 34"/>
          <p:cNvCxnSpPr>
            <a:stCxn id="4" idx="2"/>
            <a:endCxn id="62" idx="0"/>
          </p:cNvCxnSpPr>
          <p:nvPr/>
        </p:nvCxnSpPr>
        <p:spPr>
          <a:xfrm rot="16200000" flipH="1">
            <a:off x="4113597" y="2245926"/>
            <a:ext cx="277573" cy="635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urved Connector 66"/>
          <p:cNvCxnSpPr>
            <a:stCxn id="21" idx="3"/>
            <a:endCxn id="7" idx="1"/>
          </p:cNvCxnSpPr>
          <p:nvPr/>
        </p:nvCxnSpPr>
        <p:spPr>
          <a:xfrm>
            <a:off x="3366324" y="3488104"/>
            <a:ext cx="44380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Curved Connector 30"/>
          <p:cNvCxnSpPr>
            <a:stCxn id="62" idx="1"/>
            <a:endCxn id="21" idx="0"/>
          </p:cNvCxnSpPr>
          <p:nvPr/>
        </p:nvCxnSpPr>
        <p:spPr>
          <a:xfrm rot="10800000" flipV="1">
            <a:off x="2683700" y="2657763"/>
            <a:ext cx="889235" cy="56046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Alternate Process 11"/>
          <p:cNvSpPr/>
          <p:nvPr/>
        </p:nvSpPr>
        <p:spPr>
          <a:xfrm>
            <a:off x="5132092" y="3218229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Completion</a:t>
            </a:r>
            <a:endParaRPr lang="en-US" dirty="0"/>
          </a:p>
        </p:txBody>
      </p:sp>
      <p:cxnSp>
        <p:nvCxnSpPr>
          <p:cNvPr id="19" name="Curved Connector 18"/>
          <p:cNvCxnSpPr>
            <a:stCxn id="7" idx="3"/>
            <a:endCxn id="12" idx="1"/>
          </p:cNvCxnSpPr>
          <p:nvPr/>
        </p:nvCxnSpPr>
        <p:spPr>
          <a:xfrm>
            <a:off x="4688284" y="3488104"/>
            <a:ext cx="44380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Curved Connector 21"/>
          <p:cNvCxnSpPr>
            <a:stCxn id="12" idx="0"/>
            <a:endCxn id="62" idx="3"/>
          </p:cNvCxnSpPr>
          <p:nvPr/>
        </p:nvCxnSpPr>
        <p:spPr>
          <a:xfrm rot="16200000" flipV="1">
            <a:off x="5096219" y="2499730"/>
            <a:ext cx="560465" cy="87653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318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2498</TotalTime>
  <Words>29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Lab304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Moore</dc:creator>
  <cp:lastModifiedBy>Daniel Moore</cp:lastModifiedBy>
  <cp:revision>6</cp:revision>
  <dcterms:created xsi:type="dcterms:W3CDTF">2014-08-25T04:14:08Z</dcterms:created>
  <dcterms:modified xsi:type="dcterms:W3CDTF">2014-08-26T21:52:46Z</dcterms:modified>
</cp:coreProperties>
</file>