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746"/>
  </p:normalViewPr>
  <p:slideViewPr>
    <p:cSldViewPr snapToGrid="0" showGuides="1">
      <p:cViewPr>
        <p:scale>
          <a:sx n="93" d="100"/>
          <a:sy n="93" d="100"/>
        </p:scale>
        <p:origin x="662" y="-6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43F7-E8A2-4193-DB81-A9D3F4D9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E6E0B-E4AD-5BB9-5A43-F3FEC70B2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AB1E-6C80-90F6-FC24-698F670E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8A25A-60E7-5171-70AA-3E2A7E63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F70E-EDCB-6DAD-4DE6-A76E289B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318A-48E5-E789-BC79-11EB4FB4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A3C7C-B8BC-A929-B2ED-3044E9A3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FC6F2-E9F3-95BE-3E4F-DBE2D3AF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5960D-3994-F3D7-C81B-89298EC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68C8-698F-AF1B-E087-848C8A79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0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254F1-6EFB-2C0C-ADCE-314AD291E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AA04A-401D-AF93-7374-C765BD247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042F3-0908-E294-8EAB-F2F7E03D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7B7B0-991C-8FAB-3DC3-497E7EA0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5A42-EDD8-6DF3-67D7-B1DBB683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B9C2-8322-C93A-0499-F0863B93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D795-037B-0B43-0DCA-D5E17100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3953-4A7F-D737-9EE5-3BB7B776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D2BD-50E8-3D93-37C9-C8C67EC9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52D5-89C6-FEC0-BBB1-91C68390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F92D-BCD6-D370-B2A2-BA07144E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7B749-DD5E-8F8A-FC53-9708C1DB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0AD0-620D-4EB1-5D65-3C66315B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30948-4F6A-FE13-1871-5EA68E5C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F491-F770-E77B-E3E4-E04BC25A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4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3E22-CA11-B488-617C-43E89C18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4218-1622-E360-0F51-E93A8C63F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1B205-6A6A-D835-8E0A-72B98308C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A958-F95F-11D8-8860-C0D9E589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D3905-F5FC-587A-8E89-9E32742F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186B-5FB0-3ED3-9F4A-C02548E9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DB0B-2EFE-600E-D00E-254DBADE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D353-0F66-169C-76A7-14FB6B26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F4CCF-D4F5-FEC6-1A56-6EC5DC009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50A68-D51A-7290-12A0-8E4397451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3128C-A9A9-DE08-CD5E-B2B35B59C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13516-F601-2EC3-9B9A-2B846632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E6078-B6A0-6779-C387-AF3D652E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934B0-2318-2083-4CE1-999DABA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DCE8-EF1B-13D5-BF78-CCA6C01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F4B17-99DC-6AA2-3535-CC212A02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2ED12-E0A6-A052-5243-90FFFD62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FCB4-BE25-E7B5-6BB6-21170A99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CA2C-26D5-CE19-DB82-4D299165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54E4C-D6ED-6768-03FC-D2EA00DB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8BB64-4174-B398-6123-120B7148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2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FB88-3EDF-7235-DBC7-B349FC80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EB52-FDB9-5112-80D3-52A96978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16ECA-71DA-B5F3-EA53-835C33208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EBCA3-671B-0090-FCEF-15510D1A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79A73-60CC-2DA7-5220-67A52E1A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D663F-639F-9B93-93E9-E14809C6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5DF5-4A20-5014-0E70-1B420AC4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8D2A0-5C95-4319-B4FD-23CCE8A3C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DD438-78CB-622D-50D8-7B62F1EC7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53624-2835-2E3B-2445-C241C5C1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A597-2F92-EC46-BF59-07C0E246FA1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43FE8-27F4-59AA-11A1-11E9F926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342E5-A78A-6F89-FCB0-98EDA52E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11947-0965-AF4A-EB6B-25A7650E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9110C-BF6E-8D0E-C93D-6EAF744D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E130-D4F3-8CFA-C8B9-7B671ABA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A597-2F92-EC46-BF59-07C0E246FA1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55E7-5356-AEC5-1B9A-AA05EB269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417B-E201-6BF7-1BDE-56EBCADB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A253-C9BB-7547-9426-F9E0F8194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89E0C9-4E4E-9475-7A82-E199FAE08FEB}"/>
              </a:ext>
            </a:extLst>
          </p:cNvPr>
          <p:cNvSpPr/>
          <p:nvPr/>
        </p:nvSpPr>
        <p:spPr>
          <a:xfrm>
            <a:off x="4532586" y="125919"/>
            <a:ext cx="3126828" cy="641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rgbClr val="C00000"/>
                </a:solidFill>
              </a:rPr>
              <a:t>Population </a:t>
            </a:r>
            <a:r>
              <a:rPr lang="en-US" sz="1400" b="1" u="sng" dirty="0">
                <a:solidFill>
                  <a:srgbClr val="C00000"/>
                </a:solidFill>
              </a:rPr>
              <a:t>data</a:t>
            </a:r>
            <a:endParaRPr lang="en-US" sz="1200" b="1" u="sng" dirty="0">
              <a:solidFill>
                <a:srgbClr val="C00000"/>
              </a:solidFill>
            </a:endParaRPr>
          </a:p>
          <a:p>
            <a:r>
              <a:rPr lang="en-US" sz="1200" dirty="0"/>
              <a:t>Detail: WorldPop ADM1 level, year 2023</a:t>
            </a:r>
          </a:p>
          <a:p>
            <a:r>
              <a:rPr lang="en-US" sz="1200" dirty="0"/>
              <a:t>File name: Population_Africa_WorldPopADM1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B885E-181D-4BE2-793B-7B572190DD9D}"/>
              </a:ext>
            </a:extLst>
          </p:cNvPr>
          <p:cNvSpPr/>
          <p:nvPr/>
        </p:nvSpPr>
        <p:spPr>
          <a:xfrm>
            <a:off x="85877" y="868729"/>
            <a:ext cx="3814789" cy="1426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Hospital stay WHO cost data</a:t>
            </a:r>
          </a:p>
          <a:p>
            <a:r>
              <a:rPr lang="en-US" sz="1200" b="1" dirty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WHO CHOICE inpatient bed day tertiary hospital </a:t>
            </a:r>
          </a:p>
          <a:p>
            <a:r>
              <a:rPr lang="en-US" sz="1200" b="1" dirty="0"/>
              <a:t>File </a:t>
            </a:r>
            <a:r>
              <a:rPr lang="en-US" sz="1200" b="1" dirty="0" smtClean="0"/>
              <a:t>names: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WHO_Choice_for_R.xlsx (pre-processed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WHO_CHOICE.R (data processing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choice_master.Rda (processed data)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01F8A-0708-F702-5F3D-9BA2B4EC8B2E}"/>
              </a:ext>
            </a:extLst>
          </p:cNvPr>
          <p:cNvSpPr/>
          <p:nvPr/>
        </p:nvSpPr>
        <p:spPr>
          <a:xfrm>
            <a:off x="85877" y="2421786"/>
            <a:ext cx="3814790" cy="2168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Treatment </a:t>
            </a:r>
            <a:r>
              <a:rPr lang="en-US" sz="1400" b="1" u="sng" dirty="0" smtClean="0">
                <a:solidFill>
                  <a:srgbClr val="C00000"/>
                </a:solidFill>
              </a:rPr>
              <a:t>costs (hospital)</a:t>
            </a:r>
            <a:endParaRPr lang="en-US" sz="1400" b="1" u="sng" dirty="0">
              <a:solidFill>
                <a:srgbClr val="C00000"/>
              </a:solidFill>
            </a:endParaRPr>
          </a:p>
          <a:p>
            <a:r>
              <a:rPr lang="en-US" sz="1200" b="1" dirty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Nigeria study Lassa treatment (and OOP) costs, scaled to other </a:t>
            </a:r>
            <a:r>
              <a:rPr lang="en-US" sz="1200" dirty="0" smtClean="0"/>
              <a:t>countries with World Bank (WB) data</a:t>
            </a:r>
            <a:endParaRPr lang="en-US" sz="1200" dirty="0"/>
          </a:p>
          <a:p>
            <a:r>
              <a:rPr lang="en-US" sz="1200" b="1" dirty="0"/>
              <a:t>File </a:t>
            </a:r>
            <a:r>
              <a:rPr lang="en-US" sz="1200" b="1" dirty="0" smtClean="0"/>
              <a:t>names: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PPP_conv_factor.xlsx (support data </a:t>
            </a:r>
            <a:r>
              <a:rPr lang="en-US" sz="1200" dirty="0" smtClean="0"/>
              <a:t>WB)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GDP_deflator.xlsx (support data </a:t>
            </a:r>
            <a:r>
              <a:rPr lang="en-US" sz="1200" dirty="0" smtClean="0"/>
              <a:t>WB)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Current expend HC </a:t>
            </a:r>
            <a:r>
              <a:rPr lang="en-US" sz="1200" dirty="0" smtClean="0"/>
              <a:t>IntPPP.xlsx </a:t>
            </a:r>
            <a:r>
              <a:rPr lang="en-US" sz="1200" dirty="0"/>
              <a:t>(support data </a:t>
            </a:r>
            <a:r>
              <a:rPr lang="en-US" sz="1200" dirty="0" smtClean="0"/>
              <a:t>WB)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OOP expend proportion.xlsx (support data </a:t>
            </a:r>
            <a:r>
              <a:rPr lang="en-US" sz="1200" dirty="0" smtClean="0"/>
              <a:t>WB)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treat_cost_scaling.R</a:t>
            </a:r>
            <a:r>
              <a:rPr lang="en-US" sz="1200" dirty="0"/>
              <a:t> (data processing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scaling_master.Rda</a:t>
            </a:r>
            <a:r>
              <a:rPr lang="en-US" sz="1200" dirty="0"/>
              <a:t> (processed data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6967FC-D367-0B62-632C-D16785453978}"/>
              </a:ext>
            </a:extLst>
          </p:cNvPr>
          <p:cNvSpPr/>
          <p:nvPr/>
        </p:nvSpPr>
        <p:spPr>
          <a:xfrm>
            <a:off x="3985549" y="868729"/>
            <a:ext cx="4521843" cy="1604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Weighted age by age groups and life expectancy</a:t>
            </a:r>
          </a:p>
          <a:p>
            <a:r>
              <a:rPr lang="en-US" sz="1200" b="1" dirty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 Population Division population age groups </a:t>
            </a:r>
          </a:p>
          <a:p>
            <a:r>
              <a:rPr lang="en-US" sz="1200" b="1" dirty="0"/>
              <a:t>File </a:t>
            </a:r>
            <a:r>
              <a:rPr lang="en-US" sz="1200" b="1" dirty="0" smtClean="0"/>
              <a:t>names: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WPP2022_POP_F01_[...]_</a:t>
            </a:r>
            <a:r>
              <a:rPr lang="en-US" sz="1200" dirty="0" err="1"/>
              <a:t>for_R.xlsx</a:t>
            </a:r>
            <a:r>
              <a:rPr lang="en-US" sz="1200" dirty="0"/>
              <a:t> (support data UN pop size)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WPP2022_MORT_F05_[…]_</a:t>
            </a:r>
            <a:r>
              <a:rPr lang="en-US" sz="1200" dirty="0" err="1"/>
              <a:t>short.xlsx</a:t>
            </a:r>
            <a:r>
              <a:rPr lang="en-US" sz="1200" dirty="0"/>
              <a:t> (support data UN life expect)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Age_groups.R</a:t>
            </a:r>
            <a:r>
              <a:rPr lang="en-US" sz="1200" dirty="0"/>
              <a:t> (data processing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age_master.Rda</a:t>
            </a:r>
            <a:r>
              <a:rPr lang="en-US" sz="1200" dirty="0"/>
              <a:t> (processed </a:t>
            </a:r>
            <a:r>
              <a:rPr lang="en-US" sz="1200" dirty="0" smtClean="0"/>
              <a:t>data</a:t>
            </a:r>
            <a:r>
              <a:rPr lang="en-US" sz="1200" dirty="0"/>
              <a:t>)</a:t>
            </a:r>
            <a:endParaRPr lang="en-US" sz="1200" dirty="0" smtClean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108A0-8D6F-3148-AE75-321E7B92D50D}"/>
              </a:ext>
            </a:extLst>
          </p:cNvPr>
          <p:cNvSpPr/>
          <p:nvPr/>
        </p:nvSpPr>
        <p:spPr>
          <a:xfrm>
            <a:off x="76911" y="4648945"/>
            <a:ext cx="3823756" cy="1817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DALY </a:t>
            </a:r>
            <a:r>
              <a:rPr lang="en-US" sz="1400" b="1" u="sng" dirty="0" err="1">
                <a:solidFill>
                  <a:srgbClr val="C00000"/>
                </a:solidFill>
              </a:rPr>
              <a:t>monetisation</a:t>
            </a:r>
            <a:endParaRPr lang="en-US" sz="1400" b="1" u="sng" dirty="0">
              <a:solidFill>
                <a:srgbClr val="C00000"/>
              </a:solidFill>
            </a:endParaRPr>
          </a:p>
          <a:p>
            <a:r>
              <a:rPr lang="en-US" sz="1200" b="1" dirty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Monetisation</a:t>
            </a:r>
            <a:r>
              <a:rPr lang="en-US" sz="1200" dirty="0"/>
              <a:t> of DALY values based on </a:t>
            </a:r>
            <a:r>
              <a:rPr lang="en-US" sz="1200" dirty="0" err="1"/>
              <a:t>Ochalek</a:t>
            </a:r>
            <a:r>
              <a:rPr lang="en-US" sz="1200" dirty="0"/>
              <a:t> et al., 2018</a:t>
            </a:r>
          </a:p>
          <a:p>
            <a:r>
              <a:rPr lang="en-US" sz="1200" b="1" dirty="0"/>
              <a:t>File </a:t>
            </a:r>
            <a:r>
              <a:rPr lang="en-US" sz="1200" b="1" dirty="0" smtClean="0"/>
              <a:t>names: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GDP_pC_for_R.xlsx</a:t>
            </a:r>
            <a:r>
              <a:rPr lang="en-US" sz="1200" dirty="0"/>
              <a:t> (support data World Bank)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DALY_for_R.xlsx (support </a:t>
            </a:r>
            <a:r>
              <a:rPr lang="en-US" sz="1200" dirty="0" smtClean="0"/>
              <a:t>data, </a:t>
            </a:r>
            <a:r>
              <a:rPr lang="en-US" sz="1200" dirty="0" err="1" smtClean="0"/>
              <a:t>Ochalek</a:t>
            </a:r>
            <a:r>
              <a:rPr lang="en-US" sz="1200" dirty="0" smtClean="0"/>
              <a:t> </a:t>
            </a:r>
            <a:r>
              <a:rPr lang="en-US" sz="1200" dirty="0"/>
              <a:t>et al., 2018)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DALY_costing.R</a:t>
            </a:r>
            <a:r>
              <a:rPr lang="en-US" sz="1200" dirty="0"/>
              <a:t> (data processing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daly_master.Rda</a:t>
            </a:r>
            <a:r>
              <a:rPr lang="en-US" sz="1200" dirty="0" smtClean="0"/>
              <a:t> (processed data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42983E-53DD-58D8-1A99-9ABF2C15A48E}"/>
              </a:ext>
            </a:extLst>
          </p:cNvPr>
          <p:cNvSpPr/>
          <p:nvPr/>
        </p:nvSpPr>
        <p:spPr>
          <a:xfrm>
            <a:off x="3985549" y="4731401"/>
            <a:ext cx="4521842" cy="1652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VSL estimates</a:t>
            </a:r>
          </a:p>
          <a:p>
            <a:r>
              <a:rPr lang="en-US" sz="1200" b="1" dirty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Value of Statistical Life estimates based on PPP Int Dollars 2021</a:t>
            </a:r>
          </a:p>
          <a:p>
            <a:r>
              <a:rPr lang="en-US" sz="1200" b="1" dirty="0"/>
              <a:t>File </a:t>
            </a:r>
            <a:r>
              <a:rPr lang="en-US" sz="1200" b="1" dirty="0" smtClean="0"/>
              <a:t>names: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GNIPC 2021_VSL estimates 03-13-2023 3.xls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VSL_for_R.xlsx</a:t>
            </a:r>
            <a:r>
              <a:rPr lang="en-US" sz="1200" dirty="0"/>
              <a:t>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vsl_prep</a:t>
            </a:r>
            <a:r>
              <a:rPr lang="en-US" sz="1200" dirty="0"/>
              <a:t> (data processing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vsl_master</a:t>
            </a:r>
            <a:r>
              <a:rPr lang="en-US" sz="1200" dirty="0"/>
              <a:t> (processed data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B2E680-2C2B-9D5E-DA6A-26E75AF1B4FF}"/>
              </a:ext>
            </a:extLst>
          </p:cNvPr>
          <p:cNvSpPr/>
          <p:nvPr/>
        </p:nvSpPr>
        <p:spPr>
          <a:xfrm>
            <a:off x="8692587" y="868728"/>
            <a:ext cx="3320941" cy="1426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Risk of catastrophic expend / poverty</a:t>
            </a:r>
          </a:p>
          <a:p>
            <a:r>
              <a:rPr lang="en-US" sz="1200" b="1" dirty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Data largely based on: https://</a:t>
            </a:r>
            <a:r>
              <a:rPr lang="en-US" sz="1200" dirty="0" err="1"/>
              <a:t>pip.worldbank.org</a:t>
            </a:r>
            <a:r>
              <a:rPr lang="en-US" sz="1200" dirty="0"/>
              <a:t>/</a:t>
            </a:r>
            <a:r>
              <a:rPr lang="en-US" sz="1200" dirty="0" err="1"/>
              <a:t>home#messages</a:t>
            </a:r>
            <a:endParaRPr lang="en-US" sz="1200" dirty="0"/>
          </a:p>
          <a:p>
            <a:r>
              <a:rPr lang="en-US" sz="1200" b="1" dirty="0"/>
              <a:t>File </a:t>
            </a:r>
            <a:r>
              <a:rPr lang="en-US" sz="1200" b="1" dirty="0" smtClean="0"/>
              <a:t>names: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poverty_estimates.R</a:t>
            </a:r>
            <a:r>
              <a:rPr lang="en-US" sz="1200" dirty="0"/>
              <a:t> (data processing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poverty_master.Rda</a:t>
            </a:r>
            <a:r>
              <a:rPr lang="en-US" sz="1200" dirty="0"/>
              <a:t> (processed data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C4A56-5FB0-8D67-FAB7-2959F22581D4}"/>
              </a:ext>
            </a:extLst>
          </p:cNvPr>
          <p:cNvSpPr/>
          <p:nvPr/>
        </p:nvSpPr>
        <p:spPr>
          <a:xfrm>
            <a:off x="3985549" y="2628463"/>
            <a:ext cx="4521842" cy="2020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 smtClean="0">
                <a:solidFill>
                  <a:srgbClr val="C00000"/>
                </a:solidFill>
              </a:rPr>
              <a:t>Productivity</a:t>
            </a:r>
            <a:endParaRPr lang="en-US" sz="1400" b="1" u="sng" dirty="0">
              <a:solidFill>
                <a:srgbClr val="C00000"/>
              </a:solidFill>
            </a:endParaRPr>
          </a:p>
          <a:p>
            <a:r>
              <a:rPr lang="en-US" sz="1200" b="1" dirty="0" smtClean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Estimated proportion of working-age adults in employment (International </a:t>
            </a:r>
            <a:r>
              <a:rPr lang="en-US" sz="1200" dirty="0" err="1" smtClean="0"/>
              <a:t>Labour</a:t>
            </a:r>
            <a:r>
              <a:rPr lang="en-US" sz="1200" dirty="0" smtClean="0"/>
              <a:t> </a:t>
            </a:r>
            <a:r>
              <a:rPr lang="en-US" sz="1200" dirty="0" err="1" smtClean="0"/>
              <a:t>Organisation</a:t>
            </a:r>
            <a:r>
              <a:rPr lang="en-US" sz="1200" dirty="0" smtClean="0"/>
              <a:t>) multiplied by gross national income (World Bank data)</a:t>
            </a:r>
            <a:endParaRPr lang="en-US" sz="1200" dirty="0"/>
          </a:p>
          <a:p>
            <a:r>
              <a:rPr lang="en-US" sz="1200" b="1" dirty="0"/>
              <a:t>File name(s):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GNI_PPPadj.csv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labour_force.csv (support data)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productivity.R</a:t>
            </a:r>
            <a:r>
              <a:rPr lang="en-US" sz="1200" dirty="0" smtClean="0"/>
              <a:t> (data processing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productivity_master.Rdata</a:t>
            </a:r>
            <a:r>
              <a:rPr lang="en-US" sz="1200" dirty="0" smtClean="0"/>
              <a:t> (processed data)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01F8A-0708-F702-5F3D-9BA2B4EC8B2E}"/>
              </a:ext>
            </a:extLst>
          </p:cNvPr>
          <p:cNvSpPr/>
          <p:nvPr/>
        </p:nvSpPr>
        <p:spPr>
          <a:xfrm>
            <a:off x="8692587" y="5725696"/>
            <a:ext cx="3320941" cy="1064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Treatment </a:t>
            </a:r>
            <a:r>
              <a:rPr lang="en-US" sz="1400" b="1" u="sng" dirty="0" smtClean="0">
                <a:solidFill>
                  <a:srgbClr val="C00000"/>
                </a:solidFill>
              </a:rPr>
              <a:t>costs (outpatient)</a:t>
            </a:r>
            <a:endParaRPr lang="en-US" sz="1400" b="1" u="sng" dirty="0">
              <a:solidFill>
                <a:srgbClr val="C00000"/>
              </a:solidFill>
            </a:endParaRPr>
          </a:p>
          <a:p>
            <a:r>
              <a:rPr lang="en-US" sz="1200" b="1" dirty="0"/>
              <a:t>Detail: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Estimated national cost of outpatient visits</a:t>
            </a:r>
          </a:p>
          <a:p>
            <a:r>
              <a:rPr lang="en-US" sz="1200" b="1" dirty="0" smtClean="0"/>
              <a:t>File name: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cost_outpatient.csv </a:t>
            </a:r>
            <a:r>
              <a:rPr lang="en-US" sz="1200" dirty="0"/>
              <a:t>(processed data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7C4A56-5FB0-8D67-FAB7-2959F22581D4}"/>
              </a:ext>
            </a:extLst>
          </p:cNvPr>
          <p:cNvSpPr/>
          <p:nvPr/>
        </p:nvSpPr>
        <p:spPr>
          <a:xfrm>
            <a:off x="8684870" y="2421786"/>
            <a:ext cx="3320941" cy="317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u="sng" dirty="0" smtClean="0">
                <a:solidFill>
                  <a:srgbClr val="C00000"/>
                </a:solidFill>
              </a:rPr>
              <a:t>Monte Carlo parameters</a:t>
            </a:r>
            <a:endParaRPr lang="en-US" sz="1400" b="1" u="sng" dirty="0">
              <a:solidFill>
                <a:srgbClr val="C00000"/>
              </a:solidFill>
            </a:endParaRPr>
          </a:p>
          <a:p>
            <a:r>
              <a:rPr lang="en-US" sz="1200" b="1" dirty="0" smtClean="0"/>
              <a:t>Detail: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Generation of distributions for parameters used as inputs for Monte Carlo simulations and univariate sensitivity analysis (USA)</a:t>
            </a:r>
            <a:endParaRPr lang="en-US" sz="1200" dirty="0"/>
          </a:p>
          <a:p>
            <a:r>
              <a:rPr lang="en-US" sz="1200" dirty="0" smtClean="0"/>
              <a:t> </a:t>
            </a:r>
            <a:r>
              <a:rPr lang="en-US" sz="1200" b="1" dirty="0" smtClean="0"/>
              <a:t>File names:</a:t>
            </a:r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suspected_confirmed_deaths.xlsx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df_LASV_incidence_annual_edo_ondo.csv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DALYs_weighting_v3.xlsx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DALYs_weighting_v3_summarized.csv (support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params.R</a:t>
            </a:r>
            <a:r>
              <a:rPr lang="en-US" sz="1200" dirty="0" smtClean="0"/>
              <a:t> (data processing code)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params_montecarlo.Rdata</a:t>
            </a:r>
            <a:r>
              <a:rPr lang="en-US" sz="1200" dirty="0" smtClean="0"/>
              <a:t> (processed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params_usa.Rdata</a:t>
            </a:r>
            <a:r>
              <a:rPr lang="en-US" sz="1200" dirty="0" smtClean="0"/>
              <a:t> (processed data)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713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422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Fahr</dc:creator>
  <cp:lastModifiedBy>David Smith</cp:lastModifiedBy>
  <cp:revision>40</cp:revision>
  <dcterms:created xsi:type="dcterms:W3CDTF">2023-08-03T08:38:45Z</dcterms:created>
  <dcterms:modified xsi:type="dcterms:W3CDTF">2023-09-21T17:26:26Z</dcterms:modified>
</cp:coreProperties>
</file>