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Economica" panose="020B0604020202020204" charset="0"/>
      <p:regular r:id="rId34"/>
      <p:bold r:id="rId35"/>
      <p:italic r:id="rId36"/>
      <p:boldItalic r:id="rId37"/>
    </p:embeddedFont>
    <p:embeddedFont>
      <p:font typeface="Fira Sans Extra Condensed Medium" panose="020B0604020202020204" charset="0"/>
      <p:regular r:id="rId38"/>
      <p:bold r:id="rId39"/>
      <p:italic r:id="rId40"/>
      <p:boldItalic r:id="rId41"/>
    </p:embeddedFont>
    <p:embeddedFont>
      <p:font typeface="Lato Light" panose="020B0604020202020204" charset="0"/>
      <p:regular r:id="rId42"/>
      <p:bold r:id="rId43"/>
      <p:italic r:id="rId44"/>
      <p:boldItalic r:id="rId45"/>
    </p:embeddedFont>
    <p:embeddedFont>
      <p:font typeface="Roboto" panose="02000000000000000000" pitchFamily="2" charset="0"/>
      <p:regular r:id="rId46"/>
      <p:bold r:id="rId47"/>
      <p:italic r:id="rId48"/>
      <p:boldItalic r:id="rId49"/>
    </p:embeddedFont>
    <p:embeddedFont>
      <p:font typeface="Roboto Condensed Light" panose="02000000000000000000" pitchFamily="2" charset="0"/>
      <p:regular r:id="rId50"/>
      <p:italic r:id="rId51"/>
    </p:embeddedFont>
    <p:embeddedFont>
      <p:font typeface="Verdana" panose="020B060403050404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zpRPjmafrZ5QM7PKBfnOccjC0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F0EB39-7581-43B1-B9C5-F5A83B78453C}">
  <a:tblStyle styleId="{C7F0EB39-7581-43B1-B9C5-F5A83B78453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gos Neacsu" userId="57e9136f297896ac" providerId="LiveId" clId="{DA42D20B-4AD3-4C7A-AB4A-36C47DE0A877}"/>
    <pc:docChg chg="undo custSel modSld">
      <pc:chgData name="Dragos Neacsu" userId="57e9136f297896ac" providerId="LiveId" clId="{DA42D20B-4AD3-4C7A-AB4A-36C47DE0A877}" dt="2021-05-10T10:27:54.524" v="210" actId="20577"/>
      <pc:docMkLst>
        <pc:docMk/>
      </pc:docMkLst>
      <pc:sldChg chg="modSp">
        <pc:chgData name="Dragos Neacsu" userId="57e9136f297896ac" providerId="LiveId" clId="{DA42D20B-4AD3-4C7A-AB4A-36C47DE0A877}" dt="2021-05-10T10:27:54.524" v="210" actId="20577"/>
        <pc:sldMkLst>
          <pc:docMk/>
          <pc:sldMk cId="0" sldId="270"/>
        </pc:sldMkLst>
        <pc:spChg chg="mod">
          <ac:chgData name="Dragos Neacsu" userId="57e9136f297896ac" providerId="LiveId" clId="{DA42D20B-4AD3-4C7A-AB4A-36C47DE0A877}" dt="2021-05-10T10:27:54.524" v="210" actId="20577"/>
          <ac:spMkLst>
            <pc:docMk/>
            <pc:sldMk cId="0" sldId="270"/>
            <ac:spMk id="308" creationId="{00000000-0000-0000-0000-000000000000}"/>
          </ac:spMkLst>
        </pc:spChg>
      </pc:sldChg>
      <pc:sldChg chg="modSp mod">
        <pc:chgData name="Dragos Neacsu" userId="57e9136f297896ac" providerId="LiveId" clId="{DA42D20B-4AD3-4C7A-AB4A-36C47DE0A877}" dt="2021-05-10T10:15:04.451" v="206" actId="20577"/>
        <pc:sldMkLst>
          <pc:docMk/>
          <pc:sldMk cId="0" sldId="273"/>
        </pc:sldMkLst>
        <pc:graphicFrameChg chg="mod modGraphic">
          <ac:chgData name="Dragos Neacsu" userId="57e9136f297896ac" providerId="LiveId" clId="{DA42D20B-4AD3-4C7A-AB4A-36C47DE0A877}" dt="2021-05-10T10:15:04.451" v="206" actId="20577"/>
          <ac:graphicFrameMkLst>
            <pc:docMk/>
            <pc:sldMk cId="0" sldId="273"/>
            <ac:graphicFrameMk id="329" creationId="{00000000-0000-0000-0000-000000000000}"/>
          </ac:graphicFrameMkLst>
        </pc:graphicFrameChg>
      </pc:sldChg>
      <pc:sldChg chg="modSp mod">
        <pc:chgData name="Dragos Neacsu" userId="57e9136f297896ac" providerId="LiveId" clId="{DA42D20B-4AD3-4C7A-AB4A-36C47DE0A877}" dt="2021-05-10T09:48:03.480" v="5" actId="20577"/>
        <pc:sldMkLst>
          <pc:docMk/>
          <pc:sldMk cId="0" sldId="274"/>
        </pc:sldMkLst>
        <pc:graphicFrameChg chg="modGraphic">
          <ac:chgData name="Dragos Neacsu" userId="57e9136f297896ac" providerId="LiveId" clId="{DA42D20B-4AD3-4C7A-AB4A-36C47DE0A877}" dt="2021-05-10T09:48:03.480" v="5" actId="20577"/>
          <ac:graphicFrameMkLst>
            <pc:docMk/>
            <pc:sldMk cId="0" sldId="274"/>
            <ac:graphicFrameMk id="33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2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2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2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9"/>
          <p:cNvSpPr txBox="1">
            <a:spLocks noGrp="1"/>
          </p:cNvSpPr>
          <p:nvPr>
            <p:ph type="ctrTitle"/>
          </p:nvPr>
        </p:nvSpPr>
        <p:spPr>
          <a:xfrm>
            <a:off x="2495800" y="560025"/>
            <a:ext cx="5757600" cy="2052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9"/>
          <p:cNvSpPr txBox="1">
            <a:spLocks noGrp="1"/>
          </p:cNvSpPr>
          <p:nvPr>
            <p:ph type="subTitle" idx="1"/>
          </p:nvPr>
        </p:nvSpPr>
        <p:spPr>
          <a:xfrm>
            <a:off x="5976675" y="2633450"/>
            <a:ext cx="2241900" cy="792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3">
  <p:cSld name="CUSTOM_8_1">
    <p:spTree>
      <p:nvGrpSpPr>
        <p:cNvPr id="1" name="Shape 56"/>
        <p:cNvGrpSpPr/>
        <p:nvPr/>
      </p:nvGrpSpPr>
      <p:grpSpPr>
        <a:xfrm>
          <a:off x="0" y="0"/>
          <a:ext cx="0" cy="0"/>
          <a:chOff x="0" y="0"/>
          <a:chExt cx="0" cy="0"/>
        </a:xfrm>
      </p:grpSpPr>
      <p:sp>
        <p:nvSpPr>
          <p:cNvPr id="57" name="Google Shape;57;p38"/>
          <p:cNvSpPr txBox="1">
            <a:spLocks noGrp="1"/>
          </p:cNvSpPr>
          <p:nvPr>
            <p:ph type="ctrTitle"/>
          </p:nvPr>
        </p:nvSpPr>
        <p:spPr>
          <a:xfrm>
            <a:off x="1241575" y="1771413"/>
            <a:ext cx="19155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None/>
              <a:defRPr sz="2000">
                <a:solidFill>
                  <a:schemeClr val="accent1"/>
                </a:solidFill>
              </a:defRPr>
            </a:lvl1pPr>
            <a:lvl2pPr lvl="1" algn="ctr">
              <a:lnSpc>
                <a:spcPct val="100000"/>
              </a:lnSpc>
              <a:spcBef>
                <a:spcPts val="0"/>
              </a:spcBef>
              <a:spcAft>
                <a:spcPts val="0"/>
              </a:spcAft>
              <a:buClr>
                <a:srgbClr val="000000"/>
              </a:buClr>
              <a:buSzPts val="1200"/>
              <a:buNone/>
              <a:defRPr sz="1200">
                <a:solidFill>
                  <a:srgbClr val="000000"/>
                </a:solidFill>
              </a:defRPr>
            </a:lvl2pPr>
            <a:lvl3pPr lvl="2" algn="ctr">
              <a:lnSpc>
                <a:spcPct val="100000"/>
              </a:lnSpc>
              <a:spcBef>
                <a:spcPts val="0"/>
              </a:spcBef>
              <a:spcAft>
                <a:spcPts val="0"/>
              </a:spcAft>
              <a:buClr>
                <a:srgbClr val="000000"/>
              </a:buClr>
              <a:buSzPts val="1200"/>
              <a:buNone/>
              <a:defRPr sz="1200">
                <a:solidFill>
                  <a:srgbClr val="000000"/>
                </a:solidFill>
              </a:defRPr>
            </a:lvl3pPr>
            <a:lvl4pPr lvl="3" algn="ctr">
              <a:lnSpc>
                <a:spcPct val="100000"/>
              </a:lnSpc>
              <a:spcBef>
                <a:spcPts val="0"/>
              </a:spcBef>
              <a:spcAft>
                <a:spcPts val="0"/>
              </a:spcAft>
              <a:buClr>
                <a:srgbClr val="000000"/>
              </a:buClr>
              <a:buSzPts val="1200"/>
              <a:buNone/>
              <a:defRPr sz="1200">
                <a:solidFill>
                  <a:srgbClr val="000000"/>
                </a:solidFill>
              </a:defRPr>
            </a:lvl4pPr>
            <a:lvl5pPr lvl="4" algn="ctr">
              <a:lnSpc>
                <a:spcPct val="100000"/>
              </a:lnSpc>
              <a:spcBef>
                <a:spcPts val="0"/>
              </a:spcBef>
              <a:spcAft>
                <a:spcPts val="0"/>
              </a:spcAft>
              <a:buClr>
                <a:srgbClr val="000000"/>
              </a:buClr>
              <a:buSzPts val="1200"/>
              <a:buNone/>
              <a:defRPr sz="1200">
                <a:solidFill>
                  <a:srgbClr val="000000"/>
                </a:solidFill>
              </a:defRPr>
            </a:lvl5pPr>
            <a:lvl6pPr lvl="5" algn="ctr">
              <a:lnSpc>
                <a:spcPct val="100000"/>
              </a:lnSpc>
              <a:spcBef>
                <a:spcPts val="0"/>
              </a:spcBef>
              <a:spcAft>
                <a:spcPts val="0"/>
              </a:spcAft>
              <a:buClr>
                <a:srgbClr val="000000"/>
              </a:buClr>
              <a:buSzPts val="1200"/>
              <a:buNone/>
              <a:defRPr sz="1200">
                <a:solidFill>
                  <a:srgbClr val="000000"/>
                </a:solidFill>
              </a:defRPr>
            </a:lvl6pPr>
            <a:lvl7pPr lvl="6" algn="ctr">
              <a:lnSpc>
                <a:spcPct val="100000"/>
              </a:lnSpc>
              <a:spcBef>
                <a:spcPts val="0"/>
              </a:spcBef>
              <a:spcAft>
                <a:spcPts val="0"/>
              </a:spcAft>
              <a:buClr>
                <a:srgbClr val="000000"/>
              </a:buClr>
              <a:buSzPts val="1200"/>
              <a:buNone/>
              <a:defRPr sz="1200">
                <a:solidFill>
                  <a:srgbClr val="000000"/>
                </a:solidFill>
              </a:defRPr>
            </a:lvl7pPr>
            <a:lvl8pPr lvl="7" algn="ctr">
              <a:lnSpc>
                <a:spcPct val="100000"/>
              </a:lnSpc>
              <a:spcBef>
                <a:spcPts val="0"/>
              </a:spcBef>
              <a:spcAft>
                <a:spcPts val="0"/>
              </a:spcAft>
              <a:buClr>
                <a:srgbClr val="000000"/>
              </a:buClr>
              <a:buSzPts val="1200"/>
              <a:buNone/>
              <a:defRPr sz="1200">
                <a:solidFill>
                  <a:srgbClr val="000000"/>
                </a:solidFill>
              </a:defRPr>
            </a:lvl8pPr>
            <a:lvl9pPr lvl="8" algn="ctr">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58" name="Google Shape;58;p38"/>
          <p:cNvSpPr txBox="1">
            <a:spLocks noGrp="1"/>
          </p:cNvSpPr>
          <p:nvPr>
            <p:ph type="subTitle" idx="1"/>
          </p:nvPr>
        </p:nvSpPr>
        <p:spPr>
          <a:xfrm>
            <a:off x="1061475" y="2173388"/>
            <a:ext cx="2275800" cy="57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9" name="Google Shape;59;p38"/>
          <p:cNvSpPr txBox="1">
            <a:spLocks noGrp="1"/>
          </p:cNvSpPr>
          <p:nvPr>
            <p:ph type="title" idx="2"/>
          </p:nvPr>
        </p:nvSpPr>
        <p:spPr>
          <a:xfrm>
            <a:off x="1572775" y="1317763"/>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60" name="Google Shape;60;p38"/>
          <p:cNvSpPr txBox="1">
            <a:spLocks noGrp="1"/>
          </p:cNvSpPr>
          <p:nvPr>
            <p:ph type="ctrTitle" idx="3"/>
          </p:nvPr>
        </p:nvSpPr>
        <p:spPr>
          <a:xfrm>
            <a:off x="3486450" y="295175"/>
            <a:ext cx="2171100" cy="94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61" name="Google Shape;61;p38"/>
          <p:cNvSpPr txBox="1">
            <a:spLocks noGrp="1"/>
          </p:cNvSpPr>
          <p:nvPr>
            <p:ph type="ctrTitle" idx="4"/>
          </p:nvPr>
        </p:nvSpPr>
        <p:spPr>
          <a:xfrm>
            <a:off x="1241575" y="3428038"/>
            <a:ext cx="19155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None/>
              <a:defRPr sz="2000">
                <a:solidFill>
                  <a:schemeClr val="accent1"/>
                </a:solidFill>
              </a:defRPr>
            </a:lvl1pPr>
            <a:lvl2pPr lvl="1" algn="ctr">
              <a:lnSpc>
                <a:spcPct val="100000"/>
              </a:lnSpc>
              <a:spcBef>
                <a:spcPts val="0"/>
              </a:spcBef>
              <a:spcAft>
                <a:spcPts val="0"/>
              </a:spcAft>
              <a:buClr>
                <a:srgbClr val="000000"/>
              </a:buClr>
              <a:buSzPts val="1200"/>
              <a:buNone/>
              <a:defRPr sz="1200">
                <a:solidFill>
                  <a:srgbClr val="000000"/>
                </a:solidFill>
              </a:defRPr>
            </a:lvl2pPr>
            <a:lvl3pPr lvl="2" algn="ctr">
              <a:lnSpc>
                <a:spcPct val="100000"/>
              </a:lnSpc>
              <a:spcBef>
                <a:spcPts val="0"/>
              </a:spcBef>
              <a:spcAft>
                <a:spcPts val="0"/>
              </a:spcAft>
              <a:buClr>
                <a:srgbClr val="000000"/>
              </a:buClr>
              <a:buSzPts val="1200"/>
              <a:buNone/>
              <a:defRPr sz="1200">
                <a:solidFill>
                  <a:srgbClr val="000000"/>
                </a:solidFill>
              </a:defRPr>
            </a:lvl3pPr>
            <a:lvl4pPr lvl="3" algn="ctr">
              <a:lnSpc>
                <a:spcPct val="100000"/>
              </a:lnSpc>
              <a:spcBef>
                <a:spcPts val="0"/>
              </a:spcBef>
              <a:spcAft>
                <a:spcPts val="0"/>
              </a:spcAft>
              <a:buClr>
                <a:srgbClr val="000000"/>
              </a:buClr>
              <a:buSzPts val="1200"/>
              <a:buNone/>
              <a:defRPr sz="1200">
                <a:solidFill>
                  <a:srgbClr val="000000"/>
                </a:solidFill>
              </a:defRPr>
            </a:lvl4pPr>
            <a:lvl5pPr lvl="4" algn="ctr">
              <a:lnSpc>
                <a:spcPct val="100000"/>
              </a:lnSpc>
              <a:spcBef>
                <a:spcPts val="0"/>
              </a:spcBef>
              <a:spcAft>
                <a:spcPts val="0"/>
              </a:spcAft>
              <a:buClr>
                <a:srgbClr val="000000"/>
              </a:buClr>
              <a:buSzPts val="1200"/>
              <a:buNone/>
              <a:defRPr sz="1200">
                <a:solidFill>
                  <a:srgbClr val="000000"/>
                </a:solidFill>
              </a:defRPr>
            </a:lvl5pPr>
            <a:lvl6pPr lvl="5" algn="ctr">
              <a:lnSpc>
                <a:spcPct val="100000"/>
              </a:lnSpc>
              <a:spcBef>
                <a:spcPts val="0"/>
              </a:spcBef>
              <a:spcAft>
                <a:spcPts val="0"/>
              </a:spcAft>
              <a:buClr>
                <a:srgbClr val="000000"/>
              </a:buClr>
              <a:buSzPts val="1200"/>
              <a:buNone/>
              <a:defRPr sz="1200">
                <a:solidFill>
                  <a:srgbClr val="000000"/>
                </a:solidFill>
              </a:defRPr>
            </a:lvl6pPr>
            <a:lvl7pPr lvl="6" algn="ctr">
              <a:lnSpc>
                <a:spcPct val="100000"/>
              </a:lnSpc>
              <a:spcBef>
                <a:spcPts val="0"/>
              </a:spcBef>
              <a:spcAft>
                <a:spcPts val="0"/>
              </a:spcAft>
              <a:buClr>
                <a:srgbClr val="000000"/>
              </a:buClr>
              <a:buSzPts val="1200"/>
              <a:buNone/>
              <a:defRPr sz="1200">
                <a:solidFill>
                  <a:srgbClr val="000000"/>
                </a:solidFill>
              </a:defRPr>
            </a:lvl7pPr>
            <a:lvl8pPr lvl="7" algn="ctr">
              <a:lnSpc>
                <a:spcPct val="100000"/>
              </a:lnSpc>
              <a:spcBef>
                <a:spcPts val="0"/>
              </a:spcBef>
              <a:spcAft>
                <a:spcPts val="0"/>
              </a:spcAft>
              <a:buClr>
                <a:srgbClr val="000000"/>
              </a:buClr>
              <a:buSzPts val="1200"/>
              <a:buNone/>
              <a:defRPr sz="1200">
                <a:solidFill>
                  <a:srgbClr val="000000"/>
                </a:solidFill>
              </a:defRPr>
            </a:lvl8pPr>
            <a:lvl9pPr lvl="8" algn="ctr">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62" name="Google Shape;62;p38"/>
          <p:cNvSpPr txBox="1">
            <a:spLocks noGrp="1"/>
          </p:cNvSpPr>
          <p:nvPr>
            <p:ph type="subTitle" idx="5"/>
          </p:nvPr>
        </p:nvSpPr>
        <p:spPr>
          <a:xfrm>
            <a:off x="1061475" y="3830013"/>
            <a:ext cx="2275800" cy="57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3" name="Google Shape;63;p38"/>
          <p:cNvSpPr txBox="1">
            <a:spLocks noGrp="1"/>
          </p:cNvSpPr>
          <p:nvPr>
            <p:ph type="title" idx="6"/>
          </p:nvPr>
        </p:nvSpPr>
        <p:spPr>
          <a:xfrm>
            <a:off x="1572775" y="2974388"/>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64" name="Google Shape;64;p38"/>
          <p:cNvSpPr txBox="1">
            <a:spLocks noGrp="1"/>
          </p:cNvSpPr>
          <p:nvPr>
            <p:ph type="ctrTitle" idx="7"/>
          </p:nvPr>
        </p:nvSpPr>
        <p:spPr>
          <a:xfrm>
            <a:off x="3614275" y="1771413"/>
            <a:ext cx="19155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None/>
              <a:defRPr sz="2000">
                <a:solidFill>
                  <a:schemeClr val="accent1"/>
                </a:solidFill>
              </a:defRPr>
            </a:lvl1pPr>
            <a:lvl2pPr lvl="1" algn="ctr">
              <a:lnSpc>
                <a:spcPct val="100000"/>
              </a:lnSpc>
              <a:spcBef>
                <a:spcPts val="0"/>
              </a:spcBef>
              <a:spcAft>
                <a:spcPts val="0"/>
              </a:spcAft>
              <a:buClr>
                <a:srgbClr val="000000"/>
              </a:buClr>
              <a:buSzPts val="1200"/>
              <a:buNone/>
              <a:defRPr sz="1200">
                <a:solidFill>
                  <a:srgbClr val="000000"/>
                </a:solidFill>
              </a:defRPr>
            </a:lvl2pPr>
            <a:lvl3pPr lvl="2" algn="ctr">
              <a:lnSpc>
                <a:spcPct val="100000"/>
              </a:lnSpc>
              <a:spcBef>
                <a:spcPts val="0"/>
              </a:spcBef>
              <a:spcAft>
                <a:spcPts val="0"/>
              </a:spcAft>
              <a:buClr>
                <a:srgbClr val="000000"/>
              </a:buClr>
              <a:buSzPts val="1200"/>
              <a:buNone/>
              <a:defRPr sz="1200">
                <a:solidFill>
                  <a:srgbClr val="000000"/>
                </a:solidFill>
              </a:defRPr>
            </a:lvl3pPr>
            <a:lvl4pPr lvl="3" algn="ctr">
              <a:lnSpc>
                <a:spcPct val="100000"/>
              </a:lnSpc>
              <a:spcBef>
                <a:spcPts val="0"/>
              </a:spcBef>
              <a:spcAft>
                <a:spcPts val="0"/>
              </a:spcAft>
              <a:buClr>
                <a:srgbClr val="000000"/>
              </a:buClr>
              <a:buSzPts val="1200"/>
              <a:buNone/>
              <a:defRPr sz="1200">
                <a:solidFill>
                  <a:srgbClr val="000000"/>
                </a:solidFill>
              </a:defRPr>
            </a:lvl4pPr>
            <a:lvl5pPr lvl="4" algn="ctr">
              <a:lnSpc>
                <a:spcPct val="100000"/>
              </a:lnSpc>
              <a:spcBef>
                <a:spcPts val="0"/>
              </a:spcBef>
              <a:spcAft>
                <a:spcPts val="0"/>
              </a:spcAft>
              <a:buClr>
                <a:srgbClr val="000000"/>
              </a:buClr>
              <a:buSzPts val="1200"/>
              <a:buNone/>
              <a:defRPr sz="1200">
                <a:solidFill>
                  <a:srgbClr val="000000"/>
                </a:solidFill>
              </a:defRPr>
            </a:lvl5pPr>
            <a:lvl6pPr lvl="5" algn="ctr">
              <a:lnSpc>
                <a:spcPct val="100000"/>
              </a:lnSpc>
              <a:spcBef>
                <a:spcPts val="0"/>
              </a:spcBef>
              <a:spcAft>
                <a:spcPts val="0"/>
              </a:spcAft>
              <a:buClr>
                <a:srgbClr val="000000"/>
              </a:buClr>
              <a:buSzPts val="1200"/>
              <a:buNone/>
              <a:defRPr sz="1200">
                <a:solidFill>
                  <a:srgbClr val="000000"/>
                </a:solidFill>
              </a:defRPr>
            </a:lvl6pPr>
            <a:lvl7pPr lvl="6" algn="ctr">
              <a:lnSpc>
                <a:spcPct val="100000"/>
              </a:lnSpc>
              <a:spcBef>
                <a:spcPts val="0"/>
              </a:spcBef>
              <a:spcAft>
                <a:spcPts val="0"/>
              </a:spcAft>
              <a:buClr>
                <a:srgbClr val="000000"/>
              </a:buClr>
              <a:buSzPts val="1200"/>
              <a:buNone/>
              <a:defRPr sz="1200">
                <a:solidFill>
                  <a:srgbClr val="000000"/>
                </a:solidFill>
              </a:defRPr>
            </a:lvl7pPr>
            <a:lvl8pPr lvl="7" algn="ctr">
              <a:lnSpc>
                <a:spcPct val="100000"/>
              </a:lnSpc>
              <a:spcBef>
                <a:spcPts val="0"/>
              </a:spcBef>
              <a:spcAft>
                <a:spcPts val="0"/>
              </a:spcAft>
              <a:buClr>
                <a:srgbClr val="000000"/>
              </a:buClr>
              <a:buSzPts val="1200"/>
              <a:buNone/>
              <a:defRPr sz="1200">
                <a:solidFill>
                  <a:srgbClr val="000000"/>
                </a:solidFill>
              </a:defRPr>
            </a:lvl8pPr>
            <a:lvl9pPr lvl="8" algn="ctr">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65" name="Google Shape;65;p38"/>
          <p:cNvSpPr txBox="1">
            <a:spLocks noGrp="1"/>
          </p:cNvSpPr>
          <p:nvPr>
            <p:ph type="subTitle" idx="8"/>
          </p:nvPr>
        </p:nvSpPr>
        <p:spPr>
          <a:xfrm>
            <a:off x="3434125" y="2173388"/>
            <a:ext cx="2275800" cy="57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6" name="Google Shape;66;p38"/>
          <p:cNvSpPr txBox="1">
            <a:spLocks noGrp="1"/>
          </p:cNvSpPr>
          <p:nvPr>
            <p:ph type="title" idx="9"/>
          </p:nvPr>
        </p:nvSpPr>
        <p:spPr>
          <a:xfrm>
            <a:off x="3945475" y="1317763"/>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67" name="Google Shape;67;p38"/>
          <p:cNvSpPr txBox="1">
            <a:spLocks noGrp="1"/>
          </p:cNvSpPr>
          <p:nvPr>
            <p:ph type="ctrTitle" idx="13"/>
          </p:nvPr>
        </p:nvSpPr>
        <p:spPr>
          <a:xfrm>
            <a:off x="3614275" y="3428038"/>
            <a:ext cx="19155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None/>
              <a:defRPr sz="2000">
                <a:solidFill>
                  <a:schemeClr val="accent1"/>
                </a:solidFill>
              </a:defRPr>
            </a:lvl1pPr>
            <a:lvl2pPr lvl="1" algn="ctr">
              <a:lnSpc>
                <a:spcPct val="100000"/>
              </a:lnSpc>
              <a:spcBef>
                <a:spcPts val="0"/>
              </a:spcBef>
              <a:spcAft>
                <a:spcPts val="0"/>
              </a:spcAft>
              <a:buClr>
                <a:srgbClr val="000000"/>
              </a:buClr>
              <a:buSzPts val="1200"/>
              <a:buNone/>
              <a:defRPr sz="1200">
                <a:solidFill>
                  <a:srgbClr val="000000"/>
                </a:solidFill>
              </a:defRPr>
            </a:lvl2pPr>
            <a:lvl3pPr lvl="2" algn="ctr">
              <a:lnSpc>
                <a:spcPct val="100000"/>
              </a:lnSpc>
              <a:spcBef>
                <a:spcPts val="0"/>
              </a:spcBef>
              <a:spcAft>
                <a:spcPts val="0"/>
              </a:spcAft>
              <a:buClr>
                <a:srgbClr val="000000"/>
              </a:buClr>
              <a:buSzPts val="1200"/>
              <a:buNone/>
              <a:defRPr sz="1200">
                <a:solidFill>
                  <a:srgbClr val="000000"/>
                </a:solidFill>
              </a:defRPr>
            </a:lvl3pPr>
            <a:lvl4pPr lvl="3" algn="ctr">
              <a:lnSpc>
                <a:spcPct val="100000"/>
              </a:lnSpc>
              <a:spcBef>
                <a:spcPts val="0"/>
              </a:spcBef>
              <a:spcAft>
                <a:spcPts val="0"/>
              </a:spcAft>
              <a:buClr>
                <a:srgbClr val="000000"/>
              </a:buClr>
              <a:buSzPts val="1200"/>
              <a:buNone/>
              <a:defRPr sz="1200">
                <a:solidFill>
                  <a:srgbClr val="000000"/>
                </a:solidFill>
              </a:defRPr>
            </a:lvl4pPr>
            <a:lvl5pPr lvl="4" algn="ctr">
              <a:lnSpc>
                <a:spcPct val="100000"/>
              </a:lnSpc>
              <a:spcBef>
                <a:spcPts val="0"/>
              </a:spcBef>
              <a:spcAft>
                <a:spcPts val="0"/>
              </a:spcAft>
              <a:buClr>
                <a:srgbClr val="000000"/>
              </a:buClr>
              <a:buSzPts val="1200"/>
              <a:buNone/>
              <a:defRPr sz="1200">
                <a:solidFill>
                  <a:srgbClr val="000000"/>
                </a:solidFill>
              </a:defRPr>
            </a:lvl5pPr>
            <a:lvl6pPr lvl="5" algn="ctr">
              <a:lnSpc>
                <a:spcPct val="100000"/>
              </a:lnSpc>
              <a:spcBef>
                <a:spcPts val="0"/>
              </a:spcBef>
              <a:spcAft>
                <a:spcPts val="0"/>
              </a:spcAft>
              <a:buClr>
                <a:srgbClr val="000000"/>
              </a:buClr>
              <a:buSzPts val="1200"/>
              <a:buNone/>
              <a:defRPr sz="1200">
                <a:solidFill>
                  <a:srgbClr val="000000"/>
                </a:solidFill>
              </a:defRPr>
            </a:lvl6pPr>
            <a:lvl7pPr lvl="6" algn="ctr">
              <a:lnSpc>
                <a:spcPct val="100000"/>
              </a:lnSpc>
              <a:spcBef>
                <a:spcPts val="0"/>
              </a:spcBef>
              <a:spcAft>
                <a:spcPts val="0"/>
              </a:spcAft>
              <a:buClr>
                <a:srgbClr val="000000"/>
              </a:buClr>
              <a:buSzPts val="1200"/>
              <a:buNone/>
              <a:defRPr sz="1200">
                <a:solidFill>
                  <a:srgbClr val="000000"/>
                </a:solidFill>
              </a:defRPr>
            </a:lvl7pPr>
            <a:lvl8pPr lvl="7" algn="ctr">
              <a:lnSpc>
                <a:spcPct val="100000"/>
              </a:lnSpc>
              <a:spcBef>
                <a:spcPts val="0"/>
              </a:spcBef>
              <a:spcAft>
                <a:spcPts val="0"/>
              </a:spcAft>
              <a:buClr>
                <a:srgbClr val="000000"/>
              </a:buClr>
              <a:buSzPts val="1200"/>
              <a:buNone/>
              <a:defRPr sz="1200">
                <a:solidFill>
                  <a:srgbClr val="000000"/>
                </a:solidFill>
              </a:defRPr>
            </a:lvl8pPr>
            <a:lvl9pPr lvl="8" algn="ctr">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68" name="Google Shape;68;p38"/>
          <p:cNvSpPr txBox="1">
            <a:spLocks noGrp="1"/>
          </p:cNvSpPr>
          <p:nvPr>
            <p:ph type="subTitle" idx="14"/>
          </p:nvPr>
        </p:nvSpPr>
        <p:spPr>
          <a:xfrm>
            <a:off x="3434125" y="3830013"/>
            <a:ext cx="2275800" cy="57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9" name="Google Shape;69;p38"/>
          <p:cNvSpPr txBox="1">
            <a:spLocks noGrp="1"/>
          </p:cNvSpPr>
          <p:nvPr>
            <p:ph type="title" idx="15"/>
          </p:nvPr>
        </p:nvSpPr>
        <p:spPr>
          <a:xfrm>
            <a:off x="3945475" y="2974388"/>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0" name="Google Shape;70;p38"/>
          <p:cNvSpPr txBox="1">
            <a:spLocks noGrp="1"/>
          </p:cNvSpPr>
          <p:nvPr>
            <p:ph type="ctrTitle" idx="16"/>
          </p:nvPr>
        </p:nvSpPr>
        <p:spPr>
          <a:xfrm>
            <a:off x="5986975" y="1771413"/>
            <a:ext cx="19155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None/>
              <a:defRPr sz="2000">
                <a:solidFill>
                  <a:schemeClr val="accent1"/>
                </a:solidFill>
              </a:defRPr>
            </a:lvl1pPr>
            <a:lvl2pPr lvl="1" algn="ctr">
              <a:lnSpc>
                <a:spcPct val="100000"/>
              </a:lnSpc>
              <a:spcBef>
                <a:spcPts val="0"/>
              </a:spcBef>
              <a:spcAft>
                <a:spcPts val="0"/>
              </a:spcAft>
              <a:buClr>
                <a:srgbClr val="000000"/>
              </a:buClr>
              <a:buSzPts val="1200"/>
              <a:buNone/>
              <a:defRPr sz="1200">
                <a:solidFill>
                  <a:srgbClr val="000000"/>
                </a:solidFill>
              </a:defRPr>
            </a:lvl2pPr>
            <a:lvl3pPr lvl="2" algn="ctr">
              <a:lnSpc>
                <a:spcPct val="100000"/>
              </a:lnSpc>
              <a:spcBef>
                <a:spcPts val="0"/>
              </a:spcBef>
              <a:spcAft>
                <a:spcPts val="0"/>
              </a:spcAft>
              <a:buClr>
                <a:srgbClr val="000000"/>
              </a:buClr>
              <a:buSzPts val="1200"/>
              <a:buNone/>
              <a:defRPr sz="1200">
                <a:solidFill>
                  <a:srgbClr val="000000"/>
                </a:solidFill>
              </a:defRPr>
            </a:lvl3pPr>
            <a:lvl4pPr lvl="3" algn="ctr">
              <a:lnSpc>
                <a:spcPct val="100000"/>
              </a:lnSpc>
              <a:spcBef>
                <a:spcPts val="0"/>
              </a:spcBef>
              <a:spcAft>
                <a:spcPts val="0"/>
              </a:spcAft>
              <a:buClr>
                <a:srgbClr val="000000"/>
              </a:buClr>
              <a:buSzPts val="1200"/>
              <a:buNone/>
              <a:defRPr sz="1200">
                <a:solidFill>
                  <a:srgbClr val="000000"/>
                </a:solidFill>
              </a:defRPr>
            </a:lvl4pPr>
            <a:lvl5pPr lvl="4" algn="ctr">
              <a:lnSpc>
                <a:spcPct val="100000"/>
              </a:lnSpc>
              <a:spcBef>
                <a:spcPts val="0"/>
              </a:spcBef>
              <a:spcAft>
                <a:spcPts val="0"/>
              </a:spcAft>
              <a:buClr>
                <a:srgbClr val="000000"/>
              </a:buClr>
              <a:buSzPts val="1200"/>
              <a:buNone/>
              <a:defRPr sz="1200">
                <a:solidFill>
                  <a:srgbClr val="000000"/>
                </a:solidFill>
              </a:defRPr>
            </a:lvl5pPr>
            <a:lvl6pPr lvl="5" algn="ctr">
              <a:lnSpc>
                <a:spcPct val="100000"/>
              </a:lnSpc>
              <a:spcBef>
                <a:spcPts val="0"/>
              </a:spcBef>
              <a:spcAft>
                <a:spcPts val="0"/>
              </a:spcAft>
              <a:buClr>
                <a:srgbClr val="000000"/>
              </a:buClr>
              <a:buSzPts val="1200"/>
              <a:buNone/>
              <a:defRPr sz="1200">
                <a:solidFill>
                  <a:srgbClr val="000000"/>
                </a:solidFill>
              </a:defRPr>
            </a:lvl6pPr>
            <a:lvl7pPr lvl="6" algn="ctr">
              <a:lnSpc>
                <a:spcPct val="100000"/>
              </a:lnSpc>
              <a:spcBef>
                <a:spcPts val="0"/>
              </a:spcBef>
              <a:spcAft>
                <a:spcPts val="0"/>
              </a:spcAft>
              <a:buClr>
                <a:srgbClr val="000000"/>
              </a:buClr>
              <a:buSzPts val="1200"/>
              <a:buNone/>
              <a:defRPr sz="1200">
                <a:solidFill>
                  <a:srgbClr val="000000"/>
                </a:solidFill>
              </a:defRPr>
            </a:lvl7pPr>
            <a:lvl8pPr lvl="7" algn="ctr">
              <a:lnSpc>
                <a:spcPct val="100000"/>
              </a:lnSpc>
              <a:spcBef>
                <a:spcPts val="0"/>
              </a:spcBef>
              <a:spcAft>
                <a:spcPts val="0"/>
              </a:spcAft>
              <a:buClr>
                <a:srgbClr val="000000"/>
              </a:buClr>
              <a:buSzPts val="1200"/>
              <a:buNone/>
              <a:defRPr sz="1200">
                <a:solidFill>
                  <a:srgbClr val="000000"/>
                </a:solidFill>
              </a:defRPr>
            </a:lvl8pPr>
            <a:lvl9pPr lvl="8" algn="ctr">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71" name="Google Shape;71;p38"/>
          <p:cNvSpPr txBox="1">
            <a:spLocks noGrp="1"/>
          </p:cNvSpPr>
          <p:nvPr>
            <p:ph type="subTitle" idx="17"/>
          </p:nvPr>
        </p:nvSpPr>
        <p:spPr>
          <a:xfrm>
            <a:off x="5806825" y="2173388"/>
            <a:ext cx="2275800" cy="57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2" name="Google Shape;72;p38"/>
          <p:cNvSpPr txBox="1">
            <a:spLocks noGrp="1"/>
          </p:cNvSpPr>
          <p:nvPr>
            <p:ph type="title" idx="18"/>
          </p:nvPr>
        </p:nvSpPr>
        <p:spPr>
          <a:xfrm>
            <a:off x="6318175" y="1317763"/>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3" name="Google Shape;73;p38"/>
          <p:cNvSpPr txBox="1">
            <a:spLocks noGrp="1"/>
          </p:cNvSpPr>
          <p:nvPr>
            <p:ph type="ctrTitle" idx="19"/>
          </p:nvPr>
        </p:nvSpPr>
        <p:spPr>
          <a:xfrm>
            <a:off x="5986975" y="3428038"/>
            <a:ext cx="19155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None/>
              <a:defRPr sz="2000">
                <a:solidFill>
                  <a:schemeClr val="accent1"/>
                </a:solidFill>
              </a:defRPr>
            </a:lvl1pPr>
            <a:lvl2pPr lvl="1" algn="ctr">
              <a:lnSpc>
                <a:spcPct val="100000"/>
              </a:lnSpc>
              <a:spcBef>
                <a:spcPts val="0"/>
              </a:spcBef>
              <a:spcAft>
                <a:spcPts val="0"/>
              </a:spcAft>
              <a:buClr>
                <a:srgbClr val="000000"/>
              </a:buClr>
              <a:buSzPts val="1200"/>
              <a:buNone/>
              <a:defRPr sz="1200">
                <a:solidFill>
                  <a:srgbClr val="000000"/>
                </a:solidFill>
              </a:defRPr>
            </a:lvl2pPr>
            <a:lvl3pPr lvl="2" algn="ctr">
              <a:lnSpc>
                <a:spcPct val="100000"/>
              </a:lnSpc>
              <a:spcBef>
                <a:spcPts val="0"/>
              </a:spcBef>
              <a:spcAft>
                <a:spcPts val="0"/>
              </a:spcAft>
              <a:buClr>
                <a:srgbClr val="000000"/>
              </a:buClr>
              <a:buSzPts val="1200"/>
              <a:buNone/>
              <a:defRPr sz="1200">
                <a:solidFill>
                  <a:srgbClr val="000000"/>
                </a:solidFill>
              </a:defRPr>
            </a:lvl3pPr>
            <a:lvl4pPr lvl="3" algn="ctr">
              <a:lnSpc>
                <a:spcPct val="100000"/>
              </a:lnSpc>
              <a:spcBef>
                <a:spcPts val="0"/>
              </a:spcBef>
              <a:spcAft>
                <a:spcPts val="0"/>
              </a:spcAft>
              <a:buClr>
                <a:srgbClr val="000000"/>
              </a:buClr>
              <a:buSzPts val="1200"/>
              <a:buNone/>
              <a:defRPr sz="1200">
                <a:solidFill>
                  <a:srgbClr val="000000"/>
                </a:solidFill>
              </a:defRPr>
            </a:lvl4pPr>
            <a:lvl5pPr lvl="4" algn="ctr">
              <a:lnSpc>
                <a:spcPct val="100000"/>
              </a:lnSpc>
              <a:spcBef>
                <a:spcPts val="0"/>
              </a:spcBef>
              <a:spcAft>
                <a:spcPts val="0"/>
              </a:spcAft>
              <a:buClr>
                <a:srgbClr val="000000"/>
              </a:buClr>
              <a:buSzPts val="1200"/>
              <a:buNone/>
              <a:defRPr sz="1200">
                <a:solidFill>
                  <a:srgbClr val="000000"/>
                </a:solidFill>
              </a:defRPr>
            </a:lvl5pPr>
            <a:lvl6pPr lvl="5" algn="ctr">
              <a:lnSpc>
                <a:spcPct val="100000"/>
              </a:lnSpc>
              <a:spcBef>
                <a:spcPts val="0"/>
              </a:spcBef>
              <a:spcAft>
                <a:spcPts val="0"/>
              </a:spcAft>
              <a:buClr>
                <a:srgbClr val="000000"/>
              </a:buClr>
              <a:buSzPts val="1200"/>
              <a:buNone/>
              <a:defRPr sz="1200">
                <a:solidFill>
                  <a:srgbClr val="000000"/>
                </a:solidFill>
              </a:defRPr>
            </a:lvl6pPr>
            <a:lvl7pPr lvl="6" algn="ctr">
              <a:lnSpc>
                <a:spcPct val="100000"/>
              </a:lnSpc>
              <a:spcBef>
                <a:spcPts val="0"/>
              </a:spcBef>
              <a:spcAft>
                <a:spcPts val="0"/>
              </a:spcAft>
              <a:buClr>
                <a:srgbClr val="000000"/>
              </a:buClr>
              <a:buSzPts val="1200"/>
              <a:buNone/>
              <a:defRPr sz="1200">
                <a:solidFill>
                  <a:srgbClr val="000000"/>
                </a:solidFill>
              </a:defRPr>
            </a:lvl7pPr>
            <a:lvl8pPr lvl="7" algn="ctr">
              <a:lnSpc>
                <a:spcPct val="100000"/>
              </a:lnSpc>
              <a:spcBef>
                <a:spcPts val="0"/>
              </a:spcBef>
              <a:spcAft>
                <a:spcPts val="0"/>
              </a:spcAft>
              <a:buClr>
                <a:srgbClr val="000000"/>
              </a:buClr>
              <a:buSzPts val="1200"/>
              <a:buNone/>
              <a:defRPr sz="1200">
                <a:solidFill>
                  <a:srgbClr val="000000"/>
                </a:solidFill>
              </a:defRPr>
            </a:lvl8pPr>
            <a:lvl9pPr lvl="8" algn="ctr">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74" name="Google Shape;74;p38"/>
          <p:cNvSpPr txBox="1">
            <a:spLocks noGrp="1"/>
          </p:cNvSpPr>
          <p:nvPr>
            <p:ph type="subTitle" idx="20"/>
          </p:nvPr>
        </p:nvSpPr>
        <p:spPr>
          <a:xfrm>
            <a:off x="5806825" y="3830013"/>
            <a:ext cx="2275800" cy="57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5" name="Google Shape;75;p38"/>
          <p:cNvSpPr txBox="1">
            <a:spLocks noGrp="1"/>
          </p:cNvSpPr>
          <p:nvPr>
            <p:ph type="title" idx="21"/>
          </p:nvPr>
        </p:nvSpPr>
        <p:spPr>
          <a:xfrm>
            <a:off x="6318175" y="2974388"/>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11">
    <p:spTree>
      <p:nvGrpSpPr>
        <p:cNvPr id="1" name="Shape 76"/>
        <p:cNvGrpSpPr/>
        <p:nvPr/>
      </p:nvGrpSpPr>
      <p:grpSpPr>
        <a:xfrm>
          <a:off x="0" y="0"/>
          <a:ext cx="0" cy="0"/>
          <a:chOff x="0" y="0"/>
          <a:chExt cx="0" cy="0"/>
        </a:xfrm>
      </p:grpSpPr>
      <p:sp>
        <p:nvSpPr>
          <p:cNvPr id="77" name="Google Shape;77;p39"/>
          <p:cNvSpPr txBox="1">
            <a:spLocks noGrp="1"/>
          </p:cNvSpPr>
          <p:nvPr>
            <p:ph type="title"/>
          </p:nvPr>
        </p:nvSpPr>
        <p:spPr>
          <a:xfrm>
            <a:off x="3872913" y="2089875"/>
            <a:ext cx="4045200" cy="747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4000">
                <a:solidFill>
                  <a:schemeClr val="accen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8" name="Google Shape;78;p39"/>
          <p:cNvSpPr txBox="1">
            <a:spLocks noGrp="1"/>
          </p:cNvSpPr>
          <p:nvPr>
            <p:ph type="subTitle" idx="1"/>
          </p:nvPr>
        </p:nvSpPr>
        <p:spPr>
          <a:xfrm>
            <a:off x="3872925" y="2837775"/>
            <a:ext cx="3582900" cy="747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9" name="Google Shape;79;p39"/>
          <p:cNvSpPr txBox="1">
            <a:spLocks noGrp="1"/>
          </p:cNvSpPr>
          <p:nvPr>
            <p:ph type="title" idx="2"/>
          </p:nvPr>
        </p:nvSpPr>
        <p:spPr>
          <a:xfrm>
            <a:off x="1332110" y="2013680"/>
            <a:ext cx="1868400" cy="1224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480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11_1">
    <p:spTree>
      <p:nvGrpSpPr>
        <p:cNvPr id="1" name="Shape 80"/>
        <p:cNvGrpSpPr/>
        <p:nvPr/>
      </p:nvGrpSpPr>
      <p:grpSpPr>
        <a:xfrm>
          <a:off x="0" y="0"/>
          <a:ext cx="0" cy="0"/>
          <a:chOff x="0" y="0"/>
          <a:chExt cx="0" cy="0"/>
        </a:xfrm>
      </p:grpSpPr>
      <p:sp>
        <p:nvSpPr>
          <p:cNvPr id="81" name="Google Shape;81;p40"/>
          <p:cNvSpPr txBox="1">
            <a:spLocks noGrp="1"/>
          </p:cNvSpPr>
          <p:nvPr>
            <p:ph type="title"/>
          </p:nvPr>
        </p:nvSpPr>
        <p:spPr>
          <a:xfrm>
            <a:off x="2549388" y="2793296"/>
            <a:ext cx="4045200" cy="747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000">
                <a:solidFill>
                  <a:schemeClr val="accen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2" name="Google Shape;82;p40"/>
          <p:cNvSpPr txBox="1">
            <a:spLocks noGrp="1"/>
          </p:cNvSpPr>
          <p:nvPr>
            <p:ph type="subTitle" idx="1"/>
          </p:nvPr>
        </p:nvSpPr>
        <p:spPr>
          <a:xfrm>
            <a:off x="2535150" y="3388796"/>
            <a:ext cx="4073700" cy="47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3" name="Google Shape;83;p40"/>
          <p:cNvSpPr txBox="1">
            <a:spLocks noGrp="1"/>
          </p:cNvSpPr>
          <p:nvPr>
            <p:ph type="title" idx="2"/>
          </p:nvPr>
        </p:nvSpPr>
        <p:spPr>
          <a:xfrm>
            <a:off x="3759015" y="1738326"/>
            <a:ext cx="1209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480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one column 2">
  <p:cSld name="CUSTOM_16">
    <p:spTree>
      <p:nvGrpSpPr>
        <p:cNvPr id="1" name="Shape 84"/>
        <p:cNvGrpSpPr/>
        <p:nvPr/>
      </p:nvGrpSpPr>
      <p:grpSpPr>
        <a:xfrm>
          <a:off x="0" y="0"/>
          <a:ext cx="0" cy="0"/>
          <a:chOff x="0" y="0"/>
          <a:chExt cx="0" cy="0"/>
        </a:xfrm>
      </p:grpSpPr>
      <p:sp>
        <p:nvSpPr>
          <p:cNvPr id="85" name="Google Shape;85;p41"/>
          <p:cNvSpPr/>
          <p:nvPr/>
        </p:nvSpPr>
        <p:spPr>
          <a:xfrm flipH="1">
            <a:off x="0" y="0"/>
            <a:ext cx="9144000" cy="5139328"/>
          </a:xfrm>
          <a:custGeom>
            <a:avLst/>
            <a:gdLst/>
            <a:ahLst/>
            <a:cxnLst/>
            <a:rect l="l" t="t" r="r" b="b"/>
            <a:pathLst>
              <a:path w="285750" h="160604" extrusionOk="0">
                <a:moveTo>
                  <a:pt x="205014" y="17122"/>
                </a:moveTo>
                <a:lnTo>
                  <a:pt x="205014" y="17134"/>
                </a:lnTo>
                <a:lnTo>
                  <a:pt x="214872" y="17134"/>
                </a:lnTo>
                <a:lnTo>
                  <a:pt x="214920" y="17205"/>
                </a:lnTo>
                <a:lnTo>
                  <a:pt x="219766" y="25480"/>
                </a:lnTo>
                <a:lnTo>
                  <a:pt x="219837" y="25587"/>
                </a:lnTo>
                <a:lnTo>
                  <a:pt x="229672" y="25587"/>
                </a:lnTo>
                <a:lnTo>
                  <a:pt x="229707" y="25659"/>
                </a:lnTo>
                <a:lnTo>
                  <a:pt x="234565" y="33934"/>
                </a:lnTo>
                <a:lnTo>
                  <a:pt x="234625" y="34041"/>
                </a:lnTo>
                <a:lnTo>
                  <a:pt x="244531" y="34041"/>
                </a:lnTo>
                <a:lnTo>
                  <a:pt x="244483" y="34100"/>
                </a:lnTo>
                <a:lnTo>
                  <a:pt x="244554" y="34219"/>
                </a:lnTo>
                <a:lnTo>
                  <a:pt x="249400" y="42494"/>
                </a:lnTo>
                <a:lnTo>
                  <a:pt x="249472" y="42601"/>
                </a:lnTo>
                <a:lnTo>
                  <a:pt x="259425" y="42601"/>
                </a:lnTo>
                <a:lnTo>
                  <a:pt x="259425" y="42590"/>
                </a:lnTo>
                <a:lnTo>
                  <a:pt x="264259" y="50841"/>
                </a:lnTo>
                <a:lnTo>
                  <a:pt x="264295" y="50900"/>
                </a:lnTo>
                <a:lnTo>
                  <a:pt x="264259" y="50971"/>
                </a:lnTo>
                <a:lnTo>
                  <a:pt x="259413" y="59246"/>
                </a:lnTo>
                <a:lnTo>
                  <a:pt x="259342" y="59353"/>
                </a:lnTo>
                <a:lnTo>
                  <a:pt x="259413" y="59473"/>
                </a:lnTo>
                <a:lnTo>
                  <a:pt x="264259" y="67735"/>
                </a:lnTo>
                <a:lnTo>
                  <a:pt x="264295" y="67807"/>
                </a:lnTo>
                <a:lnTo>
                  <a:pt x="264259" y="67878"/>
                </a:lnTo>
                <a:lnTo>
                  <a:pt x="259413" y="76153"/>
                </a:lnTo>
                <a:lnTo>
                  <a:pt x="259342" y="76260"/>
                </a:lnTo>
                <a:lnTo>
                  <a:pt x="259413" y="76379"/>
                </a:lnTo>
                <a:lnTo>
                  <a:pt x="264259" y="84642"/>
                </a:lnTo>
                <a:lnTo>
                  <a:pt x="264295" y="84714"/>
                </a:lnTo>
                <a:lnTo>
                  <a:pt x="264259" y="84785"/>
                </a:lnTo>
                <a:lnTo>
                  <a:pt x="259413" y="93060"/>
                </a:lnTo>
                <a:lnTo>
                  <a:pt x="259342" y="93167"/>
                </a:lnTo>
                <a:lnTo>
                  <a:pt x="259413" y="93274"/>
                </a:lnTo>
                <a:lnTo>
                  <a:pt x="264259" y="101549"/>
                </a:lnTo>
                <a:lnTo>
                  <a:pt x="264295" y="101621"/>
                </a:lnTo>
                <a:lnTo>
                  <a:pt x="264259" y="101692"/>
                </a:lnTo>
                <a:lnTo>
                  <a:pt x="259413" y="109955"/>
                </a:lnTo>
                <a:lnTo>
                  <a:pt x="259366" y="110026"/>
                </a:lnTo>
                <a:lnTo>
                  <a:pt x="249448" y="110026"/>
                </a:lnTo>
                <a:lnTo>
                  <a:pt x="249388" y="110134"/>
                </a:lnTo>
                <a:lnTo>
                  <a:pt x="244531" y="118408"/>
                </a:lnTo>
                <a:lnTo>
                  <a:pt x="244495" y="118480"/>
                </a:lnTo>
                <a:lnTo>
                  <a:pt x="234636" y="118480"/>
                </a:lnTo>
                <a:lnTo>
                  <a:pt x="234565" y="118587"/>
                </a:lnTo>
                <a:lnTo>
                  <a:pt x="229719" y="126862"/>
                </a:lnTo>
                <a:lnTo>
                  <a:pt x="229672" y="126933"/>
                </a:lnTo>
                <a:lnTo>
                  <a:pt x="219837" y="126933"/>
                </a:lnTo>
                <a:lnTo>
                  <a:pt x="219777" y="127040"/>
                </a:lnTo>
                <a:lnTo>
                  <a:pt x="214920" y="135315"/>
                </a:lnTo>
                <a:lnTo>
                  <a:pt x="214884" y="135387"/>
                </a:lnTo>
                <a:lnTo>
                  <a:pt x="205014" y="135387"/>
                </a:lnTo>
                <a:lnTo>
                  <a:pt x="205014" y="135399"/>
                </a:lnTo>
                <a:lnTo>
                  <a:pt x="204966" y="135315"/>
                </a:lnTo>
                <a:lnTo>
                  <a:pt x="200120" y="127040"/>
                </a:lnTo>
                <a:lnTo>
                  <a:pt x="200061" y="126933"/>
                </a:lnTo>
                <a:lnTo>
                  <a:pt x="190190" y="126933"/>
                </a:lnTo>
                <a:lnTo>
                  <a:pt x="190143" y="126862"/>
                </a:lnTo>
                <a:lnTo>
                  <a:pt x="185297" y="118587"/>
                </a:lnTo>
                <a:lnTo>
                  <a:pt x="185226" y="118480"/>
                </a:lnTo>
                <a:lnTo>
                  <a:pt x="175391" y="118480"/>
                </a:lnTo>
                <a:lnTo>
                  <a:pt x="175343" y="118408"/>
                </a:lnTo>
                <a:lnTo>
                  <a:pt x="170498" y="110134"/>
                </a:lnTo>
                <a:lnTo>
                  <a:pt x="170438" y="110026"/>
                </a:lnTo>
                <a:lnTo>
                  <a:pt x="160568" y="110026"/>
                </a:lnTo>
                <a:lnTo>
                  <a:pt x="160532" y="109955"/>
                </a:lnTo>
                <a:lnTo>
                  <a:pt x="155674" y="101680"/>
                </a:lnTo>
                <a:lnTo>
                  <a:pt x="155639" y="101609"/>
                </a:lnTo>
                <a:lnTo>
                  <a:pt x="155674" y="101549"/>
                </a:lnTo>
                <a:lnTo>
                  <a:pt x="160532" y="93286"/>
                </a:lnTo>
                <a:lnTo>
                  <a:pt x="160603" y="93179"/>
                </a:lnTo>
                <a:lnTo>
                  <a:pt x="160532" y="93060"/>
                </a:lnTo>
                <a:lnTo>
                  <a:pt x="155686" y="84785"/>
                </a:lnTo>
                <a:lnTo>
                  <a:pt x="155639" y="84714"/>
                </a:lnTo>
                <a:lnTo>
                  <a:pt x="155686" y="84642"/>
                </a:lnTo>
                <a:lnTo>
                  <a:pt x="160532" y="76367"/>
                </a:lnTo>
                <a:lnTo>
                  <a:pt x="160603" y="76260"/>
                </a:lnTo>
                <a:lnTo>
                  <a:pt x="160532" y="76141"/>
                </a:lnTo>
                <a:lnTo>
                  <a:pt x="155686" y="67878"/>
                </a:lnTo>
                <a:lnTo>
                  <a:pt x="155639" y="67807"/>
                </a:lnTo>
                <a:lnTo>
                  <a:pt x="155686" y="67735"/>
                </a:lnTo>
                <a:lnTo>
                  <a:pt x="160532" y="59473"/>
                </a:lnTo>
                <a:lnTo>
                  <a:pt x="160603" y="59353"/>
                </a:lnTo>
                <a:lnTo>
                  <a:pt x="160532" y="59246"/>
                </a:lnTo>
                <a:lnTo>
                  <a:pt x="155686" y="50971"/>
                </a:lnTo>
                <a:lnTo>
                  <a:pt x="155639" y="50900"/>
                </a:lnTo>
                <a:lnTo>
                  <a:pt x="155686" y="50841"/>
                </a:lnTo>
                <a:lnTo>
                  <a:pt x="160508" y="42601"/>
                </a:lnTo>
                <a:lnTo>
                  <a:pt x="170450" y="42601"/>
                </a:lnTo>
                <a:lnTo>
                  <a:pt x="170509" y="42494"/>
                </a:lnTo>
                <a:lnTo>
                  <a:pt x="175367" y="34219"/>
                </a:lnTo>
                <a:lnTo>
                  <a:pt x="175427" y="34100"/>
                </a:lnTo>
                <a:lnTo>
                  <a:pt x="175391" y="34041"/>
                </a:lnTo>
                <a:lnTo>
                  <a:pt x="185237" y="34041"/>
                </a:lnTo>
                <a:lnTo>
                  <a:pt x="185297" y="33934"/>
                </a:lnTo>
                <a:lnTo>
                  <a:pt x="190143" y="25659"/>
                </a:lnTo>
                <a:lnTo>
                  <a:pt x="190190" y="25587"/>
                </a:lnTo>
                <a:lnTo>
                  <a:pt x="200049" y="25587"/>
                </a:lnTo>
                <a:lnTo>
                  <a:pt x="200120" y="25480"/>
                </a:lnTo>
                <a:lnTo>
                  <a:pt x="204966" y="17205"/>
                </a:lnTo>
                <a:lnTo>
                  <a:pt x="205014" y="17122"/>
                </a:lnTo>
                <a:close/>
                <a:moveTo>
                  <a:pt x="0" y="1"/>
                </a:moveTo>
                <a:lnTo>
                  <a:pt x="0" y="160604"/>
                </a:lnTo>
                <a:lnTo>
                  <a:pt x="285750" y="160604"/>
                </a:lnTo>
                <a:lnTo>
                  <a:pt x="285750" y="1"/>
                </a:lnTo>
                <a:close/>
              </a:path>
            </a:pathLst>
          </a:custGeom>
          <a:gradFill>
            <a:gsLst>
              <a:gs pos="0">
                <a:srgbClr val="4F4F4F"/>
              </a:gs>
              <a:gs pos="100000">
                <a:srgbClr val="0E0E0E"/>
              </a:gs>
            </a:gsLst>
            <a:lin ang="3300237"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1"/>
          <p:cNvSpPr txBox="1">
            <a:spLocks noGrp="1"/>
          </p:cNvSpPr>
          <p:nvPr>
            <p:ph type="title"/>
          </p:nvPr>
        </p:nvSpPr>
        <p:spPr>
          <a:xfrm>
            <a:off x="4910850" y="1351775"/>
            <a:ext cx="3109800" cy="98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87" name="Google Shape;87;p41"/>
          <p:cNvSpPr txBox="1">
            <a:spLocks noGrp="1"/>
          </p:cNvSpPr>
          <p:nvPr>
            <p:ph type="subTitle" idx="1"/>
          </p:nvPr>
        </p:nvSpPr>
        <p:spPr>
          <a:xfrm>
            <a:off x="4910850" y="2702875"/>
            <a:ext cx="3109800" cy="113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one column 2">
  <p:cSld name="CUSTOM_17">
    <p:spTree>
      <p:nvGrpSpPr>
        <p:cNvPr id="1" name="Shape 88"/>
        <p:cNvGrpSpPr/>
        <p:nvPr/>
      </p:nvGrpSpPr>
      <p:grpSpPr>
        <a:xfrm>
          <a:off x="0" y="0"/>
          <a:ext cx="0" cy="0"/>
          <a:chOff x="0" y="0"/>
          <a:chExt cx="0" cy="0"/>
        </a:xfrm>
      </p:grpSpPr>
      <p:sp>
        <p:nvSpPr>
          <p:cNvPr id="89" name="Google Shape;89;p42"/>
          <p:cNvSpPr txBox="1">
            <a:spLocks noGrp="1"/>
          </p:cNvSpPr>
          <p:nvPr>
            <p:ph type="title"/>
          </p:nvPr>
        </p:nvSpPr>
        <p:spPr>
          <a:xfrm>
            <a:off x="4910850" y="951200"/>
            <a:ext cx="3109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90" name="Google Shape;90;p42"/>
          <p:cNvSpPr txBox="1">
            <a:spLocks noGrp="1"/>
          </p:cNvSpPr>
          <p:nvPr>
            <p:ph type="subTitle" idx="1"/>
          </p:nvPr>
        </p:nvSpPr>
        <p:spPr>
          <a:xfrm>
            <a:off x="5059950" y="1937775"/>
            <a:ext cx="2742300" cy="220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1200"/>
              <a:buChar char="⬢"/>
              <a:defRPr/>
            </a:lvl1pPr>
            <a:lvl2pPr lvl="1" algn="l">
              <a:lnSpc>
                <a:spcPct val="100000"/>
              </a:lnSpc>
              <a:spcBef>
                <a:spcPts val="1000"/>
              </a:spcBef>
              <a:spcAft>
                <a:spcPts val="0"/>
              </a:spcAft>
              <a:buSzPts val="1200"/>
              <a:buChar char="○"/>
              <a:defRPr sz="1200"/>
            </a:lvl2pPr>
            <a:lvl3pPr lvl="2" algn="l">
              <a:lnSpc>
                <a:spcPct val="100000"/>
              </a:lnSpc>
              <a:spcBef>
                <a:spcPts val="0"/>
              </a:spcBef>
              <a:spcAft>
                <a:spcPts val="0"/>
              </a:spcAft>
              <a:buSzPts val="1200"/>
              <a:buChar char="■"/>
              <a:defRPr sz="1200"/>
            </a:lvl3pPr>
            <a:lvl4pPr lvl="3" algn="l">
              <a:lnSpc>
                <a:spcPct val="100000"/>
              </a:lnSpc>
              <a:spcBef>
                <a:spcPts val="0"/>
              </a:spcBef>
              <a:spcAft>
                <a:spcPts val="0"/>
              </a:spcAft>
              <a:buSzPts val="1200"/>
              <a:buChar char="●"/>
              <a:defRPr sz="1200"/>
            </a:lvl4pPr>
            <a:lvl5pPr lvl="4" algn="l">
              <a:lnSpc>
                <a:spcPct val="100000"/>
              </a:lnSpc>
              <a:spcBef>
                <a:spcPts val="0"/>
              </a:spcBef>
              <a:spcAft>
                <a:spcPts val="0"/>
              </a:spcAft>
              <a:buSzPts val="1200"/>
              <a:buChar char="○"/>
              <a:defRPr sz="1200"/>
            </a:lvl5pPr>
            <a:lvl6pPr lvl="5" algn="l">
              <a:lnSpc>
                <a:spcPct val="100000"/>
              </a:lnSpc>
              <a:spcBef>
                <a:spcPts val="0"/>
              </a:spcBef>
              <a:spcAft>
                <a:spcPts val="0"/>
              </a:spcAft>
              <a:buSzPts val="1200"/>
              <a:buChar char="■"/>
              <a:defRPr sz="1200"/>
            </a:lvl6pPr>
            <a:lvl7pPr lvl="6" algn="l">
              <a:lnSpc>
                <a:spcPct val="100000"/>
              </a:lnSpc>
              <a:spcBef>
                <a:spcPts val="0"/>
              </a:spcBef>
              <a:spcAft>
                <a:spcPts val="0"/>
              </a:spcAft>
              <a:buSzPts val="1200"/>
              <a:buChar char="●"/>
              <a:defRPr sz="1200"/>
            </a:lvl7pPr>
            <a:lvl8pPr lvl="7" algn="l">
              <a:lnSpc>
                <a:spcPct val="100000"/>
              </a:lnSpc>
              <a:spcBef>
                <a:spcPts val="0"/>
              </a:spcBef>
              <a:spcAft>
                <a:spcPts val="0"/>
              </a:spcAft>
              <a:buSzPts val="1200"/>
              <a:buChar char="○"/>
              <a:defRPr sz="1200"/>
            </a:lvl8pPr>
            <a:lvl9pPr lvl="8"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CUSTOM_12">
    <p:spTree>
      <p:nvGrpSpPr>
        <p:cNvPr id="1" name="Shape 91"/>
        <p:cNvGrpSpPr/>
        <p:nvPr/>
      </p:nvGrpSpPr>
      <p:grpSpPr>
        <a:xfrm>
          <a:off x="0" y="0"/>
          <a:ext cx="0" cy="0"/>
          <a:chOff x="0" y="0"/>
          <a:chExt cx="0" cy="0"/>
        </a:xfrm>
      </p:grpSpPr>
      <p:sp>
        <p:nvSpPr>
          <p:cNvPr id="92" name="Google Shape;92;p43"/>
          <p:cNvSpPr txBox="1">
            <a:spLocks noGrp="1"/>
          </p:cNvSpPr>
          <p:nvPr>
            <p:ph type="title"/>
          </p:nvPr>
        </p:nvSpPr>
        <p:spPr>
          <a:xfrm>
            <a:off x="1507608" y="2404450"/>
            <a:ext cx="2609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solidFill>
                  <a:schemeClr val="accen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93" name="Google Shape;93;p43"/>
          <p:cNvSpPr txBox="1">
            <a:spLocks noGrp="1"/>
          </p:cNvSpPr>
          <p:nvPr>
            <p:ph type="subTitle" idx="1"/>
          </p:nvPr>
        </p:nvSpPr>
        <p:spPr>
          <a:xfrm>
            <a:off x="1503912" y="2810346"/>
            <a:ext cx="26097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43"/>
          <p:cNvSpPr txBox="1">
            <a:spLocks noGrp="1"/>
          </p:cNvSpPr>
          <p:nvPr>
            <p:ph type="title" idx="2"/>
          </p:nvPr>
        </p:nvSpPr>
        <p:spPr>
          <a:xfrm>
            <a:off x="4996432" y="2404450"/>
            <a:ext cx="2643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solidFill>
                  <a:schemeClr val="accen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95" name="Google Shape;95;p43"/>
          <p:cNvSpPr txBox="1">
            <a:spLocks noGrp="1"/>
          </p:cNvSpPr>
          <p:nvPr>
            <p:ph type="subTitle" idx="3"/>
          </p:nvPr>
        </p:nvSpPr>
        <p:spPr>
          <a:xfrm>
            <a:off x="4992687" y="2810346"/>
            <a:ext cx="26439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6" name="Google Shape;96;p43"/>
          <p:cNvSpPr txBox="1">
            <a:spLocks noGrp="1"/>
          </p:cNvSpPr>
          <p:nvPr>
            <p:ph type="title" idx="4"/>
          </p:nvPr>
        </p:nvSpPr>
        <p:spPr>
          <a:xfrm>
            <a:off x="1904500" y="452325"/>
            <a:ext cx="5335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3">
  <p:cSld name="CUSTOM_12_2">
    <p:spTree>
      <p:nvGrpSpPr>
        <p:cNvPr id="1" name="Shape 97"/>
        <p:cNvGrpSpPr/>
        <p:nvPr/>
      </p:nvGrpSpPr>
      <p:grpSpPr>
        <a:xfrm>
          <a:off x="0" y="0"/>
          <a:ext cx="0" cy="0"/>
          <a:chOff x="0" y="0"/>
          <a:chExt cx="0" cy="0"/>
        </a:xfrm>
      </p:grpSpPr>
      <p:sp>
        <p:nvSpPr>
          <p:cNvPr id="98" name="Google Shape;98;p44"/>
          <p:cNvSpPr txBox="1">
            <a:spLocks noGrp="1"/>
          </p:cNvSpPr>
          <p:nvPr>
            <p:ph type="title"/>
          </p:nvPr>
        </p:nvSpPr>
        <p:spPr>
          <a:xfrm>
            <a:off x="1507608" y="3120825"/>
            <a:ext cx="2609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solidFill>
                  <a:schemeClr val="accen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99" name="Google Shape;99;p44"/>
          <p:cNvSpPr txBox="1">
            <a:spLocks noGrp="1"/>
          </p:cNvSpPr>
          <p:nvPr>
            <p:ph type="subTitle" idx="1"/>
          </p:nvPr>
        </p:nvSpPr>
        <p:spPr>
          <a:xfrm>
            <a:off x="1503900" y="3526724"/>
            <a:ext cx="2609700" cy="76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0" name="Google Shape;100;p44"/>
          <p:cNvSpPr txBox="1">
            <a:spLocks noGrp="1"/>
          </p:cNvSpPr>
          <p:nvPr>
            <p:ph type="title" idx="2"/>
          </p:nvPr>
        </p:nvSpPr>
        <p:spPr>
          <a:xfrm>
            <a:off x="4996432" y="3120825"/>
            <a:ext cx="2643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solidFill>
                  <a:schemeClr val="accen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01" name="Google Shape;101;p44"/>
          <p:cNvSpPr txBox="1">
            <a:spLocks noGrp="1"/>
          </p:cNvSpPr>
          <p:nvPr>
            <p:ph type="subTitle" idx="3"/>
          </p:nvPr>
        </p:nvSpPr>
        <p:spPr>
          <a:xfrm>
            <a:off x="4992675" y="3526724"/>
            <a:ext cx="2643900" cy="76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2" name="Google Shape;102;p44"/>
          <p:cNvSpPr txBox="1">
            <a:spLocks noGrp="1"/>
          </p:cNvSpPr>
          <p:nvPr>
            <p:ph type="title" idx="4"/>
          </p:nvPr>
        </p:nvSpPr>
        <p:spPr>
          <a:xfrm>
            <a:off x="2711225" y="452325"/>
            <a:ext cx="3721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1">
  <p:cSld name="CUSTOM_12_2_1">
    <p:spTree>
      <p:nvGrpSpPr>
        <p:cNvPr id="1" name="Shape 103"/>
        <p:cNvGrpSpPr/>
        <p:nvPr/>
      </p:nvGrpSpPr>
      <p:grpSpPr>
        <a:xfrm>
          <a:off x="0" y="0"/>
          <a:ext cx="0" cy="0"/>
          <a:chOff x="0" y="0"/>
          <a:chExt cx="0" cy="0"/>
        </a:xfrm>
      </p:grpSpPr>
      <p:sp>
        <p:nvSpPr>
          <p:cNvPr id="104" name="Google Shape;104;p45"/>
          <p:cNvSpPr txBox="1">
            <a:spLocks noGrp="1"/>
          </p:cNvSpPr>
          <p:nvPr>
            <p:ph type="title"/>
          </p:nvPr>
        </p:nvSpPr>
        <p:spPr>
          <a:xfrm>
            <a:off x="1149088" y="1709400"/>
            <a:ext cx="3035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600">
                <a:solidFill>
                  <a:schemeClr val="accen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05" name="Google Shape;105;p45"/>
          <p:cNvSpPr txBox="1">
            <a:spLocks noGrp="1"/>
          </p:cNvSpPr>
          <p:nvPr>
            <p:ph type="subTitle" idx="1"/>
          </p:nvPr>
        </p:nvSpPr>
        <p:spPr>
          <a:xfrm>
            <a:off x="1358075" y="2343901"/>
            <a:ext cx="2609700" cy="1090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6" name="Google Shape;106;p45"/>
          <p:cNvSpPr txBox="1">
            <a:spLocks noGrp="1"/>
          </p:cNvSpPr>
          <p:nvPr>
            <p:ph type="title" idx="2"/>
          </p:nvPr>
        </p:nvSpPr>
        <p:spPr>
          <a:xfrm>
            <a:off x="4959801" y="1709400"/>
            <a:ext cx="3035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600">
                <a:solidFill>
                  <a:schemeClr val="accen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07" name="Google Shape;107;p45"/>
          <p:cNvSpPr txBox="1">
            <a:spLocks noGrp="1"/>
          </p:cNvSpPr>
          <p:nvPr>
            <p:ph type="subTitle" idx="3"/>
          </p:nvPr>
        </p:nvSpPr>
        <p:spPr>
          <a:xfrm>
            <a:off x="5151650" y="2343901"/>
            <a:ext cx="2643900" cy="1090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3">
  <p:cSld name="CUSTOM_12_1">
    <p:spTree>
      <p:nvGrpSpPr>
        <p:cNvPr id="1" name="Shape 108"/>
        <p:cNvGrpSpPr/>
        <p:nvPr/>
      </p:nvGrpSpPr>
      <p:grpSpPr>
        <a:xfrm>
          <a:off x="0" y="0"/>
          <a:ext cx="0" cy="0"/>
          <a:chOff x="0" y="0"/>
          <a:chExt cx="0" cy="0"/>
        </a:xfrm>
      </p:grpSpPr>
      <p:sp>
        <p:nvSpPr>
          <p:cNvPr id="109" name="Google Shape;109;p46"/>
          <p:cNvSpPr txBox="1">
            <a:spLocks noGrp="1"/>
          </p:cNvSpPr>
          <p:nvPr>
            <p:ph type="title"/>
          </p:nvPr>
        </p:nvSpPr>
        <p:spPr>
          <a:xfrm>
            <a:off x="2482037" y="1554675"/>
            <a:ext cx="3673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000">
                <a:solidFill>
                  <a:schemeClr val="accen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10" name="Google Shape;110;p46"/>
          <p:cNvSpPr txBox="1">
            <a:spLocks noGrp="1"/>
          </p:cNvSpPr>
          <p:nvPr>
            <p:ph type="subTitle" idx="1"/>
          </p:nvPr>
        </p:nvSpPr>
        <p:spPr>
          <a:xfrm>
            <a:off x="2482038" y="1960575"/>
            <a:ext cx="3673500" cy="85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1" name="Google Shape;111;p46"/>
          <p:cNvSpPr txBox="1">
            <a:spLocks noGrp="1"/>
          </p:cNvSpPr>
          <p:nvPr>
            <p:ph type="title" idx="2"/>
          </p:nvPr>
        </p:nvSpPr>
        <p:spPr>
          <a:xfrm>
            <a:off x="4158454" y="2998777"/>
            <a:ext cx="3673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000">
                <a:solidFill>
                  <a:schemeClr val="accen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12" name="Google Shape;112;p46"/>
          <p:cNvSpPr txBox="1">
            <a:spLocks noGrp="1"/>
          </p:cNvSpPr>
          <p:nvPr>
            <p:ph type="subTitle" idx="3"/>
          </p:nvPr>
        </p:nvSpPr>
        <p:spPr>
          <a:xfrm>
            <a:off x="4158463" y="3404675"/>
            <a:ext cx="3673500" cy="85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3" name="Google Shape;113;p46"/>
          <p:cNvSpPr txBox="1">
            <a:spLocks noGrp="1"/>
          </p:cNvSpPr>
          <p:nvPr>
            <p:ph type="title" idx="4"/>
          </p:nvPr>
        </p:nvSpPr>
        <p:spPr>
          <a:xfrm>
            <a:off x="1394975" y="452325"/>
            <a:ext cx="6354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3">
  <p:cSld name="CUSTOM_2_2">
    <p:spTree>
      <p:nvGrpSpPr>
        <p:cNvPr id="1" name="Shape 114"/>
        <p:cNvGrpSpPr/>
        <p:nvPr/>
      </p:nvGrpSpPr>
      <p:grpSpPr>
        <a:xfrm>
          <a:off x="0" y="0"/>
          <a:ext cx="0" cy="0"/>
          <a:chOff x="0" y="0"/>
          <a:chExt cx="0" cy="0"/>
        </a:xfrm>
      </p:grpSpPr>
      <p:sp>
        <p:nvSpPr>
          <p:cNvPr id="115" name="Google Shape;115;p47"/>
          <p:cNvSpPr txBox="1">
            <a:spLocks noGrp="1"/>
          </p:cNvSpPr>
          <p:nvPr>
            <p:ph type="ctrTitle"/>
          </p:nvPr>
        </p:nvSpPr>
        <p:spPr>
          <a:xfrm>
            <a:off x="3431484" y="1509534"/>
            <a:ext cx="22518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2400"/>
              <a:buNone/>
              <a:defRPr sz="2000">
                <a:solidFill>
                  <a:schemeClr val="accent1"/>
                </a:solidFill>
              </a:defRPr>
            </a:lvl1pPr>
            <a:lvl2pPr lvl="1" algn="r">
              <a:lnSpc>
                <a:spcPct val="100000"/>
              </a:lnSpc>
              <a:spcBef>
                <a:spcPts val="0"/>
              </a:spcBef>
              <a:spcAft>
                <a:spcPts val="0"/>
              </a:spcAft>
              <a:buClr>
                <a:srgbClr val="000000"/>
              </a:buClr>
              <a:buSzPts val="2400"/>
              <a:buNone/>
              <a:defRPr sz="2400">
                <a:solidFill>
                  <a:srgbClr val="000000"/>
                </a:solidFill>
              </a:defRPr>
            </a:lvl2pPr>
            <a:lvl3pPr lvl="2" algn="r">
              <a:lnSpc>
                <a:spcPct val="100000"/>
              </a:lnSpc>
              <a:spcBef>
                <a:spcPts val="0"/>
              </a:spcBef>
              <a:spcAft>
                <a:spcPts val="0"/>
              </a:spcAft>
              <a:buClr>
                <a:srgbClr val="000000"/>
              </a:buClr>
              <a:buSzPts val="2400"/>
              <a:buNone/>
              <a:defRPr sz="2400">
                <a:solidFill>
                  <a:srgbClr val="000000"/>
                </a:solidFill>
              </a:defRPr>
            </a:lvl3pPr>
            <a:lvl4pPr lvl="3" algn="r">
              <a:lnSpc>
                <a:spcPct val="100000"/>
              </a:lnSpc>
              <a:spcBef>
                <a:spcPts val="0"/>
              </a:spcBef>
              <a:spcAft>
                <a:spcPts val="0"/>
              </a:spcAft>
              <a:buClr>
                <a:srgbClr val="000000"/>
              </a:buClr>
              <a:buSzPts val="2400"/>
              <a:buNone/>
              <a:defRPr sz="2400">
                <a:solidFill>
                  <a:srgbClr val="000000"/>
                </a:solidFill>
              </a:defRPr>
            </a:lvl4pPr>
            <a:lvl5pPr lvl="4" algn="r">
              <a:lnSpc>
                <a:spcPct val="100000"/>
              </a:lnSpc>
              <a:spcBef>
                <a:spcPts val="0"/>
              </a:spcBef>
              <a:spcAft>
                <a:spcPts val="0"/>
              </a:spcAft>
              <a:buClr>
                <a:srgbClr val="000000"/>
              </a:buClr>
              <a:buSzPts val="2400"/>
              <a:buNone/>
              <a:defRPr sz="2400">
                <a:solidFill>
                  <a:srgbClr val="000000"/>
                </a:solidFill>
              </a:defRPr>
            </a:lvl5pPr>
            <a:lvl6pPr lvl="5" algn="r">
              <a:lnSpc>
                <a:spcPct val="100000"/>
              </a:lnSpc>
              <a:spcBef>
                <a:spcPts val="0"/>
              </a:spcBef>
              <a:spcAft>
                <a:spcPts val="0"/>
              </a:spcAft>
              <a:buClr>
                <a:srgbClr val="000000"/>
              </a:buClr>
              <a:buSzPts val="2400"/>
              <a:buNone/>
              <a:defRPr sz="2400">
                <a:solidFill>
                  <a:srgbClr val="000000"/>
                </a:solidFill>
              </a:defRPr>
            </a:lvl6pPr>
            <a:lvl7pPr lvl="6" algn="r">
              <a:lnSpc>
                <a:spcPct val="100000"/>
              </a:lnSpc>
              <a:spcBef>
                <a:spcPts val="0"/>
              </a:spcBef>
              <a:spcAft>
                <a:spcPts val="0"/>
              </a:spcAft>
              <a:buClr>
                <a:srgbClr val="000000"/>
              </a:buClr>
              <a:buSzPts val="2400"/>
              <a:buNone/>
              <a:defRPr sz="2400">
                <a:solidFill>
                  <a:srgbClr val="000000"/>
                </a:solidFill>
              </a:defRPr>
            </a:lvl7pPr>
            <a:lvl8pPr lvl="7" algn="r">
              <a:lnSpc>
                <a:spcPct val="100000"/>
              </a:lnSpc>
              <a:spcBef>
                <a:spcPts val="0"/>
              </a:spcBef>
              <a:spcAft>
                <a:spcPts val="0"/>
              </a:spcAft>
              <a:buClr>
                <a:srgbClr val="000000"/>
              </a:buClr>
              <a:buSzPts val="2400"/>
              <a:buNone/>
              <a:defRPr sz="2400">
                <a:solidFill>
                  <a:srgbClr val="000000"/>
                </a:solidFill>
              </a:defRPr>
            </a:lvl8pPr>
            <a:lvl9pPr lvl="8" algn="r">
              <a:lnSpc>
                <a:spcPct val="100000"/>
              </a:lnSpc>
              <a:spcBef>
                <a:spcPts val="0"/>
              </a:spcBef>
              <a:spcAft>
                <a:spcPts val="0"/>
              </a:spcAft>
              <a:buClr>
                <a:srgbClr val="000000"/>
              </a:buClr>
              <a:buSzPts val="2400"/>
              <a:buNone/>
              <a:defRPr sz="2400">
                <a:solidFill>
                  <a:srgbClr val="000000"/>
                </a:solidFill>
              </a:defRPr>
            </a:lvl9pPr>
          </a:lstStyle>
          <a:p>
            <a:endParaRPr/>
          </a:p>
        </p:txBody>
      </p:sp>
      <p:sp>
        <p:nvSpPr>
          <p:cNvPr id="116" name="Google Shape;116;p47"/>
          <p:cNvSpPr txBox="1">
            <a:spLocks noGrp="1"/>
          </p:cNvSpPr>
          <p:nvPr>
            <p:ph type="subTitle" idx="1"/>
          </p:nvPr>
        </p:nvSpPr>
        <p:spPr>
          <a:xfrm>
            <a:off x="3431484" y="1924248"/>
            <a:ext cx="19065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None/>
              <a:defRPr/>
            </a:lvl1pPr>
            <a:lvl2pPr lvl="1" algn="r">
              <a:lnSpc>
                <a:spcPct val="100000"/>
              </a:lnSpc>
              <a:spcBef>
                <a:spcPts val="0"/>
              </a:spcBef>
              <a:spcAft>
                <a:spcPts val="0"/>
              </a:spcAft>
              <a:buClr>
                <a:srgbClr val="000000"/>
              </a:buClr>
              <a:buSzPts val="1400"/>
              <a:buNone/>
              <a:defRPr>
                <a:solidFill>
                  <a:srgbClr val="000000"/>
                </a:solidFill>
              </a:defRPr>
            </a:lvl2pPr>
            <a:lvl3pPr lvl="2" algn="r">
              <a:lnSpc>
                <a:spcPct val="100000"/>
              </a:lnSpc>
              <a:spcBef>
                <a:spcPts val="0"/>
              </a:spcBef>
              <a:spcAft>
                <a:spcPts val="0"/>
              </a:spcAft>
              <a:buClr>
                <a:srgbClr val="000000"/>
              </a:buClr>
              <a:buSzPts val="1400"/>
              <a:buNone/>
              <a:defRPr>
                <a:solidFill>
                  <a:srgbClr val="000000"/>
                </a:solidFill>
              </a:defRPr>
            </a:lvl3pPr>
            <a:lvl4pPr lvl="3" algn="r">
              <a:lnSpc>
                <a:spcPct val="100000"/>
              </a:lnSpc>
              <a:spcBef>
                <a:spcPts val="0"/>
              </a:spcBef>
              <a:spcAft>
                <a:spcPts val="0"/>
              </a:spcAft>
              <a:buClr>
                <a:srgbClr val="000000"/>
              </a:buClr>
              <a:buSzPts val="1400"/>
              <a:buNone/>
              <a:defRPr>
                <a:solidFill>
                  <a:srgbClr val="000000"/>
                </a:solidFill>
              </a:defRPr>
            </a:lvl4pPr>
            <a:lvl5pPr lvl="4" algn="r">
              <a:lnSpc>
                <a:spcPct val="100000"/>
              </a:lnSpc>
              <a:spcBef>
                <a:spcPts val="0"/>
              </a:spcBef>
              <a:spcAft>
                <a:spcPts val="0"/>
              </a:spcAft>
              <a:buClr>
                <a:srgbClr val="000000"/>
              </a:buClr>
              <a:buSzPts val="1400"/>
              <a:buNone/>
              <a:defRPr>
                <a:solidFill>
                  <a:srgbClr val="000000"/>
                </a:solidFill>
              </a:defRPr>
            </a:lvl5pPr>
            <a:lvl6pPr lvl="5" algn="r">
              <a:lnSpc>
                <a:spcPct val="100000"/>
              </a:lnSpc>
              <a:spcBef>
                <a:spcPts val="0"/>
              </a:spcBef>
              <a:spcAft>
                <a:spcPts val="0"/>
              </a:spcAft>
              <a:buClr>
                <a:srgbClr val="000000"/>
              </a:buClr>
              <a:buSzPts val="1400"/>
              <a:buNone/>
              <a:defRPr>
                <a:solidFill>
                  <a:srgbClr val="000000"/>
                </a:solidFill>
              </a:defRPr>
            </a:lvl6pPr>
            <a:lvl7pPr lvl="6" algn="r">
              <a:lnSpc>
                <a:spcPct val="100000"/>
              </a:lnSpc>
              <a:spcBef>
                <a:spcPts val="0"/>
              </a:spcBef>
              <a:spcAft>
                <a:spcPts val="0"/>
              </a:spcAft>
              <a:buClr>
                <a:srgbClr val="000000"/>
              </a:buClr>
              <a:buSzPts val="1400"/>
              <a:buNone/>
              <a:defRPr>
                <a:solidFill>
                  <a:srgbClr val="000000"/>
                </a:solidFill>
              </a:defRPr>
            </a:lvl7pPr>
            <a:lvl8pPr lvl="7" algn="r">
              <a:lnSpc>
                <a:spcPct val="100000"/>
              </a:lnSpc>
              <a:spcBef>
                <a:spcPts val="0"/>
              </a:spcBef>
              <a:spcAft>
                <a:spcPts val="0"/>
              </a:spcAft>
              <a:buClr>
                <a:srgbClr val="000000"/>
              </a:buClr>
              <a:buSzPts val="1400"/>
              <a:buNone/>
              <a:defRPr>
                <a:solidFill>
                  <a:srgbClr val="000000"/>
                </a:solidFill>
              </a:defRPr>
            </a:lvl8pPr>
            <a:lvl9pPr lvl="8" algn="r">
              <a:lnSpc>
                <a:spcPct val="100000"/>
              </a:lnSpc>
              <a:spcBef>
                <a:spcPts val="0"/>
              </a:spcBef>
              <a:spcAft>
                <a:spcPts val="0"/>
              </a:spcAft>
              <a:buClr>
                <a:srgbClr val="000000"/>
              </a:buClr>
              <a:buSzPts val="1400"/>
              <a:buNone/>
              <a:defRPr>
                <a:solidFill>
                  <a:srgbClr val="000000"/>
                </a:solidFill>
              </a:defRPr>
            </a:lvl9pPr>
          </a:lstStyle>
          <a:p>
            <a:endParaRPr/>
          </a:p>
        </p:txBody>
      </p:sp>
      <p:sp>
        <p:nvSpPr>
          <p:cNvPr id="117" name="Google Shape;117;p47"/>
          <p:cNvSpPr txBox="1">
            <a:spLocks noGrp="1"/>
          </p:cNvSpPr>
          <p:nvPr>
            <p:ph type="title" idx="2"/>
          </p:nvPr>
        </p:nvSpPr>
        <p:spPr>
          <a:xfrm>
            <a:off x="2494862" y="1770650"/>
            <a:ext cx="7683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118" name="Google Shape;118;p47"/>
          <p:cNvSpPr txBox="1">
            <a:spLocks noGrp="1"/>
          </p:cNvSpPr>
          <p:nvPr>
            <p:ph type="ctrTitle" idx="3"/>
          </p:nvPr>
        </p:nvSpPr>
        <p:spPr>
          <a:xfrm>
            <a:off x="5674609" y="2998084"/>
            <a:ext cx="22518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2400"/>
              <a:buNone/>
              <a:defRPr sz="2000">
                <a:solidFill>
                  <a:schemeClr val="accent1"/>
                </a:solidFill>
              </a:defRPr>
            </a:lvl1pPr>
            <a:lvl2pPr lvl="1" algn="r">
              <a:lnSpc>
                <a:spcPct val="100000"/>
              </a:lnSpc>
              <a:spcBef>
                <a:spcPts val="0"/>
              </a:spcBef>
              <a:spcAft>
                <a:spcPts val="0"/>
              </a:spcAft>
              <a:buClr>
                <a:srgbClr val="000000"/>
              </a:buClr>
              <a:buSzPts val="2400"/>
              <a:buNone/>
              <a:defRPr sz="2400">
                <a:solidFill>
                  <a:srgbClr val="000000"/>
                </a:solidFill>
              </a:defRPr>
            </a:lvl2pPr>
            <a:lvl3pPr lvl="2" algn="r">
              <a:lnSpc>
                <a:spcPct val="100000"/>
              </a:lnSpc>
              <a:spcBef>
                <a:spcPts val="0"/>
              </a:spcBef>
              <a:spcAft>
                <a:spcPts val="0"/>
              </a:spcAft>
              <a:buClr>
                <a:srgbClr val="000000"/>
              </a:buClr>
              <a:buSzPts val="2400"/>
              <a:buNone/>
              <a:defRPr sz="2400">
                <a:solidFill>
                  <a:srgbClr val="000000"/>
                </a:solidFill>
              </a:defRPr>
            </a:lvl3pPr>
            <a:lvl4pPr lvl="3" algn="r">
              <a:lnSpc>
                <a:spcPct val="100000"/>
              </a:lnSpc>
              <a:spcBef>
                <a:spcPts val="0"/>
              </a:spcBef>
              <a:spcAft>
                <a:spcPts val="0"/>
              </a:spcAft>
              <a:buClr>
                <a:srgbClr val="000000"/>
              </a:buClr>
              <a:buSzPts val="2400"/>
              <a:buNone/>
              <a:defRPr sz="2400">
                <a:solidFill>
                  <a:srgbClr val="000000"/>
                </a:solidFill>
              </a:defRPr>
            </a:lvl4pPr>
            <a:lvl5pPr lvl="4" algn="r">
              <a:lnSpc>
                <a:spcPct val="100000"/>
              </a:lnSpc>
              <a:spcBef>
                <a:spcPts val="0"/>
              </a:spcBef>
              <a:spcAft>
                <a:spcPts val="0"/>
              </a:spcAft>
              <a:buClr>
                <a:srgbClr val="000000"/>
              </a:buClr>
              <a:buSzPts val="2400"/>
              <a:buNone/>
              <a:defRPr sz="2400">
                <a:solidFill>
                  <a:srgbClr val="000000"/>
                </a:solidFill>
              </a:defRPr>
            </a:lvl5pPr>
            <a:lvl6pPr lvl="5" algn="r">
              <a:lnSpc>
                <a:spcPct val="100000"/>
              </a:lnSpc>
              <a:spcBef>
                <a:spcPts val="0"/>
              </a:spcBef>
              <a:spcAft>
                <a:spcPts val="0"/>
              </a:spcAft>
              <a:buClr>
                <a:srgbClr val="000000"/>
              </a:buClr>
              <a:buSzPts val="2400"/>
              <a:buNone/>
              <a:defRPr sz="2400">
                <a:solidFill>
                  <a:srgbClr val="000000"/>
                </a:solidFill>
              </a:defRPr>
            </a:lvl6pPr>
            <a:lvl7pPr lvl="6" algn="r">
              <a:lnSpc>
                <a:spcPct val="100000"/>
              </a:lnSpc>
              <a:spcBef>
                <a:spcPts val="0"/>
              </a:spcBef>
              <a:spcAft>
                <a:spcPts val="0"/>
              </a:spcAft>
              <a:buClr>
                <a:srgbClr val="000000"/>
              </a:buClr>
              <a:buSzPts val="2400"/>
              <a:buNone/>
              <a:defRPr sz="2400">
                <a:solidFill>
                  <a:srgbClr val="000000"/>
                </a:solidFill>
              </a:defRPr>
            </a:lvl7pPr>
            <a:lvl8pPr lvl="7" algn="r">
              <a:lnSpc>
                <a:spcPct val="100000"/>
              </a:lnSpc>
              <a:spcBef>
                <a:spcPts val="0"/>
              </a:spcBef>
              <a:spcAft>
                <a:spcPts val="0"/>
              </a:spcAft>
              <a:buClr>
                <a:srgbClr val="000000"/>
              </a:buClr>
              <a:buSzPts val="2400"/>
              <a:buNone/>
              <a:defRPr sz="2400">
                <a:solidFill>
                  <a:srgbClr val="000000"/>
                </a:solidFill>
              </a:defRPr>
            </a:lvl8pPr>
            <a:lvl9pPr lvl="8" algn="r">
              <a:lnSpc>
                <a:spcPct val="100000"/>
              </a:lnSpc>
              <a:spcBef>
                <a:spcPts val="0"/>
              </a:spcBef>
              <a:spcAft>
                <a:spcPts val="0"/>
              </a:spcAft>
              <a:buClr>
                <a:srgbClr val="000000"/>
              </a:buClr>
              <a:buSzPts val="2400"/>
              <a:buNone/>
              <a:defRPr sz="2400">
                <a:solidFill>
                  <a:srgbClr val="000000"/>
                </a:solidFill>
              </a:defRPr>
            </a:lvl9pPr>
          </a:lstStyle>
          <a:p>
            <a:endParaRPr/>
          </a:p>
        </p:txBody>
      </p:sp>
      <p:sp>
        <p:nvSpPr>
          <p:cNvPr id="119" name="Google Shape;119;p47"/>
          <p:cNvSpPr txBox="1">
            <a:spLocks noGrp="1"/>
          </p:cNvSpPr>
          <p:nvPr>
            <p:ph type="subTitle" idx="4"/>
          </p:nvPr>
        </p:nvSpPr>
        <p:spPr>
          <a:xfrm>
            <a:off x="5674609" y="3412798"/>
            <a:ext cx="19065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None/>
              <a:defRPr/>
            </a:lvl1pPr>
            <a:lvl2pPr lvl="1" algn="r">
              <a:lnSpc>
                <a:spcPct val="100000"/>
              </a:lnSpc>
              <a:spcBef>
                <a:spcPts val="1600"/>
              </a:spcBef>
              <a:spcAft>
                <a:spcPts val="0"/>
              </a:spcAft>
              <a:buClr>
                <a:srgbClr val="000000"/>
              </a:buClr>
              <a:buSzPts val="1400"/>
              <a:buNone/>
              <a:defRPr>
                <a:solidFill>
                  <a:srgbClr val="000000"/>
                </a:solidFill>
              </a:defRPr>
            </a:lvl2pPr>
            <a:lvl3pPr lvl="2" algn="r">
              <a:lnSpc>
                <a:spcPct val="100000"/>
              </a:lnSpc>
              <a:spcBef>
                <a:spcPts val="0"/>
              </a:spcBef>
              <a:spcAft>
                <a:spcPts val="0"/>
              </a:spcAft>
              <a:buClr>
                <a:srgbClr val="000000"/>
              </a:buClr>
              <a:buSzPts val="1400"/>
              <a:buNone/>
              <a:defRPr>
                <a:solidFill>
                  <a:srgbClr val="000000"/>
                </a:solidFill>
              </a:defRPr>
            </a:lvl3pPr>
            <a:lvl4pPr lvl="3" algn="r">
              <a:lnSpc>
                <a:spcPct val="100000"/>
              </a:lnSpc>
              <a:spcBef>
                <a:spcPts val="0"/>
              </a:spcBef>
              <a:spcAft>
                <a:spcPts val="0"/>
              </a:spcAft>
              <a:buClr>
                <a:srgbClr val="000000"/>
              </a:buClr>
              <a:buSzPts val="1400"/>
              <a:buNone/>
              <a:defRPr>
                <a:solidFill>
                  <a:srgbClr val="000000"/>
                </a:solidFill>
              </a:defRPr>
            </a:lvl4pPr>
            <a:lvl5pPr lvl="4" algn="r">
              <a:lnSpc>
                <a:spcPct val="100000"/>
              </a:lnSpc>
              <a:spcBef>
                <a:spcPts val="0"/>
              </a:spcBef>
              <a:spcAft>
                <a:spcPts val="0"/>
              </a:spcAft>
              <a:buClr>
                <a:srgbClr val="000000"/>
              </a:buClr>
              <a:buSzPts val="1400"/>
              <a:buNone/>
              <a:defRPr>
                <a:solidFill>
                  <a:srgbClr val="000000"/>
                </a:solidFill>
              </a:defRPr>
            </a:lvl5pPr>
            <a:lvl6pPr lvl="5" algn="r">
              <a:lnSpc>
                <a:spcPct val="100000"/>
              </a:lnSpc>
              <a:spcBef>
                <a:spcPts val="0"/>
              </a:spcBef>
              <a:spcAft>
                <a:spcPts val="0"/>
              </a:spcAft>
              <a:buClr>
                <a:srgbClr val="000000"/>
              </a:buClr>
              <a:buSzPts val="1400"/>
              <a:buNone/>
              <a:defRPr>
                <a:solidFill>
                  <a:srgbClr val="000000"/>
                </a:solidFill>
              </a:defRPr>
            </a:lvl6pPr>
            <a:lvl7pPr lvl="6" algn="r">
              <a:lnSpc>
                <a:spcPct val="100000"/>
              </a:lnSpc>
              <a:spcBef>
                <a:spcPts val="0"/>
              </a:spcBef>
              <a:spcAft>
                <a:spcPts val="0"/>
              </a:spcAft>
              <a:buClr>
                <a:srgbClr val="000000"/>
              </a:buClr>
              <a:buSzPts val="1400"/>
              <a:buNone/>
              <a:defRPr>
                <a:solidFill>
                  <a:srgbClr val="000000"/>
                </a:solidFill>
              </a:defRPr>
            </a:lvl7pPr>
            <a:lvl8pPr lvl="7" algn="r">
              <a:lnSpc>
                <a:spcPct val="100000"/>
              </a:lnSpc>
              <a:spcBef>
                <a:spcPts val="0"/>
              </a:spcBef>
              <a:spcAft>
                <a:spcPts val="0"/>
              </a:spcAft>
              <a:buClr>
                <a:srgbClr val="000000"/>
              </a:buClr>
              <a:buSzPts val="1400"/>
              <a:buNone/>
              <a:defRPr>
                <a:solidFill>
                  <a:srgbClr val="000000"/>
                </a:solidFill>
              </a:defRPr>
            </a:lvl8pPr>
            <a:lvl9pPr lvl="8" algn="r">
              <a:lnSpc>
                <a:spcPct val="100000"/>
              </a:lnSpc>
              <a:spcBef>
                <a:spcPts val="0"/>
              </a:spcBef>
              <a:spcAft>
                <a:spcPts val="0"/>
              </a:spcAft>
              <a:buClr>
                <a:srgbClr val="000000"/>
              </a:buClr>
              <a:buSzPts val="1400"/>
              <a:buNone/>
              <a:defRPr>
                <a:solidFill>
                  <a:srgbClr val="000000"/>
                </a:solidFill>
              </a:defRPr>
            </a:lvl9pPr>
          </a:lstStyle>
          <a:p>
            <a:endParaRPr/>
          </a:p>
        </p:txBody>
      </p:sp>
      <p:sp>
        <p:nvSpPr>
          <p:cNvPr id="120" name="Google Shape;120;p47"/>
          <p:cNvSpPr txBox="1">
            <a:spLocks noGrp="1"/>
          </p:cNvSpPr>
          <p:nvPr>
            <p:ph type="title" idx="5"/>
          </p:nvPr>
        </p:nvSpPr>
        <p:spPr>
          <a:xfrm>
            <a:off x="4737987" y="3259200"/>
            <a:ext cx="7683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121" name="Google Shape;121;p47"/>
          <p:cNvSpPr txBox="1">
            <a:spLocks noGrp="1"/>
          </p:cNvSpPr>
          <p:nvPr>
            <p:ph type="title" idx="6"/>
          </p:nvPr>
        </p:nvSpPr>
        <p:spPr>
          <a:xfrm>
            <a:off x="2335550" y="452325"/>
            <a:ext cx="4473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2">
  <p:cSld name="CUSTOM_1">
    <p:spTree>
      <p:nvGrpSpPr>
        <p:cNvPr id="1" name="Shape 11"/>
        <p:cNvGrpSpPr/>
        <p:nvPr/>
      </p:nvGrpSpPr>
      <p:grpSpPr>
        <a:xfrm>
          <a:off x="0" y="0"/>
          <a:ext cx="0" cy="0"/>
          <a:chOff x="0" y="0"/>
          <a:chExt cx="0" cy="0"/>
        </a:xfrm>
      </p:grpSpPr>
      <p:sp>
        <p:nvSpPr>
          <p:cNvPr id="12" name="Google Shape;12;p30"/>
          <p:cNvSpPr txBox="1">
            <a:spLocks noGrp="1"/>
          </p:cNvSpPr>
          <p:nvPr>
            <p:ph type="ctrTitle"/>
          </p:nvPr>
        </p:nvSpPr>
        <p:spPr>
          <a:xfrm>
            <a:off x="4198426" y="1320161"/>
            <a:ext cx="16860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200"/>
              <a:buNone/>
              <a:defRPr sz="2000">
                <a:solidFill>
                  <a:schemeClr val="accent1"/>
                </a:solidFill>
              </a:defRPr>
            </a:lvl1pPr>
            <a:lvl2pPr lvl="1" algn="ctr">
              <a:lnSpc>
                <a:spcPct val="100000"/>
              </a:lnSpc>
              <a:spcBef>
                <a:spcPts val="0"/>
              </a:spcBef>
              <a:spcAft>
                <a:spcPts val="0"/>
              </a:spcAft>
              <a:buClr>
                <a:srgbClr val="000000"/>
              </a:buClr>
              <a:buSzPts val="1200"/>
              <a:buNone/>
              <a:defRPr sz="1200">
                <a:solidFill>
                  <a:srgbClr val="000000"/>
                </a:solidFill>
              </a:defRPr>
            </a:lvl2pPr>
            <a:lvl3pPr lvl="2" algn="ctr">
              <a:lnSpc>
                <a:spcPct val="100000"/>
              </a:lnSpc>
              <a:spcBef>
                <a:spcPts val="0"/>
              </a:spcBef>
              <a:spcAft>
                <a:spcPts val="0"/>
              </a:spcAft>
              <a:buClr>
                <a:srgbClr val="000000"/>
              </a:buClr>
              <a:buSzPts val="1200"/>
              <a:buNone/>
              <a:defRPr sz="1200">
                <a:solidFill>
                  <a:srgbClr val="000000"/>
                </a:solidFill>
              </a:defRPr>
            </a:lvl3pPr>
            <a:lvl4pPr lvl="3" algn="ctr">
              <a:lnSpc>
                <a:spcPct val="100000"/>
              </a:lnSpc>
              <a:spcBef>
                <a:spcPts val="0"/>
              </a:spcBef>
              <a:spcAft>
                <a:spcPts val="0"/>
              </a:spcAft>
              <a:buClr>
                <a:srgbClr val="000000"/>
              </a:buClr>
              <a:buSzPts val="1200"/>
              <a:buNone/>
              <a:defRPr sz="1200">
                <a:solidFill>
                  <a:srgbClr val="000000"/>
                </a:solidFill>
              </a:defRPr>
            </a:lvl4pPr>
            <a:lvl5pPr lvl="4" algn="ctr">
              <a:lnSpc>
                <a:spcPct val="100000"/>
              </a:lnSpc>
              <a:spcBef>
                <a:spcPts val="0"/>
              </a:spcBef>
              <a:spcAft>
                <a:spcPts val="0"/>
              </a:spcAft>
              <a:buClr>
                <a:srgbClr val="000000"/>
              </a:buClr>
              <a:buSzPts val="1200"/>
              <a:buNone/>
              <a:defRPr sz="1200">
                <a:solidFill>
                  <a:srgbClr val="000000"/>
                </a:solidFill>
              </a:defRPr>
            </a:lvl5pPr>
            <a:lvl6pPr lvl="5" algn="ctr">
              <a:lnSpc>
                <a:spcPct val="100000"/>
              </a:lnSpc>
              <a:spcBef>
                <a:spcPts val="0"/>
              </a:spcBef>
              <a:spcAft>
                <a:spcPts val="0"/>
              </a:spcAft>
              <a:buClr>
                <a:srgbClr val="000000"/>
              </a:buClr>
              <a:buSzPts val="1200"/>
              <a:buNone/>
              <a:defRPr sz="1200">
                <a:solidFill>
                  <a:srgbClr val="000000"/>
                </a:solidFill>
              </a:defRPr>
            </a:lvl6pPr>
            <a:lvl7pPr lvl="6" algn="ctr">
              <a:lnSpc>
                <a:spcPct val="100000"/>
              </a:lnSpc>
              <a:spcBef>
                <a:spcPts val="0"/>
              </a:spcBef>
              <a:spcAft>
                <a:spcPts val="0"/>
              </a:spcAft>
              <a:buClr>
                <a:srgbClr val="000000"/>
              </a:buClr>
              <a:buSzPts val="1200"/>
              <a:buNone/>
              <a:defRPr sz="1200">
                <a:solidFill>
                  <a:srgbClr val="000000"/>
                </a:solidFill>
              </a:defRPr>
            </a:lvl7pPr>
            <a:lvl8pPr lvl="7" algn="ctr">
              <a:lnSpc>
                <a:spcPct val="100000"/>
              </a:lnSpc>
              <a:spcBef>
                <a:spcPts val="0"/>
              </a:spcBef>
              <a:spcAft>
                <a:spcPts val="0"/>
              </a:spcAft>
              <a:buClr>
                <a:srgbClr val="000000"/>
              </a:buClr>
              <a:buSzPts val="1200"/>
              <a:buNone/>
              <a:defRPr sz="1200">
                <a:solidFill>
                  <a:srgbClr val="000000"/>
                </a:solidFill>
              </a:defRPr>
            </a:lvl8pPr>
            <a:lvl9pPr lvl="8" algn="ctr">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13" name="Google Shape;13;p30"/>
          <p:cNvSpPr txBox="1">
            <a:spLocks noGrp="1"/>
          </p:cNvSpPr>
          <p:nvPr>
            <p:ph type="subTitle" idx="1"/>
          </p:nvPr>
        </p:nvSpPr>
        <p:spPr>
          <a:xfrm>
            <a:off x="4198425" y="1728072"/>
            <a:ext cx="1686000" cy="855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 name="Google Shape;14;p30"/>
          <p:cNvSpPr txBox="1">
            <a:spLocks noGrp="1"/>
          </p:cNvSpPr>
          <p:nvPr>
            <p:ph type="title" idx="2"/>
          </p:nvPr>
        </p:nvSpPr>
        <p:spPr>
          <a:xfrm>
            <a:off x="5690877" y="1518450"/>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15" name="Google Shape;15;p30"/>
          <p:cNvSpPr txBox="1">
            <a:spLocks noGrp="1"/>
          </p:cNvSpPr>
          <p:nvPr>
            <p:ph type="ctrTitle" idx="3"/>
          </p:nvPr>
        </p:nvSpPr>
        <p:spPr>
          <a:xfrm>
            <a:off x="4506826" y="3481543"/>
            <a:ext cx="13776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200"/>
              <a:buNone/>
              <a:defRPr sz="2000">
                <a:solidFill>
                  <a:schemeClr val="accent1"/>
                </a:solidFill>
              </a:defRPr>
            </a:lvl1pPr>
            <a:lvl2pPr lvl="1" algn="ctr">
              <a:lnSpc>
                <a:spcPct val="100000"/>
              </a:lnSpc>
              <a:spcBef>
                <a:spcPts val="0"/>
              </a:spcBef>
              <a:spcAft>
                <a:spcPts val="0"/>
              </a:spcAft>
              <a:buClr>
                <a:srgbClr val="000000"/>
              </a:buClr>
              <a:buSzPts val="1200"/>
              <a:buNone/>
              <a:defRPr sz="1200">
                <a:solidFill>
                  <a:srgbClr val="000000"/>
                </a:solidFill>
              </a:defRPr>
            </a:lvl2pPr>
            <a:lvl3pPr lvl="2" algn="ctr">
              <a:lnSpc>
                <a:spcPct val="100000"/>
              </a:lnSpc>
              <a:spcBef>
                <a:spcPts val="0"/>
              </a:spcBef>
              <a:spcAft>
                <a:spcPts val="0"/>
              </a:spcAft>
              <a:buClr>
                <a:srgbClr val="000000"/>
              </a:buClr>
              <a:buSzPts val="1200"/>
              <a:buNone/>
              <a:defRPr sz="1200">
                <a:solidFill>
                  <a:srgbClr val="000000"/>
                </a:solidFill>
              </a:defRPr>
            </a:lvl3pPr>
            <a:lvl4pPr lvl="3" algn="ctr">
              <a:lnSpc>
                <a:spcPct val="100000"/>
              </a:lnSpc>
              <a:spcBef>
                <a:spcPts val="0"/>
              </a:spcBef>
              <a:spcAft>
                <a:spcPts val="0"/>
              </a:spcAft>
              <a:buClr>
                <a:srgbClr val="000000"/>
              </a:buClr>
              <a:buSzPts val="1200"/>
              <a:buNone/>
              <a:defRPr sz="1200">
                <a:solidFill>
                  <a:srgbClr val="000000"/>
                </a:solidFill>
              </a:defRPr>
            </a:lvl4pPr>
            <a:lvl5pPr lvl="4" algn="ctr">
              <a:lnSpc>
                <a:spcPct val="100000"/>
              </a:lnSpc>
              <a:spcBef>
                <a:spcPts val="0"/>
              </a:spcBef>
              <a:spcAft>
                <a:spcPts val="0"/>
              </a:spcAft>
              <a:buClr>
                <a:srgbClr val="000000"/>
              </a:buClr>
              <a:buSzPts val="1200"/>
              <a:buNone/>
              <a:defRPr sz="1200">
                <a:solidFill>
                  <a:srgbClr val="000000"/>
                </a:solidFill>
              </a:defRPr>
            </a:lvl5pPr>
            <a:lvl6pPr lvl="5" algn="ctr">
              <a:lnSpc>
                <a:spcPct val="100000"/>
              </a:lnSpc>
              <a:spcBef>
                <a:spcPts val="0"/>
              </a:spcBef>
              <a:spcAft>
                <a:spcPts val="0"/>
              </a:spcAft>
              <a:buClr>
                <a:srgbClr val="000000"/>
              </a:buClr>
              <a:buSzPts val="1200"/>
              <a:buNone/>
              <a:defRPr sz="1200">
                <a:solidFill>
                  <a:srgbClr val="000000"/>
                </a:solidFill>
              </a:defRPr>
            </a:lvl6pPr>
            <a:lvl7pPr lvl="6" algn="ctr">
              <a:lnSpc>
                <a:spcPct val="100000"/>
              </a:lnSpc>
              <a:spcBef>
                <a:spcPts val="0"/>
              </a:spcBef>
              <a:spcAft>
                <a:spcPts val="0"/>
              </a:spcAft>
              <a:buClr>
                <a:srgbClr val="000000"/>
              </a:buClr>
              <a:buSzPts val="1200"/>
              <a:buNone/>
              <a:defRPr sz="1200">
                <a:solidFill>
                  <a:srgbClr val="000000"/>
                </a:solidFill>
              </a:defRPr>
            </a:lvl7pPr>
            <a:lvl8pPr lvl="7" algn="ctr">
              <a:lnSpc>
                <a:spcPct val="100000"/>
              </a:lnSpc>
              <a:spcBef>
                <a:spcPts val="0"/>
              </a:spcBef>
              <a:spcAft>
                <a:spcPts val="0"/>
              </a:spcAft>
              <a:buClr>
                <a:srgbClr val="000000"/>
              </a:buClr>
              <a:buSzPts val="1200"/>
              <a:buNone/>
              <a:defRPr sz="1200">
                <a:solidFill>
                  <a:srgbClr val="000000"/>
                </a:solidFill>
              </a:defRPr>
            </a:lvl8pPr>
            <a:lvl9pPr lvl="8" algn="ctr">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16" name="Google Shape;16;p30"/>
          <p:cNvSpPr txBox="1">
            <a:spLocks noGrp="1"/>
          </p:cNvSpPr>
          <p:nvPr>
            <p:ph type="subTitle" idx="4"/>
          </p:nvPr>
        </p:nvSpPr>
        <p:spPr>
          <a:xfrm>
            <a:off x="4198425" y="3885697"/>
            <a:ext cx="1686000" cy="855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7" name="Google Shape;17;p30"/>
          <p:cNvSpPr txBox="1">
            <a:spLocks noGrp="1"/>
          </p:cNvSpPr>
          <p:nvPr>
            <p:ph type="title" idx="5"/>
          </p:nvPr>
        </p:nvSpPr>
        <p:spPr>
          <a:xfrm>
            <a:off x="5690877" y="2583374"/>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18" name="Google Shape;18;p30"/>
          <p:cNvSpPr txBox="1">
            <a:spLocks noGrp="1"/>
          </p:cNvSpPr>
          <p:nvPr>
            <p:ph type="ctrTitle" idx="6"/>
          </p:nvPr>
        </p:nvSpPr>
        <p:spPr>
          <a:xfrm>
            <a:off x="6752467" y="2379500"/>
            <a:ext cx="16500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None/>
              <a:defRPr sz="2000">
                <a:solidFill>
                  <a:schemeClr val="accent1"/>
                </a:solidFill>
              </a:defRPr>
            </a:lvl1pPr>
            <a:lvl2pPr lvl="1" algn="ctr">
              <a:lnSpc>
                <a:spcPct val="100000"/>
              </a:lnSpc>
              <a:spcBef>
                <a:spcPts val="0"/>
              </a:spcBef>
              <a:spcAft>
                <a:spcPts val="0"/>
              </a:spcAft>
              <a:buClr>
                <a:srgbClr val="000000"/>
              </a:buClr>
              <a:buSzPts val="1200"/>
              <a:buNone/>
              <a:defRPr sz="1200">
                <a:solidFill>
                  <a:srgbClr val="000000"/>
                </a:solidFill>
              </a:defRPr>
            </a:lvl2pPr>
            <a:lvl3pPr lvl="2" algn="ctr">
              <a:lnSpc>
                <a:spcPct val="100000"/>
              </a:lnSpc>
              <a:spcBef>
                <a:spcPts val="0"/>
              </a:spcBef>
              <a:spcAft>
                <a:spcPts val="0"/>
              </a:spcAft>
              <a:buClr>
                <a:srgbClr val="000000"/>
              </a:buClr>
              <a:buSzPts val="1200"/>
              <a:buNone/>
              <a:defRPr sz="1200">
                <a:solidFill>
                  <a:srgbClr val="000000"/>
                </a:solidFill>
              </a:defRPr>
            </a:lvl3pPr>
            <a:lvl4pPr lvl="3" algn="ctr">
              <a:lnSpc>
                <a:spcPct val="100000"/>
              </a:lnSpc>
              <a:spcBef>
                <a:spcPts val="0"/>
              </a:spcBef>
              <a:spcAft>
                <a:spcPts val="0"/>
              </a:spcAft>
              <a:buClr>
                <a:srgbClr val="000000"/>
              </a:buClr>
              <a:buSzPts val="1200"/>
              <a:buNone/>
              <a:defRPr sz="1200">
                <a:solidFill>
                  <a:srgbClr val="000000"/>
                </a:solidFill>
              </a:defRPr>
            </a:lvl4pPr>
            <a:lvl5pPr lvl="4" algn="ctr">
              <a:lnSpc>
                <a:spcPct val="100000"/>
              </a:lnSpc>
              <a:spcBef>
                <a:spcPts val="0"/>
              </a:spcBef>
              <a:spcAft>
                <a:spcPts val="0"/>
              </a:spcAft>
              <a:buClr>
                <a:srgbClr val="000000"/>
              </a:buClr>
              <a:buSzPts val="1200"/>
              <a:buNone/>
              <a:defRPr sz="1200">
                <a:solidFill>
                  <a:srgbClr val="000000"/>
                </a:solidFill>
              </a:defRPr>
            </a:lvl5pPr>
            <a:lvl6pPr lvl="5" algn="ctr">
              <a:lnSpc>
                <a:spcPct val="100000"/>
              </a:lnSpc>
              <a:spcBef>
                <a:spcPts val="0"/>
              </a:spcBef>
              <a:spcAft>
                <a:spcPts val="0"/>
              </a:spcAft>
              <a:buClr>
                <a:srgbClr val="000000"/>
              </a:buClr>
              <a:buSzPts val="1200"/>
              <a:buNone/>
              <a:defRPr sz="1200">
                <a:solidFill>
                  <a:srgbClr val="000000"/>
                </a:solidFill>
              </a:defRPr>
            </a:lvl6pPr>
            <a:lvl7pPr lvl="6" algn="ctr">
              <a:lnSpc>
                <a:spcPct val="100000"/>
              </a:lnSpc>
              <a:spcBef>
                <a:spcPts val="0"/>
              </a:spcBef>
              <a:spcAft>
                <a:spcPts val="0"/>
              </a:spcAft>
              <a:buClr>
                <a:srgbClr val="000000"/>
              </a:buClr>
              <a:buSzPts val="1200"/>
              <a:buNone/>
              <a:defRPr sz="1200">
                <a:solidFill>
                  <a:srgbClr val="000000"/>
                </a:solidFill>
              </a:defRPr>
            </a:lvl7pPr>
            <a:lvl8pPr lvl="7" algn="ctr">
              <a:lnSpc>
                <a:spcPct val="100000"/>
              </a:lnSpc>
              <a:spcBef>
                <a:spcPts val="0"/>
              </a:spcBef>
              <a:spcAft>
                <a:spcPts val="0"/>
              </a:spcAft>
              <a:buClr>
                <a:srgbClr val="000000"/>
              </a:buClr>
              <a:buSzPts val="1200"/>
              <a:buNone/>
              <a:defRPr sz="1200">
                <a:solidFill>
                  <a:srgbClr val="000000"/>
                </a:solidFill>
              </a:defRPr>
            </a:lvl8pPr>
            <a:lvl9pPr lvl="8" algn="ctr">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19" name="Google Shape;19;p30"/>
          <p:cNvSpPr txBox="1">
            <a:spLocks noGrp="1"/>
          </p:cNvSpPr>
          <p:nvPr>
            <p:ph type="subTitle" idx="7"/>
          </p:nvPr>
        </p:nvSpPr>
        <p:spPr>
          <a:xfrm>
            <a:off x="6752475" y="2783647"/>
            <a:ext cx="1686000" cy="85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 name="Google Shape;20;p30"/>
          <p:cNvSpPr txBox="1">
            <a:spLocks noGrp="1"/>
          </p:cNvSpPr>
          <p:nvPr>
            <p:ph type="title" idx="8"/>
          </p:nvPr>
        </p:nvSpPr>
        <p:spPr>
          <a:xfrm>
            <a:off x="5690877" y="3648297"/>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21" name="Google Shape;21;p30"/>
          <p:cNvSpPr txBox="1">
            <a:spLocks noGrp="1"/>
          </p:cNvSpPr>
          <p:nvPr>
            <p:ph type="ctrTitle" idx="9"/>
          </p:nvPr>
        </p:nvSpPr>
        <p:spPr>
          <a:xfrm>
            <a:off x="5212400" y="218975"/>
            <a:ext cx="2171100" cy="94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4">
  <p:cSld name="CUSTOM_2_2_1">
    <p:spTree>
      <p:nvGrpSpPr>
        <p:cNvPr id="1" name="Shape 122"/>
        <p:cNvGrpSpPr/>
        <p:nvPr/>
      </p:nvGrpSpPr>
      <p:grpSpPr>
        <a:xfrm>
          <a:off x="0" y="0"/>
          <a:ext cx="0" cy="0"/>
          <a:chOff x="0" y="0"/>
          <a:chExt cx="0" cy="0"/>
        </a:xfrm>
      </p:grpSpPr>
      <p:sp>
        <p:nvSpPr>
          <p:cNvPr id="123" name="Google Shape;123;p48"/>
          <p:cNvSpPr txBox="1">
            <a:spLocks noGrp="1"/>
          </p:cNvSpPr>
          <p:nvPr>
            <p:ph type="ctrTitle"/>
          </p:nvPr>
        </p:nvSpPr>
        <p:spPr>
          <a:xfrm>
            <a:off x="2206834" y="1585734"/>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000">
                <a:solidFill>
                  <a:schemeClr val="accent1"/>
                </a:solidFill>
              </a:defRPr>
            </a:lvl1pPr>
            <a:lvl2pPr lvl="1" algn="r">
              <a:lnSpc>
                <a:spcPct val="100000"/>
              </a:lnSpc>
              <a:spcBef>
                <a:spcPts val="0"/>
              </a:spcBef>
              <a:spcAft>
                <a:spcPts val="0"/>
              </a:spcAft>
              <a:buClr>
                <a:srgbClr val="000000"/>
              </a:buClr>
              <a:buSzPts val="2400"/>
              <a:buNone/>
              <a:defRPr sz="2400">
                <a:solidFill>
                  <a:srgbClr val="000000"/>
                </a:solidFill>
              </a:defRPr>
            </a:lvl2pPr>
            <a:lvl3pPr lvl="2" algn="r">
              <a:lnSpc>
                <a:spcPct val="100000"/>
              </a:lnSpc>
              <a:spcBef>
                <a:spcPts val="0"/>
              </a:spcBef>
              <a:spcAft>
                <a:spcPts val="0"/>
              </a:spcAft>
              <a:buClr>
                <a:srgbClr val="000000"/>
              </a:buClr>
              <a:buSzPts val="2400"/>
              <a:buNone/>
              <a:defRPr sz="2400">
                <a:solidFill>
                  <a:srgbClr val="000000"/>
                </a:solidFill>
              </a:defRPr>
            </a:lvl3pPr>
            <a:lvl4pPr lvl="3" algn="r">
              <a:lnSpc>
                <a:spcPct val="100000"/>
              </a:lnSpc>
              <a:spcBef>
                <a:spcPts val="0"/>
              </a:spcBef>
              <a:spcAft>
                <a:spcPts val="0"/>
              </a:spcAft>
              <a:buClr>
                <a:srgbClr val="000000"/>
              </a:buClr>
              <a:buSzPts val="2400"/>
              <a:buNone/>
              <a:defRPr sz="2400">
                <a:solidFill>
                  <a:srgbClr val="000000"/>
                </a:solidFill>
              </a:defRPr>
            </a:lvl4pPr>
            <a:lvl5pPr lvl="4" algn="r">
              <a:lnSpc>
                <a:spcPct val="100000"/>
              </a:lnSpc>
              <a:spcBef>
                <a:spcPts val="0"/>
              </a:spcBef>
              <a:spcAft>
                <a:spcPts val="0"/>
              </a:spcAft>
              <a:buClr>
                <a:srgbClr val="000000"/>
              </a:buClr>
              <a:buSzPts val="2400"/>
              <a:buNone/>
              <a:defRPr sz="2400">
                <a:solidFill>
                  <a:srgbClr val="000000"/>
                </a:solidFill>
              </a:defRPr>
            </a:lvl5pPr>
            <a:lvl6pPr lvl="5" algn="r">
              <a:lnSpc>
                <a:spcPct val="100000"/>
              </a:lnSpc>
              <a:spcBef>
                <a:spcPts val="0"/>
              </a:spcBef>
              <a:spcAft>
                <a:spcPts val="0"/>
              </a:spcAft>
              <a:buClr>
                <a:srgbClr val="000000"/>
              </a:buClr>
              <a:buSzPts val="2400"/>
              <a:buNone/>
              <a:defRPr sz="2400">
                <a:solidFill>
                  <a:srgbClr val="000000"/>
                </a:solidFill>
              </a:defRPr>
            </a:lvl6pPr>
            <a:lvl7pPr lvl="6" algn="r">
              <a:lnSpc>
                <a:spcPct val="100000"/>
              </a:lnSpc>
              <a:spcBef>
                <a:spcPts val="0"/>
              </a:spcBef>
              <a:spcAft>
                <a:spcPts val="0"/>
              </a:spcAft>
              <a:buClr>
                <a:srgbClr val="000000"/>
              </a:buClr>
              <a:buSzPts val="2400"/>
              <a:buNone/>
              <a:defRPr sz="2400">
                <a:solidFill>
                  <a:srgbClr val="000000"/>
                </a:solidFill>
              </a:defRPr>
            </a:lvl7pPr>
            <a:lvl8pPr lvl="7" algn="r">
              <a:lnSpc>
                <a:spcPct val="100000"/>
              </a:lnSpc>
              <a:spcBef>
                <a:spcPts val="0"/>
              </a:spcBef>
              <a:spcAft>
                <a:spcPts val="0"/>
              </a:spcAft>
              <a:buClr>
                <a:srgbClr val="000000"/>
              </a:buClr>
              <a:buSzPts val="2400"/>
              <a:buNone/>
              <a:defRPr sz="2400">
                <a:solidFill>
                  <a:srgbClr val="000000"/>
                </a:solidFill>
              </a:defRPr>
            </a:lvl8pPr>
            <a:lvl9pPr lvl="8" algn="r">
              <a:lnSpc>
                <a:spcPct val="100000"/>
              </a:lnSpc>
              <a:spcBef>
                <a:spcPts val="0"/>
              </a:spcBef>
              <a:spcAft>
                <a:spcPts val="0"/>
              </a:spcAft>
              <a:buClr>
                <a:srgbClr val="000000"/>
              </a:buClr>
              <a:buSzPts val="2400"/>
              <a:buNone/>
              <a:defRPr sz="2400">
                <a:solidFill>
                  <a:srgbClr val="000000"/>
                </a:solidFill>
              </a:defRPr>
            </a:lvl9pPr>
          </a:lstStyle>
          <a:p>
            <a:endParaRPr/>
          </a:p>
        </p:txBody>
      </p:sp>
      <p:sp>
        <p:nvSpPr>
          <p:cNvPr id="124" name="Google Shape;124;p48"/>
          <p:cNvSpPr txBox="1">
            <a:spLocks noGrp="1"/>
          </p:cNvSpPr>
          <p:nvPr>
            <p:ph type="subTitle" idx="1"/>
          </p:nvPr>
        </p:nvSpPr>
        <p:spPr>
          <a:xfrm>
            <a:off x="2206834" y="2000448"/>
            <a:ext cx="19065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None/>
              <a:defRPr/>
            </a:lvl1pPr>
            <a:lvl2pPr lvl="1" algn="r">
              <a:lnSpc>
                <a:spcPct val="100000"/>
              </a:lnSpc>
              <a:spcBef>
                <a:spcPts val="0"/>
              </a:spcBef>
              <a:spcAft>
                <a:spcPts val="0"/>
              </a:spcAft>
              <a:buClr>
                <a:srgbClr val="000000"/>
              </a:buClr>
              <a:buSzPts val="1400"/>
              <a:buNone/>
              <a:defRPr>
                <a:solidFill>
                  <a:srgbClr val="000000"/>
                </a:solidFill>
              </a:defRPr>
            </a:lvl2pPr>
            <a:lvl3pPr lvl="2" algn="r">
              <a:lnSpc>
                <a:spcPct val="100000"/>
              </a:lnSpc>
              <a:spcBef>
                <a:spcPts val="0"/>
              </a:spcBef>
              <a:spcAft>
                <a:spcPts val="0"/>
              </a:spcAft>
              <a:buClr>
                <a:srgbClr val="000000"/>
              </a:buClr>
              <a:buSzPts val="1400"/>
              <a:buNone/>
              <a:defRPr>
                <a:solidFill>
                  <a:srgbClr val="000000"/>
                </a:solidFill>
              </a:defRPr>
            </a:lvl3pPr>
            <a:lvl4pPr lvl="3" algn="r">
              <a:lnSpc>
                <a:spcPct val="100000"/>
              </a:lnSpc>
              <a:spcBef>
                <a:spcPts val="0"/>
              </a:spcBef>
              <a:spcAft>
                <a:spcPts val="0"/>
              </a:spcAft>
              <a:buClr>
                <a:srgbClr val="000000"/>
              </a:buClr>
              <a:buSzPts val="1400"/>
              <a:buNone/>
              <a:defRPr>
                <a:solidFill>
                  <a:srgbClr val="000000"/>
                </a:solidFill>
              </a:defRPr>
            </a:lvl4pPr>
            <a:lvl5pPr lvl="4" algn="r">
              <a:lnSpc>
                <a:spcPct val="100000"/>
              </a:lnSpc>
              <a:spcBef>
                <a:spcPts val="0"/>
              </a:spcBef>
              <a:spcAft>
                <a:spcPts val="0"/>
              </a:spcAft>
              <a:buClr>
                <a:srgbClr val="000000"/>
              </a:buClr>
              <a:buSzPts val="1400"/>
              <a:buNone/>
              <a:defRPr>
                <a:solidFill>
                  <a:srgbClr val="000000"/>
                </a:solidFill>
              </a:defRPr>
            </a:lvl5pPr>
            <a:lvl6pPr lvl="5" algn="r">
              <a:lnSpc>
                <a:spcPct val="100000"/>
              </a:lnSpc>
              <a:spcBef>
                <a:spcPts val="0"/>
              </a:spcBef>
              <a:spcAft>
                <a:spcPts val="0"/>
              </a:spcAft>
              <a:buClr>
                <a:srgbClr val="000000"/>
              </a:buClr>
              <a:buSzPts val="1400"/>
              <a:buNone/>
              <a:defRPr>
                <a:solidFill>
                  <a:srgbClr val="000000"/>
                </a:solidFill>
              </a:defRPr>
            </a:lvl6pPr>
            <a:lvl7pPr lvl="6" algn="r">
              <a:lnSpc>
                <a:spcPct val="100000"/>
              </a:lnSpc>
              <a:spcBef>
                <a:spcPts val="0"/>
              </a:spcBef>
              <a:spcAft>
                <a:spcPts val="0"/>
              </a:spcAft>
              <a:buClr>
                <a:srgbClr val="000000"/>
              </a:buClr>
              <a:buSzPts val="1400"/>
              <a:buNone/>
              <a:defRPr>
                <a:solidFill>
                  <a:srgbClr val="000000"/>
                </a:solidFill>
              </a:defRPr>
            </a:lvl7pPr>
            <a:lvl8pPr lvl="7" algn="r">
              <a:lnSpc>
                <a:spcPct val="100000"/>
              </a:lnSpc>
              <a:spcBef>
                <a:spcPts val="0"/>
              </a:spcBef>
              <a:spcAft>
                <a:spcPts val="0"/>
              </a:spcAft>
              <a:buClr>
                <a:srgbClr val="000000"/>
              </a:buClr>
              <a:buSzPts val="1400"/>
              <a:buNone/>
              <a:defRPr>
                <a:solidFill>
                  <a:srgbClr val="000000"/>
                </a:solidFill>
              </a:defRPr>
            </a:lvl8pPr>
            <a:lvl9pPr lvl="8" algn="r">
              <a:lnSpc>
                <a:spcPct val="100000"/>
              </a:lnSpc>
              <a:spcBef>
                <a:spcPts val="0"/>
              </a:spcBef>
              <a:spcAft>
                <a:spcPts val="0"/>
              </a:spcAft>
              <a:buClr>
                <a:srgbClr val="000000"/>
              </a:buClr>
              <a:buSzPts val="1400"/>
              <a:buNone/>
              <a:defRPr>
                <a:solidFill>
                  <a:srgbClr val="000000"/>
                </a:solidFill>
              </a:defRPr>
            </a:lvl9pPr>
          </a:lstStyle>
          <a:p>
            <a:endParaRPr/>
          </a:p>
        </p:txBody>
      </p:sp>
      <p:sp>
        <p:nvSpPr>
          <p:cNvPr id="125" name="Google Shape;125;p48"/>
          <p:cNvSpPr txBox="1">
            <a:spLocks noGrp="1"/>
          </p:cNvSpPr>
          <p:nvPr>
            <p:ph type="title" idx="2"/>
          </p:nvPr>
        </p:nvSpPr>
        <p:spPr>
          <a:xfrm>
            <a:off x="1279512" y="1846850"/>
            <a:ext cx="7683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126" name="Google Shape;126;p48"/>
          <p:cNvSpPr txBox="1">
            <a:spLocks noGrp="1"/>
          </p:cNvSpPr>
          <p:nvPr>
            <p:ph type="ctrTitle" idx="3"/>
          </p:nvPr>
        </p:nvSpPr>
        <p:spPr>
          <a:xfrm>
            <a:off x="4223572" y="3074284"/>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000">
                <a:solidFill>
                  <a:schemeClr val="accent1"/>
                </a:solidFill>
              </a:defRPr>
            </a:lvl1pPr>
            <a:lvl2pPr lvl="1" algn="r">
              <a:lnSpc>
                <a:spcPct val="100000"/>
              </a:lnSpc>
              <a:spcBef>
                <a:spcPts val="0"/>
              </a:spcBef>
              <a:spcAft>
                <a:spcPts val="0"/>
              </a:spcAft>
              <a:buClr>
                <a:srgbClr val="000000"/>
              </a:buClr>
              <a:buSzPts val="2400"/>
              <a:buNone/>
              <a:defRPr sz="2400">
                <a:solidFill>
                  <a:srgbClr val="000000"/>
                </a:solidFill>
              </a:defRPr>
            </a:lvl2pPr>
            <a:lvl3pPr lvl="2" algn="r">
              <a:lnSpc>
                <a:spcPct val="100000"/>
              </a:lnSpc>
              <a:spcBef>
                <a:spcPts val="0"/>
              </a:spcBef>
              <a:spcAft>
                <a:spcPts val="0"/>
              </a:spcAft>
              <a:buClr>
                <a:srgbClr val="000000"/>
              </a:buClr>
              <a:buSzPts val="2400"/>
              <a:buNone/>
              <a:defRPr sz="2400">
                <a:solidFill>
                  <a:srgbClr val="000000"/>
                </a:solidFill>
              </a:defRPr>
            </a:lvl3pPr>
            <a:lvl4pPr lvl="3" algn="r">
              <a:lnSpc>
                <a:spcPct val="100000"/>
              </a:lnSpc>
              <a:spcBef>
                <a:spcPts val="0"/>
              </a:spcBef>
              <a:spcAft>
                <a:spcPts val="0"/>
              </a:spcAft>
              <a:buClr>
                <a:srgbClr val="000000"/>
              </a:buClr>
              <a:buSzPts val="2400"/>
              <a:buNone/>
              <a:defRPr sz="2400">
                <a:solidFill>
                  <a:srgbClr val="000000"/>
                </a:solidFill>
              </a:defRPr>
            </a:lvl4pPr>
            <a:lvl5pPr lvl="4" algn="r">
              <a:lnSpc>
                <a:spcPct val="100000"/>
              </a:lnSpc>
              <a:spcBef>
                <a:spcPts val="0"/>
              </a:spcBef>
              <a:spcAft>
                <a:spcPts val="0"/>
              </a:spcAft>
              <a:buClr>
                <a:srgbClr val="000000"/>
              </a:buClr>
              <a:buSzPts val="2400"/>
              <a:buNone/>
              <a:defRPr sz="2400">
                <a:solidFill>
                  <a:srgbClr val="000000"/>
                </a:solidFill>
              </a:defRPr>
            </a:lvl5pPr>
            <a:lvl6pPr lvl="5" algn="r">
              <a:lnSpc>
                <a:spcPct val="100000"/>
              </a:lnSpc>
              <a:spcBef>
                <a:spcPts val="0"/>
              </a:spcBef>
              <a:spcAft>
                <a:spcPts val="0"/>
              </a:spcAft>
              <a:buClr>
                <a:srgbClr val="000000"/>
              </a:buClr>
              <a:buSzPts val="2400"/>
              <a:buNone/>
              <a:defRPr sz="2400">
                <a:solidFill>
                  <a:srgbClr val="000000"/>
                </a:solidFill>
              </a:defRPr>
            </a:lvl6pPr>
            <a:lvl7pPr lvl="6" algn="r">
              <a:lnSpc>
                <a:spcPct val="100000"/>
              </a:lnSpc>
              <a:spcBef>
                <a:spcPts val="0"/>
              </a:spcBef>
              <a:spcAft>
                <a:spcPts val="0"/>
              </a:spcAft>
              <a:buClr>
                <a:srgbClr val="000000"/>
              </a:buClr>
              <a:buSzPts val="2400"/>
              <a:buNone/>
              <a:defRPr sz="2400">
                <a:solidFill>
                  <a:srgbClr val="000000"/>
                </a:solidFill>
              </a:defRPr>
            </a:lvl7pPr>
            <a:lvl8pPr lvl="7" algn="r">
              <a:lnSpc>
                <a:spcPct val="100000"/>
              </a:lnSpc>
              <a:spcBef>
                <a:spcPts val="0"/>
              </a:spcBef>
              <a:spcAft>
                <a:spcPts val="0"/>
              </a:spcAft>
              <a:buClr>
                <a:srgbClr val="000000"/>
              </a:buClr>
              <a:buSzPts val="2400"/>
              <a:buNone/>
              <a:defRPr sz="2400">
                <a:solidFill>
                  <a:srgbClr val="000000"/>
                </a:solidFill>
              </a:defRPr>
            </a:lvl8pPr>
            <a:lvl9pPr lvl="8" algn="r">
              <a:lnSpc>
                <a:spcPct val="100000"/>
              </a:lnSpc>
              <a:spcBef>
                <a:spcPts val="0"/>
              </a:spcBef>
              <a:spcAft>
                <a:spcPts val="0"/>
              </a:spcAft>
              <a:buClr>
                <a:srgbClr val="000000"/>
              </a:buClr>
              <a:buSzPts val="2400"/>
              <a:buNone/>
              <a:defRPr sz="2400">
                <a:solidFill>
                  <a:srgbClr val="000000"/>
                </a:solidFill>
              </a:defRPr>
            </a:lvl9pPr>
          </a:lstStyle>
          <a:p>
            <a:endParaRPr/>
          </a:p>
        </p:txBody>
      </p:sp>
      <p:sp>
        <p:nvSpPr>
          <p:cNvPr id="127" name="Google Shape;127;p48"/>
          <p:cNvSpPr txBox="1">
            <a:spLocks noGrp="1"/>
          </p:cNvSpPr>
          <p:nvPr>
            <p:ph type="subTitle" idx="4"/>
          </p:nvPr>
        </p:nvSpPr>
        <p:spPr>
          <a:xfrm>
            <a:off x="4223572" y="3488998"/>
            <a:ext cx="19065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None/>
              <a:defRPr/>
            </a:lvl1pPr>
            <a:lvl2pPr lvl="1" algn="r">
              <a:lnSpc>
                <a:spcPct val="100000"/>
              </a:lnSpc>
              <a:spcBef>
                <a:spcPts val="1600"/>
              </a:spcBef>
              <a:spcAft>
                <a:spcPts val="0"/>
              </a:spcAft>
              <a:buClr>
                <a:srgbClr val="000000"/>
              </a:buClr>
              <a:buSzPts val="1400"/>
              <a:buNone/>
              <a:defRPr>
                <a:solidFill>
                  <a:srgbClr val="000000"/>
                </a:solidFill>
              </a:defRPr>
            </a:lvl2pPr>
            <a:lvl3pPr lvl="2" algn="r">
              <a:lnSpc>
                <a:spcPct val="100000"/>
              </a:lnSpc>
              <a:spcBef>
                <a:spcPts val="0"/>
              </a:spcBef>
              <a:spcAft>
                <a:spcPts val="0"/>
              </a:spcAft>
              <a:buClr>
                <a:srgbClr val="000000"/>
              </a:buClr>
              <a:buSzPts val="1400"/>
              <a:buNone/>
              <a:defRPr>
                <a:solidFill>
                  <a:srgbClr val="000000"/>
                </a:solidFill>
              </a:defRPr>
            </a:lvl3pPr>
            <a:lvl4pPr lvl="3" algn="r">
              <a:lnSpc>
                <a:spcPct val="100000"/>
              </a:lnSpc>
              <a:spcBef>
                <a:spcPts val="0"/>
              </a:spcBef>
              <a:spcAft>
                <a:spcPts val="0"/>
              </a:spcAft>
              <a:buClr>
                <a:srgbClr val="000000"/>
              </a:buClr>
              <a:buSzPts val="1400"/>
              <a:buNone/>
              <a:defRPr>
                <a:solidFill>
                  <a:srgbClr val="000000"/>
                </a:solidFill>
              </a:defRPr>
            </a:lvl4pPr>
            <a:lvl5pPr lvl="4" algn="r">
              <a:lnSpc>
                <a:spcPct val="100000"/>
              </a:lnSpc>
              <a:spcBef>
                <a:spcPts val="0"/>
              </a:spcBef>
              <a:spcAft>
                <a:spcPts val="0"/>
              </a:spcAft>
              <a:buClr>
                <a:srgbClr val="000000"/>
              </a:buClr>
              <a:buSzPts val="1400"/>
              <a:buNone/>
              <a:defRPr>
                <a:solidFill>
                  <a:srgbClr val="000000"/>
                </a:solidFill>
              </a:defRPr>
            </a:lvl5pPr>
            <a:lvl6pPr lvl="5" algn="r">
              <a:lnSpc>
                <a:spcPct val="100000"/>
              </a:lnSpc>
              <a:spcBef>
                <a:spcPts val="0"/>
              </a:spcBef>
              <a:spcAft>
                <a:spcPts val="0"/>
              </a:spcAft>
              <a:buClr>
                <a:srgbClr val="000000"/>
              </a:buClr>
              <a:buSzPts val="1400"/>
              <a:buNone/>
              <a:defRPr>
                <a:solidFill>
                  <a:srgbClr val="000000"/>
                </a:solidFill>
              </a:defRPr>
            </a:lvl6pPr>
            <a:lvl7pPr lvl="6" algn="r">
              <a:lnSpc>
                <a:spcPct val="100000"/>
              </a:lnSpc>
              <a:spcBef>
                <a:spcPts val="0"/>
              </a:spcBef>
              <a:spcAft>
                <a:spcPts val="0"/>
              </a:spcAft>
              <a:buClr>
                <a:srgbClr val="000000"/>
              </a:buClr>
              <a:buSzPts val="1400"/>
              <a:buNone/>
              <a:defRPr>
                <a:solidFill>
                  <a:srgbClr val="000000"/>
                </a:solidFill>
              </a:defRPr>
            </a:lvl7pPr>
            <a:lvl8pPr lvl="7" algn="r">
              <a:lnSpc>
                <a:spcPct val="100000"/>
              </a:lnSpc>
              <a:spcBef>
                <a:spcPts val="0"/>
              </a:spcBef>
              <a:spcAft>
                <a:spcPts val="0"/>
              </a:spcAft>
              <a:buClr>
                <a:srgbClr val="000000"/>
              </a:buClr>
              <a:buSzPts val="1400"/>
              <a:buNone/>
              <a:defRPr>
                <a:solidFill>
                  <a:srgbClr val="000000"/>
                </a:solidFill>
              </a:defRPr>
            </a:lvl8pPr>
            <a:lvl9pPr lvl="8" algn="r">
              <a:lnSpc>
                <a:spcPct val="100000"/>
              </a:lnSpc>
              <a:spcBef>
                <a:spcPts val="0"/>
              </a:spcBef>
              <a:spcAft>
                <a:spcPts val="0"/>
              </a:spcAft>
              <a:buClr>
                <a:srgbClr val="000000"/>
              </a:buClr>
              <a:buSzPts val="1400"/>
              <a:buNone/>
              <a:defRPr>
                <a:solidFill>
                  <a:srgbClr val="000000"/>
                </a:solidFill>
              </a:defRPr>
            </a:lvl9pPr>
          </a:lstStyle>
          <a:p>
            <a:endParaRPr/>
          </a:p>
        </p:txBody>
      </p:sp>
      <p:sp>
        <p:nvSpPr>
          <p:cNvPr id="128" name="Google Shape;128;p48"/>
          <p:cNvSpPr txBox="1">
            <a:spLocks noGrp="1"/>
          </p:cNvSpPr>
          <p:nvPr>
            <p:ph type="title" idx="5"/>
          </p:nvPr>
        </p:nvSpPr>
        <p:spPr>
          <a:xfrm>
            <a:off x="3298949" y="3335400"/>
            <a:ext cx="7683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129" name="Google Shape;129;p48"/>
          <p:cNvSpPr txBox="1">
            <a:spLocks noGrp="1"/>
          </p:cNvSpPr>
          <p:nvPr>
            <p:ph type="title" idx="6"/>
          </p:nvPr>
        </p:nvSpPr>
        <p:spPr>
          <a:xfrm>
            <a:off x="2335550" y="452325"/>
            <a:ext cx="4473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30" name="Google Shape;130;p48"/>
          <p:cNvSpPr txBox="1">
            <a:spLocks noGrp="1"/>
          </p:cNvSpPr>
          <p:nvPr>
            <p:ph type="ctrTitle" idx="7"/>
          </p:nvPr>
        </p:nvSpPr>
        <p:spPr>
          <a:xfrm>
            <a:off x="6016709" y="1642197"/>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000">
                <a:solidFill>
                  <a:schemeClr val="accent1"/>
                </a:solidFill>
              </a:defRPr>
            </a:lvl1pPr>
            <a:lvl2pPr lvl="1" algn="r">
              <a:lnSpc>
                <a:spcPct val="100000"/>
              </a:lnSpc>
              <a:spcBef>
                <a:spcPts val="0"/>
              </a:spcBef>
              <a:spcAft>
                <a:spcPts val="0"/>
              </a:spcAft>
              <a:buClr>
                <a:srgbClr val="000000"/>
              </a:buClr>
              <a:buSzPts val="2400"/>
              <a:buNone/>
              <a:defRPr sz="2400">
                <a:solidFill>
                  <a:srgbClr val="000000"/>
                </a:solidFill>
              </a:defRPr>
            </a:lvl2pPr>
            <a:lvl3pPr lvl="2" algn="r">
              <a:lnSpc>
                <a:spcPct val="100000"/>
              </a:lnSpc>
              <a:spcBef>
                <a:spcPts val="0"/>
              </a:spcBef>
              <a:spcAft>
                <a:spcPts val="0"/>
              </a:spcAft>
              <a:buClr>
                <a:srgbClr val="000000"/>
              </a:buClr>
              <a:buSzPts val="2400"/>
              <a:buNone/>
              <a:defRPr sz="2400">
                <a:solidFill>
                  <a:srgbClr val="000000"/>
                </a:solidFill>
              </a:defRPr>
            </a:lvl3pPr>
            <a:lvl4pPr lvl="3" algn="r">
              <a:lnSpc>
                <a:spcPct val="100000"/>
              </a:lnSpc>
              <a:spcBef>
                <a:spcPts val="0"/>
              </a:spcBef>
              <a:spcAft>
                <a:spcPts val="0"/>
              </a:spcAft>
              <a:buClr>
                <a:srgbClr val="000000"/>
              </a:buClr>
              <a:buSzPts val="2400"/>
              <a:buNone/>
              <a:defRPr sz="2400">
                <a:solidFill>
                  <a:srgbClr val="000000"/>
                </a:solidFill>
              </a:defRPr>
            </a:lvl4pPr>
            <a:lvl5pPr lvl="4" algn="r">
              <a:lnSpc>
                <a:spcPct val="100000"/>
              </a:lnSpc>
              <a:spcBef>
                <a:spcPts val="0"/>
              </a:spcBef>
              <a:spcAft>
                <a:spcPts val="0"/>
              </a:spcAft>
              <a:buClr>
                <a:srgbClr val="000000"/>
              </a:buClr>
              <a:buSzPts val="2400"/>
              <a:buNone/>
              <a:defRPr sz="2400">
                <a:solidFill>
                  <a:srgbClr val="000000"/>
                </a:solidFill>
              </a:defRPr>
            </a:lvl5pPr>
            <a:lvl6pPr lvl="5" algn="r">
              <a:lnSpc>
                <a:spcPct val="100000"/>
              </a:lnSpc>
              <a:spcBef>
                <a:spcPts val="0"/>
              </a:spcBef>
              <a:spcAft>
                <a:spcPts val="0"/>
              </a:spcAft>
              <a:buClr>
                <a:srgbClr val="000000"/>
              </a:buClr>
              <a:buSzPts val="2400"/>
              <a:buNone/>
              <a:defRPr sz="2400">
                <a:solidFill>
                  <a:srgbClr val="000000"/>
                </a:solidFill>
              </a:defRPr>
            </a:lvl6pPr>
            <a:lvl7pPr lvl="6" algn="r">
              <a:lnSpc>
                <a:spcPct val="100000"/>
              </a:lnSpc>
              <a:spcBef>
                <a:spcPts val="0"/>
              </a:spcBef>
              <a:spcAft>
                <a:spcPts val="0"/>
              </a:spcAft>
              <a:buClr>
                <a:srgbClr val="000000"/>
              </a:buClr>
              <a:buSzPts val="2400"/>
              <a:buNone/>
              <a:defRPr sz="2400">
                <a:solidFill>
                  <a:srgbClr val="000000"/>
                </a:solidFill>
              </a:defRPr>
            </a:lvl7pPr>
            <a:lvl8pPr lvl="7" algn="r">
              <a:lnSpc>
                <a:spcPct val="100000"/>
              </a:lnSpc>
              <a:spcBef>
                <a:spcPts val="0"/>
              </a:spcBef>
              <a:spcAft>
                <a:spcPts val="0"/>
              </a:spcAft>
              <a:buClr>
                <a:srgbClr val="000000"/>
              </a:buClr>
              <a:buSzPts val="2400"/>
              <a:buNone/>
              <a:defRPr sz="2400">
                <a:solidFill>
                  <a:srgbClr val="000000"/>
                </a:solidFill>
              </a:defRPr>
            </a:lvl8pPr>
            <a:lvl9pPr lvl="8" algn="r">
              <a:lnSpc>
                <a:spcPct val="100000"/>
              </a:lnSpc>
              <a:spcBef>
                <a:spcPts val="0"/>
              </a:spcBef>
              <a:spcAft>
                <a:spcPts val="0"/>
              </a:spcAft>
              <a:buClr>
                <a:srgbClr val="000000"/>
              </a:buClr>
              <a:buSzPts val="2400"/>
              <a:buNone/>
              <a:defRPr sz="2400">
                <a:solidFill>
                  <a:srgbClr val="000000"/>
                </a:solidFill>
              </a:defRPr>
            </a:lvl9pPr>
          </a:lstStyle>
          <a:p>
            <a:endParaRPr/>
          </a:p>
        </p:txBody>
      </p:sp>
      <p:sp>
        <p:nvSpPr>
          <p:cNvPr id="131" name="Google Shape;131;p48"/>
          <p:cNvSpPr txBox="1">
            <a:spLocks noGrp="1"/>
          </p:cNvSpPr>
          <p:nvPr>
            <p:ph type="subTitle" idx="8"/>
          </p:nvPr>
        </p:nvSpPr>
        <p:spPr>
          <a:xfrm>
            <a:off x="6016709" y="2056911"/>
            <a:ext cx="19065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None/>
              <a:defRPr/>
            </a:lvl1pPr>
            <a:lvl2pPr lvl="1" algn="r">
              <a:lnSpc>
                <a:spcPct val="100000"/>
              </a:lnSpc>
              <a:spcBef>
                <a:spcPts val="1600"/>
              </a:spcBef>
              <a:spcAft>
                <a:spcPts val="0"/>
              </a:spcAft>
              <a:buClr>
                <a:srgbClr val="000000"/>
              </a:buClr>
              <a:buSzPts val="1400"/>
              <a:buNone/>
              <a:defRPr>
                <a:solidFill>
                  <a:srgbClr val="000000"/>
                </a:solidFill>
              </a:defRPr>
            </a:lvl2pPr>
            <a:lvl3pPr lvl="2" algn="r">
              <a:lnSpc>
                <a:spcPct val="100000"/>
              </a:lnSpc>
              <a:spcBef>
                <a:spcPts val="0"/>
              </a:spcBef>
              <a:spcAft>
                <a:spcPts val="0"/>
              </a:spcAft>
              <a:buClr>
                <a:srgbClr val="000000"/>
              </a:buClr>
              <a:buSzPts val="1400"/>
              <a:buNone/>
              <a:defRPr>
                <a:solidFill>
                  <a:srgbClr val="000000"/>
                </a:solidFill>
              </a:defRPr>
            </a:lvl3pPr>
            <a:lvl4pPr lvl="3" algn="r">
              <a:lnSpc>
                <a:spcPct val="100000"/>
              </a:lnSpc>
              <a:spcBef>
                <a:spcPts val="0"/>
              </a:spcBef>
              <a:spcAft>
                <a:spcPts val="0"/>
              </a:spcAft>
              <a:buClr>
                <a:srgbClr val="000000"/>
              </a:buClr>
              <a:buSzPts val="1400"/>
              <a:buNone/>
              <a:defRPr>
                <a:solidFill>
                  <a:srgbClr val="000000"/>
                </a:solidFill>
              </a:defRPr>
            </a:lvl4pPr>
            <a:lvl5pPr lvl="4" algn="r">
              <a:lnSpc>
                <a:spcPct val="100000"/>
              </a:lnSpc>
              <a:spcBef>
                <a:spcPts val="0"/>
              </a:spcBef>
              <a:spcAft>
                <a:spcPts val="0"/>
              </a:spcAft>
              <a:buClr>
                <a:srgbClr val="000000"/>
              </a:buClr>
              <a:buSzPts val="1400"/>
              <a:buNone/>
              <a:defRPr>
                <a:solidFill>
                  <a:srgbClr val="000000"/>
                </a:solidFill>
              </a:defRPr>
            </a:lvl5pPr>
            <a:lvl6pPr lvl="5" algn="r">
              <a:lnSpc>
                <a:spcPct val="100000"/>
              </a:lnSpc>
              <a:spcBef>
                <a:spcPts val="0"/>
              </a:spcBef>
              <a:spcAft>
                <a:spcPts val="0"/>
              </a:spcAft>
              <a:buClr>
                <a:srgbClr val="000000"/>
              </a:buClr>
              <a:buSzPts val="1400"/>
              <a:buNone/>
              <a:defRPr>
                <a:solidFill>
                  <a:srgbClr val="000000"/>
                </a:solidFill>
              </a:defRPr>
            </a:lvl6pPr>
            <a:lvl7pPr lvl="6" algn="r">
              <a:lnSpc>
                <a:spcPct val="100000"/>
              </a:lnSpc>
              <a:spcBef>
                <a:spcPts val="0"/>
              </a:spcBef>
              <a:spcAft>
                <a:spcPts val="0"/>
              </a:spcAft>
              <a:buClr>
                <a:srgbClr val="000000"/>
              </a:buClr>
              <a:buSzPts val="1400"/>
              <a:buNone/>
              <a:defRPr>
                <a:solidFill>
                  <a:srgbClr val="000000"/>
                </a:solidFill>
              </a:defRPr>
            </a:lvl7pPr>
            <a:lvl8pPr lvl="7" algn="r">
              <a:lnSpc>
                <a:spcPct val="100000"/>
              </a:lnSpc>
              <a:spcBef>
                <a:spcPts val="0"/>
              </a:spcBef>
              <a:spcAft>
                <a:spcPts val="0"/>
              </a:spcAft>
              <a:buClr>
                <a:srgbClr val="000000"/>
              </a:buClr>
              <a:buSzPts val="1400"/>
              <a:buNone/>
              <a:defRPr>
                <a:solidFill>
                  <a:srgbClr val="000000"/>
                </a:solidFill>
              </a:defRPr>
            </a:lvl8pPr>
            <a:lvl9pPr lvl="8" algn="r">
              <a:lnSpc>
                <a:spcPct val="100000"/>
              </a:lnSpc>
              <a:spcBef>
                <a:spcPts val="0"/>
              </a:spcBef>
              <a:spcAft>
                <a:spcPts val="0"/>
              </a:spcAft>
              <a:buClr>
                <a:srgbClr val="000000"/>
              </a:buClr>
              <a:buSzPts val="1400"/>
              <a:buNone/>
              <a:defRPr>
                <a:solidFill>
                  <a:srgbClr val="000000"/>
                </a:solidFill>
              </a:defRPr>
            </a:lvl9pPr>
          </a:lstStyle>
          <a:p>
            <a:endParaRPr/>
          </a:p>
        </p:txBody>
      </p:sp>
      <p:sp>
        <p:nvSpPr>
          <p:cNvPr id="132" name="Google Shape;132;p48"/>
          <p:cNvSpPr txBox="1">
            <a:spLocks noGrp="1"/>
          </p:cNvSpPr>
          <p:nvPr>
            <p:ph type="title" idx="9"/>
          </p:nvPr>
        </p:nvSpPr>
        <p:spPr>
          <a:xfrm>
            <a:off x="5080087" y="1903313"/>
            <a:ext cx="7683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14">
    <p:spTree>
      <p:nvGrpSpPr>
        <p:cNvPr id="1" name="Shape 133"/>
        <p:cNvGrpSpPr/>
        <p:nvPr/>
      </p:nvGrpSpPr>
      <p:grpSpPr>
        <a:xfrm>
          <a:off x="0" y="0"/>
          <a:ext cx="0" cy="0"/>
          <a:chOff x="0" y="0"/>
          <a:chExt cx="0" cy="0"/>
        </a:xfrm>
      </p:grpSpPr>
      <p:sp>
        <p:nvSpPr>
          <p:cNvPr id="134" name="Google Shape;134;p49"/>
          <p:cNvSpPr txBox="1">
            <a:spLocks noGrp="1"/>
          </p:cNvSpPr>
          <p:nvPr>
            <p:ph type="title"/>
          </p:nvPr>
        </p:nvSpPr>
        <p:spPr>
          <a:xfrm>
            <a:off x="651750" y="692100"/>
            <a:ext cx="3435900" cy="131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8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35" name="Google Shape;135;p49"/>
          <p:cNvSpPr txBox="1">
            <a:spLocks noGrp="1"/>
          </p:cNvSpPr>
          <p:nvPr>
            <p:ph type="subTitle" idx="1"/>
          </p:nvPr>
        </p:nvSpPr>
        <p:spPr>
          <a:xfrm>
            <a:off x="651475" y="1817825"/>
            <a:ext cx="3435900" cy="54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36" name="Google Shape;136;p49"/>
          <p:cNvSpPr txBox="1">
            <a:spLocks noGrp="1"/>
          </p:cNvSpPr>
          <p:nvPr>
            <p:ph type="title" idx="2"/>
          </p:nvPr>
        </p:nvSpPr>
        <p:spPr>
          <a:xfrm>
            <a:off x="5070600" y="2783231"/>
            <a:ext cx="3435900" cy="131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8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37" name="Google Shape;137;p49"/>
          <p:cNvSpPr txBox="1">
            <a:spLocks noGrp="1"/>
          </p:cNvSpPr>
          <p:nvPr>
            <p:ph type="subTitle" idx="3"/>
          </p:nvPr>
        </p:nvSpPr>
        <p:spPr>
          <a:xfrm>
            <a:off x="5070300" y="3909006"/>
            <a:ext cx="3435900" cy="54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2">
  <p:cSld name="CUSTOM_14_1">
    <p:spTree>
      <p:nvGrpSpPr>
        <p:cNvPr id="1" name="Shape 138"/>
        <p:cNvGrpSpPr/>
        <p:nvPr/>
      </p:nvGrpSpPr>
      <p:grpSpPr>
        <a:xfrm>
          <a:off x="0" y="0"/>
          <a:ext cx="0" cy="0"/>
          <a:chOff x="0" y="0"/>
          <a:chExt cx="0" cy="0"/>
        </a:xfrm>
      </p:grpSpPr>
      <p:sp>
        <p:nvSpPr>
          <p:cNvPr id="139" name="Google Shape;139;p50"/>
          <p:cNvSpPr txBox="1">
            <a:spLocks noGrp="1"/>
          </p:cNvSpPr>
          <p:nvPr>
            <p:ph type="title"/>
          </p:nvPr>
        </p:nvSpPr>
        <p:spPr>
          <a:xfrm>
            <a:off x="2701350" y="799500"/>
            <a:ext cx="3741300" cy="123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8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40" name="Google Shape;140;p50"/>
          <p:cNvSpPr txBox="1">
            <a:spLocks noGrp="1"/>
          </p:cNvSpPr>
          <p:nvPr>
            <p:ph type="subTitle" idx="1"/>
          </p:nvPr>
        </p:nvSpPr>
        <p:spPr>
          <a:xfrm>
            <a:off x="2853750" y="1883550"/>
            <a:ext cx="3435900" cy="54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1" name="Google Shape;141;p50"/>
          <p:cNvSpPr txBox="1">
            <a:spLocks noGrp="1"/>
          </p:cNvSpPr>
          <p:nvPr>
            <p:ph type="title" idx="2"/>
          </p:nvPr>
        </p:nvSpPr>
        <p:spPr>
          <a:xfrm>
            <a:off x="4851163" y="2538525"/>
            <a:ext cx="3741300" cy="123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8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42" name="Google Shape;142;p50"/>
          <p:cNvSpPr txBox="1">
            <a:spLocks noGrp="1"/>
          </p:cNvSpPr>
          <p:nvPr>
            <p:ph type="subTitle" idx="3"/>
          </p:nvPr>
        </p:nvSpPr>
        <p:spPr>
          <a:xfrm>
            <a:off x="5003563" y="3622600"/>
            <a:ext cx="3435900" cy="54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3" name="Google Shape;143;p50"/>
          <p:cNvSpPr txBox="1">
            <a:spLocks noGrp="1"/>
          </p:cNvSpPr>
          <p:nvPr>
            <p:ph type="title" idx="4"/>
          </p:nvPr>
        </p:nvSpPr>
        <p:spPr>
          <a:xfrm>
            <a:off x="550938" y="2538525"/>
            <a:ext cx="3741300" cy="123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8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44" name="Google Shape;144;p50"/>
          <p:cNvSpPr txBox="1">
            <a:spLocks noGrp="1"/>
          </p:cNvSpPr>
          <p:nvPr>
            <p:ph type="subTitle" idx="5"/>
          </p:nvPr>
        </p:nvSpPr>
        <p:spPr>
          <a:xfrm>
            <a:off x="703338" y="3622600"/>
            <a:ext cx="3435900" cy="54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2">
  <p:cSld name="CUSTOM_15">
    <p:spTree>
      <p:nvGrpSpPr>
        <p:cNvPr id="1" name="Shape 145"/>
        <p:cNvGrpSpPr/>
        <p:nvPr/>
      </p:nvGrpSpPr>
      <p:grpSpPr>
        <a:xfrm>
          <a:off x="0" y="0"/>
          <a:ext cx="0" cy="0"/>
          <a:chOff x="0" y="0"/>
          <a:chExt cx="0" cy="0"/>
        </a:xfrm>
      </p:grpSpPr>
      <p:sp>
        <p:nvSpPr>
          <p:cNvPr id="146" name="Google Shape;146;p51"/>
          <p:cNvSpPr txBox="1">
            <a:spLocks noGrp="1"/>
          </p:cNvSpPr>
          <p:nvPr>
            <p:ph type="title"/>
          </p:nvPr>
        </p:nvSpPr>
        <p:spPr>
          <a:xfrm>
            <a:off x="2259100" y="4202925"/>
            <a:ext cx="46257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000">
                <a:solidFill>
                  <a:schemeClr val="l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2">
  <p:cSld name="CUSTOM_2_1_1">
    <p:spTree>
      <p:nvGrpSpPr>
        <p:cNvPr id="1" name="Shape 147"/>
        <p:cNvGrpSpPr/>
        <p:nvPr/>
      </p:nvGrpSpPr>
      <p:grpSpPr>
        <a:xfrm>
          <a:off x="0" y="0"/>
          <a:ext cx="0" cy="0"/>
          <a:chOff x="0" y="0"/>
          <a:chExt cx="0" cy="0"/>
        </a:xfrm>
      </p:grpSpPr>
      <p:sp>
        <p:nvSpPr>
          <p:cNvPr id="148" name="Google Shape;148;p52"/>
          <p:cNvSpPr txBox="1">
            <a:spLocks noGrp="1"/>
          </p:cNvSpPr>
          <p:nvPr>
            <p:ph type="subTitle" idx="1"/>
          </p:nvPr>
        </p:nvSpPr>
        <p:spPr>
          <a:xfrm>
            <a:off x="1155950" y="3142475"/>
            <a:ext cx="2166600" cy="88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9" name="Google Shape;149;p52"/>
          <p:cNvSpPr txBox="1">
            <a:spLocks noGrp="1"/>
          </p:cNvSpPr>
          <p:nvPr>
            <p:ph type="subTitle" idx="2"/>
          </p:nvPr>
        </p:nvSpPr>
        <p:spPr>
          <a:xfrm>
            <a:off x="3533036" y="3142475"/>
            <a:ext cx="2107500" cy="88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0" name="Google Shape;150;p52"/>
          <p:cNvSpPr txBox="1">
            <a:spLocks noGrp="1"/>
          </p:cNvSpPr>
          <p:nvPr>
            <p:ph type="subTitle" idx="3"/>
          </p:nvPr>
        </p:nvSpPr>
        <p:spPr>
          <a:xfrm>
            <a:off x="5880550" y="3142475"/>
            <a:ext cx="2107500" cy="88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1" name="Google Shape;151;p52"/>
          <p:cNvSpPr txBox="1">
            <a:spLocks noGrp="1"/>
          </p:cNvSpPr>
          <p:nvPr>
            <p:ph type="subTitle" idx="4"/>
          </p:nvPr>
        </p:nvSpPr>
        <p:spPr>
          <a:xfrm>
            <a:off x="1330250" y="2806725"/>
            <a:ext cx="1818000" cy="37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1000"/>
              <a:buFont typeface="Economica"/>
              <a:buNone/>
              <a:defRPr sz="2000">
                <a:solidFill>
                  <a:schemeClr val="accent1"/>
                </a:solidFill>
                <a:latin typeface="Economica"/>
                <a:ea typeface="Economica"/>
                <a:cs typeface="Economica"/>
                <a:sym typeface="Economica"/>
              </a:defRPr>
            </a:lvl1pPr>
            <a:lvl2pPr lvl="1"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2pPr>
            <a:lvl3pPr lvl="2"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3pPr>
            <a:lvl4pPr lvl="3"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4pPr>
            <a:lvl5pPr lvl="4"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5pPr>
            <a:lvl6pPr lvl="5"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6pPr>
            <a:lvl7pPr lvl="6"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7pPr>
            <a:lvl8pPr lvl="7"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8pPr>
            <a:lvl9pPr lvl="8"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9pPr>
          </a:lstStyle>
          <a:p>
            <a:endParaRPr/>
          </a:p>
        </p:txBody>
      </p:sp>
      <p:sp>
        <p:nvSpPr>
          <p:cNvPr id="152" name="Google Shape;152;p52"/>
          <p:cNvSpPr txBox="1">
            <a:spLocks noGrp="1"/>
          </p:cNvSpPr>
          <p:nvPr>
            <p:ph type="subTitle" idx="5"/>
          </p:nvPr>
        </p:nvSpPr>
        <p:spPr>
          <a:xfrm>
            <a:off x="3677786" y="2806718"/>
            <a:ext cx="1818000" cy="37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1000"/>
              <a:buFont typeface="Economica"/>
              <a:buNone/>
              <a:defRPr sz="2000">
                <a:solidFill>
                  <a:schemeClr val="accent1"/>
                </a:solidFill>
                <a:latin typeface="Economica"/>
                <a:ea typeface="Economica"/>
                <a:cs typeface="Economica"/>
                <a:sym typeface="Economica"/>
              </a:defRPr>
            </a:lvl1pPr>
            <a:lvl2pPr lvl="1"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2pPr>
            <a:lvl3pPr lvl="2"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3pPr>
            <a:lvl4pPr lvl="3"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4pPr>
            <a:lvl5pPr lvl="4"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5pPr>
            <a:lvl6pPr lvl="5"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6pPr>
            <a:lvl7pPr lvl="6"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7pPr>
            <a:lvl8pPr lvl="7"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8pPr>
            <a:lvl9pPr lvl="8"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9pPr>
          </a:lstStyle>
          <a:p>
            <a:endParaRPr/>
          </a:p>
        </p:txBody>
      </p:sp>
      <p:sp>
        <p:nvSpPr>
          <p:cNvPr id="153" name="Google Shape;153;p52"/>
          <p:cNvSpPr txBox="1">
            <a:spLocks noGrp="1"/>
          </p:cNvSpPr>
          <p:nvPr>
            <p:ph type="subTitle" idx="6"/>
          </p:nvPr>
        </p:nvSpPr>
        <p:spPr>
          <a:xfrm>
            <a:off x="6057250" y="2797750"/>
            <a:ext cx="1754100" cy="39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1000"/>
              <a:buFont typeface="Economica"/>
              <a:buNone/>
              <a:defRPr sz="2000">
                <a:solidFill>
                  <a:schemeClr val="accent1"/>
                </a:solidFill>
                <a:latin typeface="Economica"/>
                <a:ea typeface="Economica"/>
                <a:cs typeface="Economica"/>
                <a:sym typeface="Economica"/>
              </a:defRPr>
            </a:lvl1pPr>
            <a:lvl2pPr lvl="1"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2pPr>
            <a:lvl3pPr lvl="2"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3pPr>
            <a:lvl4pPr lvl="3"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4pPr>
            <a:lvl5pPr lvl="4"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5pPr>
            <a:lvl6pPr lvl="5"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6pPr>
            <a:lvl7pPr lvl="6"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7pPr>
            <a:lvl8pPr lvl="7"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8pPr>
            <a:lvl9pPr lvl="8"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2">
  <p:cSld name="CUSTOM_3_1_1">
    <p:spTree>
      <p:nvGrpSpPr>
        <p:cNvPr id="1" name="Shape 154"/>
        <p:cNvGrpSpPr/>
        <p:nvPr/>
      </p:nvGrpSpPr>
      <p:grpSpPr>
        <a:xfrm>
          <a:off x="0" y="0"/>
          <a:ext cx="0" cy="0"/>
          <a:chOff x="0" y="0"/>
          <a:chExt cx="0" cy="0"/>
        </a:xfrm>
      </p:grpSpPr>
      <p:sp>
        <p:nvSpPr>
          <p:cNvPr id="155" name="Google Shape;155;p53"/>
          <p:cNvSpPr txBox="1">
            <a:spLocks noGrp="1"/>
          </p:cNvSpPr>
          <p:nvPr>
            <p:ph type="title"/>
          </p:nvPr>
        </p:nvSpPr>
        <p:spPr>
          <a:xfrm>
            <a:off x="2335550" y="452325"/>
            <a:ext cx="4473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56" name="Google Shape;156;p53"/>
          <p:cNvSpPr txBox="1">
            <a:spLocks noGrp="1"/>
          </p:cNvSpPr>
          <p:nvPr>
            <p:ph type="title" idx="2"/>
          </p:nvPr>
        </p:nvSpPr>
        <p:spPr>
          <a:xfrm>
            <a:off x="2109213" y="1558800"/>
            <a:ext cx="2220600" cy="42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solidFill>
                  <a:schemeClr val="accent1"/>
                </a:solidFill>
              </a:defRPr>
            </a:lvl1pPr>
            <a:lvl2pPr lvl="1" algn="r">
              <a:lnSpc>
                <a:spcPct val="100000"/>
              </a:lnSpc>
              <a:spcBef>
                <a:spcPts val="0"/>
              </a:spcBef>
              <a:spcAft>
                <a:spcPts val="0"/>
              </a:spcAft>
              <a:buSzPts val="2000"/>
              <a:buNone/>
              <a:defRPr sz="2000"/>
            </a:lvl2pPr>
            <a:lvl3pPr lvl="2" algn="r">
              <a:lnSpc>
                <a:spcPct val="100000"/>
              </a:lnSpc>
              <a:spcBef>
                <a:spcPts val="0"/>
              </a:spcBef>
              <a:spcAft>
                <a:spcPts val="0"/>
              </a:spcAft>
              <a:buSzPts val="2000"/>
              <a:buNone/>
              <a:defRPr sz="2000"/>
            </a:lvl3pPr>
            <a:lvl4pPr lvl="3" algn="r">
              <a:lnSpc>
                <a:spcPct val="100000"/>
              </a:lnSpc>
              <a:spcBef>
                <a:spcPts val="0"/>
              </a:spcBef>
              <a:spcAft>
                <a:spcPts val="0"/>
              </a:spcAft>
              <a:buSzPts val="2000"/>
              <a:buNone/>
              <a:defRPr sz="2000"/>
            </a:lvl4pPr>
            <a:lvl5pPr lvl="4" algn="r">
              <a:lnSpc>
                <a:spcPct val="100000"/>
              </a:lnSpc>
              <a:spcBef>
                <a:spcPts val="0"/>
              </a:spcBef>
              <a:spcAft>
                <a:spcPts val="0"/>
              </a:spcAft>
              <a:buSzPts val="2000"/>
              <a:buNone/>
              <a:defRPr sz="2000"/>
            </a:lvl5pPr>
            <a:lvl6pPr lvl="5" algn="r">
              <a:lnSpc>
                <a:spcPct val="100000"/>
              </a:lnSpc>
              <a:spcBef>
                <a:spcPts val="0"/>
              </a:spcBef>
              <a:spcAft>
                <a:spcPts val="0"/>
              </a:spcAft>
              <a:buSzPts val="2000"/>
              <a:buNone/>
              <a:defRPr sz="2000"/>
            </a:lvl6pPr>
            <a:lvl7pPr lvl="6" algn="r">
              <a:lnSpc>
                <a:spcPct val="100000"/>
              </a:lnSpc>
              <a:spcBef>
                <a:spcPts val="0"/>
              </a:spcBef>
              <a:spcAft>
                <a:spcPts val="0"/>
              </a:spcAft>
              <a:buSzPts val="2000"/>
              <a:buNone/>
              <a:defRPr sz="2000"/>
            </a:lvl7pPr>
            <a:lvl8pPr lvl="7" algn="r">
              <a:lnSpc>
                <a:spcPct val="100000"/>
              </a:lnSpc>
              <a:spcBef>
                <a:spcPts val="0"/>
              </a:spcBef>
              <a:spcAft>
                <a:spcPts val="0"/>
              </a:spcAft>
              <a:buSzPts val="2000"/>
              <a:buNone/>
              <a:defRPr sz="2000"/>
            </a:lvl8pPr>
            <a:lvl9pPr lvl="8" algn="r">
              <a:lnSpc>
                <a:spcPct val="100000"/>
              </a:lnSpc>
              <a:spcBef>
                <a:spcPts val="0"/>
              </a:spcBef>
              <a:spcAft>
                <a:spcPts val="0"/>
              </a:spcAft>
              <a:buSzPts val="2000"/>
              <a:buNone/>
              <a:defRPr sz="2000"/>
            </a:lvl9pPr>
          </a:lstStyle>
          <a:p>
            <a:endParaRPr/>
          </a:p>
        </p:txBody>
      </p:sp>
      <p:sp>
        <p:nvSpPr>
          <p:cNvPr id="157" name="Google Shape;157;p53"/>
          <p:cNvSpPr txBox="1">
            <a:spLocks noGrp="1"/>
          </p:cNvSpPr>
          <p:nvPr>
            <p:ph type="subTitle" idx="1"/>
          </p:nvPr>
        </p:nvSpPr>
        <p:spPr>
          <a:xfrm>
            <a:off x="2109213" y="1895275"/>
            <a:ext cx="2220600" cy="7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a:endParaRPr/>
          </a:p>
        </p:txBody>
      </p:sp>
      <p:sp>
        <p:nvSpPr>
          <p:cNvPr id="158" name="Google Shape;158;p53"/>
          <p:cNvSpPr txBox="1">
            <a:spLocks noGrp="1"/>
          </p:cNvSpPr>
          <p:nvPr>
            <p:ph type="title" idx="3"/>
          </p:nvPr>
        </p:nvSpPr>
        <p:spPr>
          <a:xfrm>
            <a:off x="5532708" y="1558800"/>
            <a:ext cx="2220600" cy="42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solidFill>
                  <a:schemeClr val="accent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159" name="Google Shape;159;p53"/>
          <p:cNvSpPr txBox="1">
            <a:spLocks noGrp="1"/>
          </p:cNvSpPr>
          <p:nvPr>
            <p:ph type="subTitle" idx="4"/>
          </p:nvPr>
        </p:nvSpPr>
        <p:spPr>
          <a:xfrm>
            <a:off x="5532714" y="1895275"/>
            <a:ext cx="2220600" cy="7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a:endParaRPr/>
          </a:p>
        </p:txBody>
      </p:sp>
      <p:sp>
        <p:nvSpPr>
          <p:cNvPr id="160" name="Google Shape;160;p53"/>
          <p:cNvSpPr txBox="1">
            <a:spLocks noGrp="1"/>
          </p:cNvSpPr>
          <p:nvPr>
            <p:ph type="title" idx="5"/>
          </p:nvPr>
        </p:nvSpPr>
        <p:spPr>
          <a:xfrm>
            <a:off x="2109213" y="2926648"/>
            <a:ext cx="2220600" cy="42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solidFill>
                  <a:schemeClr val="accent1"/>
                </a:solidFill>
              </a:defRPr>
            </a:lvl1pPr>
            <a:lvl2pPr lvl="1" algn="r">
              <a:lnSpc>
                <a:spcPct val="100000"/>
              </a:lnSpc>
              <a:spcBef>
                <a:spcPts val="0"/>
              </a:spcBef>
              <a:spcAft>
                <a:spcPts val="0"/>
              </a:spcAft>
              <a:buSzPts val="2000"/>
              <a:buNone/>
              <a:defRPr sz="2000"/>
            </a:lvl2pPr>
            <a:lvl3pPr lvl="2" algn="r">
              <a:lnSpc>
                <a:spcPct val="100000"/>
              </a:lnSpc>
              <a:spcBef>
                <a:spcPts val="0"/>
              </a:spcBef>
              <a:spcAft>
                <a:spcPts val="0"/>
              </a:spcAft>
              <a:buSzPts val="2000"/>
              <a:buNone/>
              <a:defRPr sz="2000"/>
            </a:lvl3pPr>
            <a:lvl4pPr lvl="3" algn="r">
              <a:lnSpc>
                <a:spcPct val="100000"/>
              </a:lnSpc>
              <a:spcBef>
                <a:spcPts val="0"/>
              </a:spcBef>
              <a:spcAft>
                <a:spcPts val="0"/>
              </a:spcAft>
              <a:buSzPts val="2000"/>
              <a:buNone/>
              <a:defRPr sz="2000"/>
            </a:lvl4pPr>
            <a:lvl5pPr lvl="4" algn="r">
              <a:lnSpc>
                <a:spcPct val="100000"/>
              </a:lnSpc>
              <a:spcBef>
                <a:spcPts val="0"/>
              </a:spcBef>
              <a:spcAft>
                <a:spcPts val="0"/>
              </a:spcAft>
              <a:buSzPts val="2000"/>
              <a:buNone/>
              <a:defRPr sz="2000"/>
            </a:lvl5pPr>
            <a:lvl6pPr lvl="5" algn="r">
              <a:lnSpc>
                <a:spcPct val="100000"/>
              </a:lnSpc>
              <a:spcBef>
                <a:spcPts val="0"/>
              </a:spcBef>
              <a:spcAft>
                <a:spcPts val="0"/>
              </a:spcAft>
              <a:buSzPts val="2000"/>
              <a:buNone/>
              <a:defRPr sz="2000"/>
            </a:lvl6pPr>
            <a:lvl7pPr lvl="6" algn="r">
              <a:lnSpc>
                <a:spcPct val="100000"/>
              </a:lnSpc>
              <a:spcBef>
                <a:spcPts val="0"/>
              </a:spcBef>
              <a:spcAft>
                <a:spcPts val="0"/>
              </a:spcAft>
              <a:buSzPts val="2000"/>
              <a:buNone/>
              <a:defRPr sz="2000"/>
            </a:lvl7pPr>
            <a:lvl8pPr lvl="7" algn="r">
              <a:lnSpc>
                <a:spcPct val="100000"/>
              </a:lnSpc>
              <a:spcBef>
                <a:spcPts val="0"/>
              </a:spcBef>
              <a:spcAft>
                <a:spcPts val="0"/>
              </a:spcAft>
              <a:buSzPts val="2000"/>
              <a:buNone/>
              <a:defRPr sz="2000"/>
            </a:lvl8pPr>
            <a:lvl9pPr lvl="8" algn="r">
              <a:lnSpc>
                <a:spcPct val="100000"/>
              </a:lnSpc>
              <a:spcBef>
                <a:spcPts val="0"/>
              </a:spcBef>
              <a:spcAft>
                <a:spcPts val="0"/>
              </a:spcAft>
              <a:buSzPts val="2000"/>
              <a:buNone/>
              <a:defRPr sz="2000"/>
            </a:lvl9pPr>
          </a:lstStyle>
          <a:p>
            <a:endParaRPr/>
          </a:p>
        </p:txBody>
      </p:sp>
      <p:sp>
        <p:nvSpPr>
          <p:cNvPr id="161" name="Google Shape;161;p53"/>
          <p:cNvSpPr txBox="1">
            <a:spLocks noGrp="1"/>
          </p:cNvSpPr>
          <p:nvPr>
            <p:ph type="subTitle" idx="6"/>
          </p:nvPr>
        </p:nvSpPr>
        <p:spPr>
          <a:xfrm>
            <a:off x="2109213" y="3257625"/>
            <a:ext cx="2220600" cy="7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a:endParaRPr/>
          </a:p>
        </p:txBody>
      </p:sp>
      <p:sp>
        <p:nvSpPr>
          <p:cNvPr id="162" name="Google Shape;162;p53"/>
          <p:cNvSpPr txBox="1">
            <a:spLocks noGrp="1"/>
          </p:cNvSpPr>
          <p:nvPr>
            <p:ph type="title" idx="7"/>
          </p:nvPr>
        </p:nvSpPr>
        <p:spPr>
          <a:xfrm>
            <a:off x="5532708" y="2926651"/>
            <a:ext cx="2220600" cy="42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solidFill>
                  <a:schemeClr val="accent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163" name="Google Shape;163;p53"/>
          <p:cNvSpPr txBox="1">
            <a:spLocks noGrp="1"/>
          </p:cNvSpPr>
          <p:nvPr>
            <p:ph type="subTitle" idx="8"/>
          </p:nvPr>
        </p:nvSpPr>
        <p:spPr>
          <a:xfrm>
            <a:off x="5532714" y="3257625"/>
            <a:ext cx="2220600" cy="7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cSld name="TITLE_AND_BODY_1">
    <p:spTree>
      <p:nvGrpSpPr>
        <p:cNvPr id="1" name="Shape 164"/>
        <p:cNvGrpSpPr/>
        <p:nvPr/>
      </p:nvGrpSpPr>
      <p:grpSpPr>
        <a:xfrm>
          <a:off x="0" y="0"/>
          <a:ext cx="0" cy="0"/>
          <a:chOff x="0" y="0"/>
          <a:chExt cx="0" cy="0"/>
        </a:xfrm>
      </p:grpSpPr>
      <p:sp>
        <p:nvSpPr>
          <p:cNvPr id="165" name="Google Shape;165;p54"/>
          <p:cNvSpPr txBox="1">
            <a:spLocks noGrp="1"/>
          </p:cNvSpPr>
          <p:nvPr>
            <p:ph type="body" idx="1"/>
          </p:nvPr>
        </p:nvSpPr>
        <p:spPr>
          <a:xfrm>
            <a:off x="1623500" y="1453700"/>
            <a:ext cx="5006700" cy="2480700"/>
          </a:xfrm>
          <a:prstGeom prst="rect">
            <a:avLst/>
          </a:prstGeom>
          <a:noFill/>
          <a:ln>
            <a:noFill/>
          </a:ln>
        </p:spPr>
        <p:txBody>
          <a:bodyPr spcFirstLastPara="1" wrap="square" lIns="91425" tIns="91425" rIns="91425" bIns="91425" anchor="t" anchorCtr="0">
            <a:noAutofit/>
          </a:bodyPr>
          <a:lstStyle>
            <a:lvl1pPr marL="457200" lvl="0" indent="-292100" algn="l">
              <a:lnSpc>
                <a:spcPct val="115000"/>
              </a:lnSpc>
              <a:spcBef>
                <a:spcPts val="0"/>
              </a:spcBef>
              <a:spcAft>
                <a:spcPts val="0"/>
              </a:spcAft>
              <a:buClr>
                <a:schemeClr val="accent1"/>
              </a:buClr>
              <a:buSzPts val="1000"/>
              <a:buChar char="⬢"/>
              <a:defRPr/>
            </a:lvl1pPr>
            <a:lvl2pPr marL="914400" lvl="1" indent="-304800" algn="l">
              <a:lnSpc>
                <a:spcPct val="115000"/>
              </a:lnSpc>
              <a:spcBef>
                <a:spcPts val="1600"/>
              </a:spcBef>
              <a:spcAft>
                <a:spcPts val="0"/>
              </a:spcAft>
              <a:buClr>
                <a:srgbClr val="434343"/>
              </a:buClr>
              <a:buSzPts val="1200"/>
              <a:buFont typeface="Roboto Condensed Light"/>
              <a:buChar char="○"/>
              <a:defRPr/>
            </a:lvl2pPr>
            <a:lvl3pPr marL="1371600" lvl="2" indent="-304800" algn="l">
              <a:lnSpc>
                <a:spcPct val="115000"/>
              </a:lnSpc>
              <a:spcBef>
                <a:spcPts val="1600"/>
              </a:spcBef>
              <a:spcAft>
                <a:spcPts val="0"/>
              </a:spcAft>
              <a:buClr>
                <a:srgbClr val="434343"/>
              </a:buClr>
              <a:buSzPts val="1200"/>
              <a:buFont typeface="Roboto Condensed Light"/>
              <a:buChar char="■"/>
              <a:defRPr/>
            </a:lvl3pPr>
            <a:lvl4pPr marL="1828800" lvl="3" indent="-304800" algn="l">
              <a:lnSpc>
                <a:spcPct val="115000"/>
              </a:lnSpc>
              <a:spcBef>
                <a:spcPts val="1600"/>
              </a:spcBef>
              <a:spcAft>
                <a:spcPts val="0"/>
              </a:spcAft>
              <a:buClr>
                <a:srgbClr val="434343"/>
              </a:buClr>
              <a:buSzPts val="1200"/>
              <a:buFont typeface="Roboto Condensed Light"/>
              <a:buChar char="●"/>
              <a:defRPr/>
            </a:lvl4pPr>
            <a:lvl5pPr marL="2286000" lvl="4" indent="-304800" algn="l">
              <a:lnSpc>
                <a:spcPct val="115000"/>
              </a:lnSpc>
              <a:spcBef>
                <a:spcPts val="1600"/>
              </a:spcBef>
              <a:spcAft>
                <a:spcPts val="0"/>
              </a:spcAft>
              <a:buClr>
                <a:srgbClr val="434343"/>
              </a:buClr>
              <a:buSzPts val="1200"/>
              <a:buFont typeface="Roboto Condensed Light"/>
              <a:buChar char="○"/>
              <a:defRPr/>
            </a:lvl5pPr>
            <a:lvl6pPr marL="2743200" lvl="5" indent="-304800" algn="l">
              <a:lnSpc>
                <a:spcPct val="115000"/>
              </a:lnSpc>
              <a:spcBef>
                <a:spcPts val="1600"/>
              </a:spcBef>
              <a:spcAft>
                <a:spcPts val="0"/>
              </a:spcAft>
              <a:buClr>
                <a:srgbClr val="434343"/>
              </a:buClr>
              <a:buSzPts val="1200"/>
              <a:buFont typeface="Roboto Condensed Light"/>
              <a:buChar char="■"/>
              <a:defRPr/>
            </a:lvl6pPr>
            <a:lvl7pPr marL="3200400" lvl="6" indent="-304800" algn="l">
              <a:lnSpc>
                <a:spcPct val="115000"/>
              </a:lnSpc>
              <a:spcBef>
                <a:spcPts val="1600"/>
              </a:spcBef>
              <a:spcAft>
                <a:spcPts val="0"/>
              </a:spcAft>
              <a:buClr>
                <a:srgbClr val="434343"/>
              </a:buClr>
              <a:buSzPts val="1200"/>
              <a:buFont typeface="Roboto Condensed Light"/>
              <a:buChar char="●"/>
              <a:defRPr/>
            </a:lvl7pPr>
            <a:lvl8pPr marL="3657600" lvl="7" indent="-304800" algn="l">
              <a:lnSpc>
                <a:spcPct val="115000"/>
              </a:lnSpc>
              <a:spcBef>
                <a:spcPts val="1600"/>
              </a:spcBef>
              <a:spcAft>
                <a:spcPts val="0"/>
              </a:spcAft>
              <a:buClr>
                <a:srgbClr val="434343"/>
              </a:buClr>
              <a:buSzPts val="1200"/>
              <a:buFont typeface="Roboto Condensed Light"/>
              <a:buChar char="○"/>
              <a:defRPr/>
            </a:lvl8pPr>
            <a:lvl9pPr marL="4114800" lvl="8" indent="-304800" algn="l">
              <a:lnSpc>
                <a:spcPct val="115000"/>
              </a:lnSpc>
              <a:spcBef>
                <a:spcPts val="1600"/>
              </a:spcBef>
              <a:spcAft>
                <a:spcPts val="1600"/>
              </a:spcAft>
              <a:buClr>
                <a:srgbClr val="434343"/>
              </a:buClr>
              <a:buSzPts val="1200"/>
              <a:buFont typeface="Roboto Condensed Light"/>
              <a:buChar char="■"/>
              <a:defRPr/>
            </a:lvl9pPr>
          </a:lstStyle>
          <a:p>
            <a:endParaRPr/>
          </a:p>
        </p:txBody>
      </p:sp>
      <p:sp>
        <p:nvSpPr>
          <p:cNvPr id="166" name="Google Shape;166;p54"/>
          <p:cNvSpPr txBox="1">
            <a:spLocks noGrp="1"/>
          </p:cNvSpPr>
          <p:nvPr>
            <p:ph type="title"/>
          </p:nvPr>
        </p:nvSpPr>
        <p:spPr>
          <a:xfrm>
            <a:off x="2335550" y="452325"/>
            <a:ext cx="4473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4">
  <p:cSld name="CUSTOM_13">
    <p:spTree>
      <p:nvGrpSpPr>
        <p:cNvPr id="1" name="Shape 167"/>
        <p:cNvGrpSpPr/>
        <p:nvPr/>
      </p:nvGrpSpPr>
      <p:grpSpPr>
        <a:xfrm>
          <a:off x="0" y="0"/>
          <a:ext cx="0" cy="0"/>
          <a:chOff x="0" y="0"/>
          <a:chExt cx="0" cy="0"/>
        </a:xfrm>
      </p:grpSpPr>
      <p:sp>
        <p:nvSpPr>
          <p:cNvPr id="168" name="Google Shape;168;p55"/>
          <p:cNvSpPr txBox="1">
            <a:spLocks noGrp="1"/>
          </p:cNvSpPr>
          <p:nvPr>
            <p:ph type="title"/>
          </p:nvPr>
        </p:nvSpPr>
        <p:spPr>
          <a:xfrm>
            <a:off x="2148025" y="452325"/>
            <a:ext cx="4848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TITLE_ONLY_2_1_1">
    <p:spTree>
      <p:nvGrpSpPr>
        <p:cNvPr id="1" name="Shape 169"/>
        <p:cNvGrpSpPr/>
        <p:nvPr/>
      </p:nvGrpSpPr>
      <p:grpSpPr>
        <a:xfrm>
          <a:off x="0" y="0"/>
          <a:ext cx="0" cy="0"/>
          <a:chOff x="0" y="0"/>
          <a:chExt cx="0" cy="0"/>
        </a:xfrm>
      </p:grpSpPr>
      <p:sp>
        <p:nvSpPr>
          <p:cNvPr id="170" name="Google Shape;170;p56"/>
          <p:cNvSpPr txBox="1">
            <a:spLocks noGrp="1"/>
          </p:cNvSpPr>
          <p:nvPr>
            <p:ph type="title"/>
          </p:nvPr>
        </p:nvSpPr>
        <p:spPr>
          <a:xfrm>
            <a:off x="3050750" y="452325"/>
            <a:ext cx="3042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71" name="Google Shape;171;p56"/>
          <p:cNvSpPr txBox="1">
            <a:spLocks noGrp="1"/>
          </p:cNvSpPr>
          <p:nvPr>
            <p:ph type="subTitle" idx="1"/>
          </p:nvPr>
        </p:nvSpPr>
        <p:spPr>
          <a:xfrm>
            <a:off x="1487750" y="2454375"/>
            <a:ext cx="1851300" cy="1171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4">
  <p:cSld name="TITLE_ONLY_2_1_1_1">
    <p:spTree>
      <p:nvGrpSpPr>
        <p:cNvPr id="1" name="Shape 172"/>
        <p:cNvGrpSpPr/>
        <p:nvPr/>
      </p:nvGrpSpPr>
      <p:grpSpPr>
        <a:xfrm>
          <a:off x="0" y="0"/>
          <a:ext cx="0" cy="0"/>
          <a:chOff x="0" y="0"/>
          <a:chExt cx="0" cy="0"/>
        </a:xfrm>
      </p:grpSpPr>
      <p:sp>
        <p:nvSpPr>
          <p:cNvPr id="173" name="Google Shape;173;p57"/>
          <p:cNvSpPr txBox="1">
            <a:spLocks noGrp="1"/>
          </p:cNvSpPr>
          <p:nvPr>
            <p:ph type="title"/>
          </p:nvPr>
        </p:nvSpPr>
        <p:spPr>
          <a:xfrm>
            <a:off x="3050750" y="452325"/>
            <a:ext cx="3042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74" name="Google Shape;174;p57"/>
          <p:cNvSpPr txBox="1">
            <a:spLocks noGrp="1"/>
          </p:cNvSpPr>
          <p:nvPr>
            <p:ph type="subTitle" idx="1"/>
          </p:nvPr>
        </p:nvSpPr>
        <p:spPr>
          <a:xfrm>
            <a:off x="5227750" y="2454375"/>
            <a:ext cx="1851300" cy="117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2">
  <p:cSld name="CUSTOM_9">
    <p:spTree>
      <p:nvGrpSpPr>
        <p:cNvPr id="1" name="Shape 22"/>
        <p:cNvGrpSpPr/>
        <p:nvPr/>
      </p:nvGrpSpPr>
      <p:grpSpPr>
        <a:xfrm>
          <a:off x="0" y="0"/>
          <a:ext cx="0" cy="0"/>
          <a:chOff x="0" y="0"/>
          <a:chExt cx="0" cy="0"/>
        </a:xfrm>
      </p:grpSpPr>
      <p:sp>
        <p:nvSpPr>
          <p:cNvPr id="23" name="Google Shape;23;p31"/>
          <p:cNvSpPr txBox="1">
            <a:spLocks noGrp="1"/>
          </p:cNvSpPr>
          <p:nvPr>
            <p:ph type="title"/>
          </p:nvPr>
        </p:nvSpPr>
        <p:spPr>
          <a:xfrm>
            <a:off x="2804250" y="1857655"/>
            <a:ext cx="35355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3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4" name="Google Shape;24;p31"/>
          <p:cNvSpPr txBox="1">
            <a:spLocks noGrp="1"/>
          </p:cNvSpPr>
          <p:nvPr>
            <p:ph type="subTitle" idx="1"/>
          </p:nvPr>
        </p:nvSpPr>
        <p:spPr>
          <a:xfrm>
            <a:off x="2804250" y="2682455"/>
            <a:ext cx="3535500" cy="965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4">
    <p:spTree>
      <p:nvGrpSpPr>
        <p:cNvPr id="1" name="Shape 17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CUSTOM_5">
    <p:spTree>
      <p:nvGrpSpPr>
        <p:cNvPr id="1" name="Shape 17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3">
  <p:cSld name="CUSTOM_6">
    <p:spTree>
      <p:nvGrpSpPr>
        <p:cNvPr id="1" name="Shape 17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CUSTOM_2">
    <p:spTree>
      <p:nvGrpSpPr>
        <p:cNvPr id="1" name="Shape 25"/>
        <p:cNvGrpSpPr/>
        <p:nvPr/>
      </p:nvGrpSpPr>
      <p:grpSpPr>
        <a:xfrm>
          <a:off x="0" y="0"/>
          <a:ext cx="0" cy="0"/>
          <a:chOff x="0" y="0"/>
          <a:chExt cx="0" cy="0"/>
        </a:xfrm>
      </p:grpSpPr>
      <p:sp>
        <p:nvSpPr>
          <p:cNvPr id="26" name="Google Shape;26;p32"/>
          <p:cNvSpPr txBox="1">
            <a:spLocks noGrp="1"/>
          </p:cNvSpPr>
          <p:nvPr>
            <p:ph type="title"/>
          </p:nvPr>
        </p:nvSpPr>
        <p:spPr>
          <a:xfrm>
            <a:off x="3599375" y="2086950"/>
            <a:ext cx="1945200" cy="96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7" name="Google Shape;27;p32"/>
          <p:cNvSpPr txBox="1">
            <a:spLocks noGrp="1"/>
          </p:cNvSpPr>
          <p:nvPr>
            <p:ph type="ctrTitle" idx="2"/>
          </p:nvPr>
        </p:nvSpPr>
        <p:spPr>
          <a:xfrm>
            <a:off x="6483022" y="1980805"/>
            <a:ext cx="22518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2400"/>
              <a:buNone/>
              <a:defRPr sz="2000">
                <a:solidFill>
                  <a:schemeClr val="accent1"/>
                </a:solidFill>
              </a:defRPr>
            </a:lvl1pPr>
            <a:lvl2pPr lvl="1" algn="ctr">
              <a:lnSpc>
                <a:spcPct val="100000"/>
              </a:lnSpc>
              <a:spcBef>
                <a:spcPts val="0"/>
              </a:spcBef>
              <a:spcAft>
                <a:spcPts val="0"/>
              </a:spcAft>
              <a:buClr>
                <a:srgbClr val="000000"/>
              </a:buClr>
              <a:buSzPts val="2400"/>
              <a:buNone/>
              <a:defRPr sz="2400">
                <a:solidFill>
                  <a:srgbClr val="000000"/>
                </a:solidFill>
              </a:defRPr>
            </a:lvl2pPr>
            <a:lvl3pPr lvl="2" algn="ctr">
              <a:lnSpc>
                <a:spcPct val="100000"/>
              </a:lnSpc>
              <a:spcBef>
                <a:spcPts val="0"/>
              </a:spcBef>
              <a:spcAft>
                <a:spcPts val="0"/>
              </a:spcAft>
              <a:buClr>
                <a:srgbClr val="000000"/>
              </a:buClr>
              <a:buSzPts val="2400"/>
              <a:buNone/>
              <a:defRPr sz="2400">
                <a:solidFill>
                  <a:srgbClr val="000000"/>
                </a:solidFill>
              </a:defRPr>
            </a:lvl3pPr>
            <a:lvl4pPr lvl="3" algn="ctr">
              <a:lnSpc>
                <a:spcPct val="100000"/>
              </a:lnSpc>
              <a:spcBef>
                <a:spcPts val="0"/>
              </a:spcBef>
              <a:spcAft>
                <a:spcPts val="0"/>
              </a:spcAft>
              <a:buClr>
                <a:srgbClr val="000000"/>
              </a:buClr>
              <a:buSzPts val="2400"/>
              <a:buNone/>
              <a:defRPr sz="2400">
                <a:solidFill>
                  <a:srgbClr val="000000"/>
                </a:solidFill>
              </a:defRPr>
            </a:lvl4pPr>
            <a:lvl5pPr lvl="4" algn="ctr">
              <a:lnSpc>
                <a:spcPct val="100000"/>
              </a:lnSpc>
              <a:spcBef>
                <a:spcPts val="0"/>
              </a:spcBef>
              <a:spcAft>
                <a:spcPts val="0"/>
              </a:spcAft>
              <a:buClr>
                <a:srgbClr val="000000"/>
              </a:buClr>
              <a:buSzPts val="2400"/>
              <a:buNone/>
              <a:defRPr sz="2400">
                <a:solidFill>
                  <a:srgbClr val="000000"/>
                </a:solidFill>
              </a:defRPr>
            </a:lvl5pPr>
            <a:lvl6pPr lvl="5" algn="ctr">
              <a:lnSpc>
                <a:spcPct val="100000"/>
              </a:lnSpc>
              <a:spcBef>
                <a:spcPts val="0"/>
              </a:spcBef>
              <a:spcAft>
                <a:spcPts val="0"/>
              </a:spcAft>
              <a:buClr>
                <a:srgbClr val="000000"/>
              </a:buClr>
              <a:buSzPts val="2400"/>
              <a:buNone/>
              <a:defRPr sz="2400">
                <a:solidFill>
                  <a:srgbClr val="000000"/>
                </a:solidFill>
              </a:defRPr>
            </a:lvl6pPr>
            <a:lvl7pPr lvl="6" algn="ctr">
              <a:lnSpc>
                <a:spcPct val="100000"/>
              </a:lnSpc>
              <a:spcBef>
                <a:spcPts val="0"/>
              </a:spcBef>
              <a:spcAft>
                <a:spcPts val="0"/>
              </a:spcAft>
              <a:buClr>
                <a:srgbClr val="000000"/>
              </a:buClr>
              <a:buSzPts val="2400"/>
              <a:buNone/>
              <a:defRPr sz="2400">
                <a:solidFill>
                  <a:srgbClr val="000000"/>
                </a:solidFill>
              </a:defRPr>
            </a:lvl7pPr>
            <a:lvl8pPr lvl="7" algn="ctr">
              <a:lnSpc>
                <a:spcPct val="100000"/>
              </a:lnSpc>
              <a:spcBef>
                <a:spcPts val="0"/>
              </a:spcBef>
              <a:spcAft>
                <a:spcPts val="0"/>
              </a:spcAft>
              <a:buClr>
                <a:srgbClr val="000000"/>
              </a:buClr>
              <a:buSzPts val="2400"/>
              <a:buNone/>
              <a:defRPr sz="2400">
                <a:solidFill>
                  <a:srgbClr val="000000"/>
                </a:solidFill>
              </a:defRPr>
            </a:lvl8pPr>
            <a:lvl9pPr lvl="8" algn="ctr">
              <a:lnSpc>
                <a:spcPct val="100000"/>
              </a:lnSpc>
              <a:spcBef>
                <a:spcPts val="0"/>
              </a:spcBef>
              <a:spcAft>
                <a:spcPts val="0"/>
              </a:spcAft>
              <a:buClr>
                <a:srgbClr val="000000"/>
              </a:buClr>
              <a:buSzPts val="2400"/>
              <a:buNone/>
              <a:defRPr sz="2400">
                <a:solidFill>
                  <a:srgbClr val="000000"/>
                </a:solidFill>
              </a:defRPr>
            </a:lvl9pPr>
          </a:lstStyle>
          <a:p>
            <a:endParaRPr/>
          </a:p>
        </p:txBody>
      </p:sp>
      <p:sp>
        <p:nvSpPr>
          <p:cNvPr id="28" name="Google Shape;28;p32"/>
          <p:cNvSpPr txBox="1">
            <a:spLocks noGrp="1"/>
          </p:cNvSpPr>
          <p:nvPr>
            <p:ph type="subTitle" idx="1"/>
          </p:nvPr>
        </p:nvSpPr>
        <p:spPr>
          <a:xfrm>
            <a:off x="6483022" y="2395518"/>
            <a:ext cx="19065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None/>
              <a:defRPr/>
            </a:lvl1pPr>
            <a:lvl2pPr lvl="1" algn="l">
              <a:lnSpc>
                <a:spcPct val="100000"/>
              </a:lnSpc>
              <a:spcBef>
                <a:spcPts val="0"/>
              </a:spcBef>
              <a:spcAft>
                <a:spcPts val="0"/>
              </a:spcAft>
              <a:buClr>
                <a:srgbClr val="000000"/>
              </a:buClr>
              <a:buSzPts val="1400"/>
              <a:buNone/>
              <a:defRPr>
                <a:solidFill>
                  <a:srgbClr val="000000"/>
                </a:solidFill>
              </a:defRPr>
            </a:lvl2pPr>
            <a:lvl3pPr lvl="2" algn="l">
              <a:lnSpc>
                <a:spcPct val="100000"/>
              </a:lnSpc>
              <a:spcBef>
                <a:spcPts val="0"/>
              </a:spcBef>
              <a:spcAft>
                <a:spcPts val="0"/>
              </a:spcAft>
              <a:buClr>
                <a:srgbClr val="000000"/>
              </a:buClr>
              <a:buSzPts val="1400"/>
              <a:buNone/>
              <a:defRPr>
                <a:solidFill>
                  <a:srgbClr val="000000"/>
                </a:solidFill>
              </a:defRPr>
            </a:lvl3pPr>
            <a:lvl4pPr lvl="3" algn="l">
              <a:lnSpc>
                <a:spcPct val="100000"/>
              </a:lnSpc>
              <a:spcBef>
                <a:spcPts val="0"/>
              </a:spcBef>
              <a:spcAft>
                <a:spcPts val="0"/>
              </a:spcAft>
              <a:buClr>
                <a:srgbClr val="000000"/>
              </a:buClr>
              <a:buSzPts val="1400"/>
              <a:buNone/>
              <a:defRPr>
                <a:solidFill>
                  <a:srgbClr val="000000"/>
                </a:solidFill>
              </a:defRPr>
            </a:lvl4pPr>
            <a:lvl5pPr lvl="4" algn="l">
              <a:lnSpc>
                <a:spcPct val="100000"/>
              </a:lnSpc>
              <a:spcBef>
                <a:spcPts val="0"/>
              </a:spcBef>
              <a:spcAft>
                <a:spcPts val="0"/>
              </a:spcAft>
              <a:buClr>
                <a:srgbClr val="000000"/>
              </a:buClr>
              <a:buSzPts val="1400"/>
              <a:buNone/>
              <a:defRPr>
                <a:solidFill>
                  <a:srgbClr val="000000"/>
                </a:solidFill>
              </a:defRPr>
            </a:lvl5pPr>
            <a:lvl6pPr lvl="5" algn="l">
              <a:lnSpc>
                <a:spcPct val="100000"/>
              </a:lnSpc>
              <a:spcBef>
                <a:spcPts val="0"/>
              </a:spcBef>
              <a:spcAft>
                <a:spcPts val="0"/>
              </a:spcAft>
              <a:buClr>
                <a:srgbClr val="000000"/>
              </a:buClr>
              <a:buSzPts val="1400"/>
              <a:buNone/>
              <a:defRPr>
                <a:solidFill>
                  <a:srgbClr val="000000"/>
                </a:solidFill>
              </a:defRPr>
            </a:lvl6pPr>
            <a:lvl7pPr lvl="6" algn="l">
              <a:lnSpc>
                <a:spcPct val="100000"/>
              </a:lnSpc>
              <a:spcBef>
                <a:spcPts val="0"/>
              </a:spcBef>
              <a:spcAft>
                <a:spcPts val="0"/>
              </a:spcAft>
              <a:buClr>
                <a:srgbClr val="000000"/>
              </a:buClr>
              <a:buSzPts val="1400"/>
              <a:buNone/>
              <a:defRPr>
                <a:solidFill>
                  <a:srgbClr val="000000"/>
                </a:solidFill>
              </a:defRPr>
            </a:lvl7pPr>
            <a:lvl8pPr lvl="7" algn="l">
              <a:lnSpc>
                <a:spcPct val="100000"/>
              </a:lnSpc>
              <a:spcBef>
                <a:spcPts val="0"/>
              </a:spcBef>
              <a:spcAft>
                <a:spcPts val="0"/>
              </a:spcAft>
              <a:buClr>
                <a:srgbClr val="000000"/>
              </a:buClr>
              <a:buSzPts val="1400"/>
              <a:buNone/>
              <a:defRPr>
                <a:solidFill>
                  <a:srgbClr val="000000"/>
                </a:solidFill>
              </a:defRPr>
            </a:lvl8pPr>
            <a:lvl9pPr lvl="8" algn="l">
              <a:lnSpc>
                <a:spcPct val="100000"/>
              </a:lnSpc>
              <a:spcBef>
                <a:spcPts val="0"/>
              </a:spcBef>
              <a:spcAft>
                <a:spcPts val="0"/>
              </a:spcAft>
              <a:buClr>
                <a:srgbClr val="000000"/>
              </a:buClr>
              <a:buSzPts val="1400"/>
              <a:buNone/>
              <a:defRPr>
                <a:solidFill>
                  <a:srgbClr val="000000"/>
                </a:solidFill>
              </a:defRPr>
            </a:lvl9pPr>
          </a:lstStyle>
          <a:p>
            <a:endParaRPr/>
          </a:p>
        </p:txBody>
      </p:sp>
      <p:sp>
        <p:nvSpPr>
          <p:cNvPr id="29" name="Google Shape;29;p32"/>
          <p:cNvSpPr txBox="1">
            <a:spLocks noGrp="1"/>
          </p:cNvSpPr>
          <p:nvPr>
            <p:ph type="title" idx="3"/>
          </p:nvPr>
        </p:nvSpPr>
        <p:spPr>
          <a:xfrm>
            <a:off x="5501150" y="2237251"/>
            <a:ext cx="791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30" name="Google Shape;30;p32"/>
          <p:cNvSpPr txBox="1">
            <a:spLocks noGrp="1"/>
          </p:cNvSpPr>
          <p:nvPr>
            <p:ph type="ctrTitle" idx="4"/>
          </p:nvPr>
        </p:nvSpPr>
        <p:spPr>
          <a:xfrm>
            <a:off x="402436" y="1980805"/>
            <a:ext cx="22518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2400"/>
              <a:buNone/>
              <a:defRPr sz="2000">
                <a:solidFill>
                  <a:schemeClr val="accent1"/>
                </a:solidFill>
              </a:defRPr>
            </a:lvl1pPr>
            <a:lvl2pPr lvl="1" algn="r">
              <a:lnSpc>
                <a:spcPct val="100000"/>
              </a:lnSpc>
              <a:spcBef>
                <a:spcPts val="0"/>
              </a:spcBef>
              <a:spcAft>
                <a:spcPts val="0"/>
              </a:spcAft>
              <a:buClr>
                <a:srgbClr val="000000"/>
              </a:buClr>
              <a:buSzPts val="2400"/>
              <a:buNone/>
              <a:defRPr sz="2400">
                <a:solidFill>
                  <a:srgbClr val="000000"/>
                </a:solidFill>
              </a:defRPr>
            </a:lvl2pPr>
            <a:lvl3pPr lvl="2" algn="r">
              <a:lnSpc>
                <a:spcPct val="100000"/>
              </a:lnSpc>
              <a:spcBef>
                <a:spcPts val="0"/>
              </a:spcBef>
              <a:spcAft>
                <a:spcPts val="0"/>
              </a:spcAft>
              <a:buClr>
                <a:srgbClr val="000000"/>
              </a:buClr>
              <a:buSzPts val="2400"/>
              <a:buNone/>
              <a:defRPr sz="2400">
                <a:solidFill>
                  <a:srgbClr val="000000"/>
                </a:solidFill>
              </a:defRPr>
            </a:lvl3pPr>
            <a:lvl4pPr lvl="3" algn="r">
              <a:lnSpc>
                <a:spcPct val="100000"/>
              </a:lnSpc>
              <a:spcBef>
                <a:spcPts val="0"/>
              </a:spcBef>
              <a:spcAft>
                <a:spcPts val="0"/>
              </a:spcAft>
              <a:buClr>
                <a:srgbClr val="000000"/>
              </a:buClr>
              <a:buSzPts val="2400"/>
              <a:buNone/>
              <a:defRPr sz="2400">
                <a:solidFill>
                  <a:srgbClr val="000000"/>
                </a:solidFill>
              </a:defRPr>
            </a:lvl4pPr>
            <a:lvl5pPr lvl="4" algn="r">
              <a:lnSpc>
                <a:spcPct val="100000"/>
              </a:lnSpc>
              <a:spcBef>
                <a:spcPts val="0"/>
              </a:spcBef>
              <a:spcAft>
                <a:spcPts val="0"/>
              </a:spcAft>
              <a:buClr>
                <a:srgbClr val="000000"/>
              </a:buClr>
              <a:buSzPts val="2400"/>
              <a:buNone/>
              <a:defRPr sz="2400">
                <a:solidFill>
                  <a:srgbClr val="000000"/>
                </a:solidFill>
              </a:defRPr>
            </a:lvl5pPr>
            <a:lvl6pPr lvl="5" algn="r">
              <a:lnSpc>
                <a:spcPct val="100000"/>
              </a:lnSpc>
              <a:spcBef>
                <a:spcPts val="0"/>
              </a:spcBef>
              <a:spcAft>
                <a:spcPts val="0"/>
              </a:spcAft>
              <a:buClr>
                <a:srgbClr val="000000"/>
              </a:buClr>
              <a:buSzPts val="2400"/>
              <a:buNone/>
              <a:defRPr sz="2400">
                <a:solidFill>
                  <a:srgbClr val="000000"/>
                </a:solidFill>
              </a:defRPr>
            </a:lvl6pPr>
            <a:lvl7pPr lvl="6" algn="r">
              <a:lnSpc>
                <a:spcPct val="100000"/>
              </a:lnSpc>
              <a:spcBef>
                <a:spcPts val="0"/>
              </a:spcBef>
              <a:spcAft>
                <a:spcPts val="0"/>
              </a:spcAft>
              <a:buClr>
                <a:srgbClr val="000000"/>
              </a:buClr>
              <a:buSzPts val="2400"/>
              <a:buNone/>
              <a:defRPr sz="2400">
                <a:solidFill>
                  <a:srgbClr val="000000"/>
                </a:solidFill>
              </a:defRPr>
            </a:lvl7pPr>
            <a:lvl8pPr lvl="7" algn="r">
              <a:lnSpc>
                <a:spcPct val="100000"/>
              </a:lnSpc>
              <a:spcBef>
                <a:spcPts val="0"/>
              </a:spcBef>
              <a:spcAft>
                <a:spcPts val="0"/>
              </a:spcAft>
              <a:buClr>
                <a:srgbClr val="000000"/>
              </a:buClr>
              <a:buSzPts val="2400"/>
              <a:buNone/>
              <a:defRPr sz="2400">
                <a:solidFill>
                  <a:srgbClr val="000000"/>
                </a:solidFill>
              </a:defRPr>
            </a:lvl8pPr>
            <a:lvl9pPr lvl="8" algn="r">
              <a:lnSpc>
                <a:spcPct val="100000"/>
              </a:lnSpc>
              <a:spcBef>
                <a:spcPts val="0"/>
              </a:spcBef>
              <a:spcAft>
                <a:spcPts val="0"/>
              </a:spcAft>
              <a:buClr>
                <a:srgbClr val="000000"/>
              </a:buClr>
              <a:buSzPts val="2400"/>
              <a:buNone/>
              <a:defRPr sz="2400">
                <a:solidFill>
                  <a:srgbClr val="000000"/>
                </a:solidFill>
              </a:defRPr>
            </a:lvl9pPr>
          </a:lstStyle>
          <a:p>
            <a:endParaRPr/>
          </a:p>
        </p:txBody>
      </p:sp>
      <p:sp>
        <p:nvSpPr>
          <p:cNvPr id="31" name="Google Shape;31;p32"/>
          <p:cNvSpPr txBox="1">
            <a:spLocks noGrp="1"/>
          </p:cNvSpPr>
          <p:nvPr>
            <p:ph type="subTitle" idx="5"/>
          </p:nvPr>
        </p:nvSpPr>
        <p:spPr>
          <a:xfrm>
            <a:off x="747736" y="2395518"/>
            <a:ext cx="1906500" cy="57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400"/>
              <a:buNone/>
              <a:defRPr/>
            </a:lvl1pPr>
            <a:lvl2pPr lvl="1" algn="r">
              <a:lnSpc>
                <a:spcPct val="100000"/>
              </a:lnSpc>
              <a:spcBef>
                <a:spcPts val="0"/>
              </a:spcBef>
              <a:spcAft>
                <a:spcPts val="0"/>
              </a:spcAft>
              <a:buClr>
                <a:srgbClr val="000000"/>
              </a:buClr>
              <a:buSzPts val="1400"/>
              <a:buNone/>
              <a:defRPr>
                <a:solidFill>
                  <a:srgbClr val="000000"/>
                </a:solidFill>
              </a:defRPr>
            </a:lvl2pPr>
            <a:lvl3pPr lvl="2" algn="r">
              <a:lnSpc>
                <a:spcPct val="100000"/>
              </a:lnSpc>
              <a:spcBef>
                <a:spcPts val="0"/>
              </a:spcBef>
              <a:spcAft>
                <a:spcPts val="0"/>
              </a:spcAft>
              <a:buClr>
                <a:srgbClr val="000000"/>
              </a:buClr>
              <a:buSzPts val="1400"/>
              <a:buNone/>
              <a:defRPr>
                <a:solidFill>
                  <a:srgbClr val="000000"/>
                </a:solidFill>
              </a:defRPr>
            </a:lvl3pPr>
            <a:lvl4pPr lvl="3" algn="r">
              <a:lnSpc>
                <a:spcPct val="100000"/>
              </a:lnSpc>
              <a:spcBef>
                <a:spcPts val="0"/>
              </a:spcBef>
              <a:spcAft>
                <a:spcPts val="0"/>
              </a:spcAft>
              <a:buClr>
                <a:srgbClr val="000000"/>
              </a:buClr>
              <a:buSzPts val="1400"/>
              <a:buNone/>
              <a:defRPr>
                <a:solidFill>
                  <a:srgbClr val="000000"/>
                </a:solidFill>
              </a:defRPr>
            </a:lvl4pPr>
            <a:lvl5pPr lvl="4" algn="r">
              <a:lnSpc>
                <a:spcPct val="100000"/>
              </a:lnSpc>
              <a:spcBef>
                <a:spcPts val="0"/>
              </a:spcBef>
              <a:spcAft>
                <a:spcPts val="0"/>
              </a:spcAft>
              <a:buClr>
                <a:srgbClr val="000000"/>
              </a:buClr>
              <a:buSzPts val="1400"/>
              <a:buNone/>
              <a:defRPr>
                <a:solidFill>
                  <a:srgbClr val="000000"/>
                </a:solidFill>
              </a:defRPr>
            </a:lvl5pPr>
            <a:lvl6pPr lvl="5" algn="r">
              <a:lnSpc>
                <a:spcPct val="100000"/>
              </a:lnSpc>
              <a:spcBef>
                <a:spcPts val="0"/>
              </a:spcBef>
              <a:spcAft>
                <a:spcPts val="0"/>
              </a:spcAft>
              <a:buClr>
                <a:srgbClr val="000000"/>
              </a:buClr>
              <a:buSzPts val="1400"/>
              <a:buNone/>
              <a:defRPr>
                <a:solidFill>
                  <a:srgbClr val="000000"/>
                </a:solidFill>
              </a:defRPr>
            </a:lvl6pPr>
            <a:lvl7pPr lvl="6" algn="r">
              <a:lnSpc>
                <a:spcPct val="100000"/>
              </a:lnSpc>
              <a:spcBef>
                <a:spcPts val="0"/>
              </a:spcBef>
              <a:spcAft>
                <a:spcPts val="0"/>
              </a:spcAft>
              <a:buClr>
                <a:srgbClr val="000000"/>
              </a:buClr>
              <a:buSzPts val="1400"/>
              <a:buNone/>
              <a:defRPr>
                <a:solidFill>
                  <a:srgbClr val="000000"/>
                </a:solidFill>
              </a:defRPr>
            </a:lvl7pPr>
            <a:lvl8pPr lvl="7" algn="r">
              <a:lnSpc>
                <a:spcPct val="100000"/>
              </a:lnSpc>
              <a:spcBef>
                <a:spcPts val="0"/>
              </a:spcBef>
              <a:spcAft>
                <a:spcPts val="0"/>
              </a:spcAft>
              <a:buClr>
                <a:srgbClr val="000000"/>
              </a:buClr>
              <a:buSzPts val="1400"/>
              <a:buNone/>
              <a:defRPr>
                <a:solidFill>
                  <a:srgbClr val="000000"/>
                </a:solidFill>
              </a:defRPr>
            </a:lvl8pPr>
            <a:lvl9pPr lvl="8" algn="r">
              <a:lnSpc>
                <a:spcPct val="100000"/>
              </a:lnSpc>
              <a:spcBef>
                <a:spcPts val="0"/>
              </a:spcBef>
              <a:spcAft>
                <a:spcPts val="0"/>
              </a:spcAft>
              <a:buClr>
                <a:srgbClr val="000000"/>
              </a:buClr>
              <a:buSzPts val="1400"/>
              <a:buNone/>
              <a:defRPr>
                <a:solidFill>
                  <a:srgbClr val="000000"/>
                </a:solidFill>
              </a:defRPr>
            </a:lvl9pPr>
          </a:lstStyle>
          <a:p>
            <a:endParaRPr/>
          </a:p>
        </p:txBody>
      </p:sp>
      <p:sp>
        <p:nvSpPr>
          <p:cNvPr id="32" name="Google Shape;32;p32"/>
          <p:cNvSpPr txBox="1">
            <a:spLocks noGrp="1"/>
          </p:cNvSpPr>
          <p:nvPr>
            <p:ph type="title" idx="6"/>
          </p:nvPr>
        </p:nvSpPr>
        <p:spPr>
          <a:xfrm>
            <a:off x="2878073" y="2237251"/>
            <a:ext cx="755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1885800" y="1582625"/>
            <a:ext cx="5372400" cy="1825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4"/>
          <p:cNvSpPr txBox="1">
            <a:spLocks noGrp="1"/>
          </p:cNvSpPr>
          <p:nvPr>
            <p:ph type="title"/>
          </p:nvPr>
        </p:nvSpPr>
        <p:spPr>
          <a:xfrm>
            <a:off x="942300" y="863900"/>
            <a:ext cx="35355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3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7" name="Google Shape;37;p34"/>
          <p:cNvSpPr txBox="1">
            <a:spLocks noGrp="1"/>
          </p:cNvSpPr>
          <p:nvPr>
            <p:ph type="subTitle" idx="1"/>
          </p:nvPr>
        </p:nvSpPr>
        <p:spPr>
          <a:xfrm>
            <a:off x="942300" y="1688700"/>
            <a:ext cx="35355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35"/>
          <p:cNvSpPr txBox="1">
            <a:spLocks noGrp="1"/>
          </p:cNvSpPr>
          <p:nvPr>
            <p:ph type="title" hasCustomPrompt="1"/>
          </p:nvPr>
        </p:nvSpPr>
        <p:spPr>
          <a:xfrm>
            <a:off x="1436975" y="1609100"/>
            <a:ext cx="6270300" cy="176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1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0" name="Google Shape;40;p35"/>
          <p:cNvSpPr txBox="1">
            <a:spLocks noGrp="1"/>
          </p:cNvSpPr>
          <p:nvPr>
            <p:ph type="subTitle" idx="1"/>
          </p:nvPr>
        </p:nvSpPr>
        <p:spPr>
          <a:xfrm>
            <a:off x="2853950" y="3186075"/>
            <a:ext cx="3435900" cy="54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CUSTOM_7">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CUSTOM_8">
    <p:spTree>
      <p:nvGrpSpPr>
        <p:cNvPr id="1" name="Shape 42"/>
        <p:cNvGrpSpPr/>
        <p:nvPr/>
      </p:nvGrpSpPr>
      <p:grpSpPr>
        <a:xfrm>
          <a:off x="0" y="0"/>
          <a:ext cx="0" cy="0"/>
          <a:chOff x="0" y="0"/>
          <a:chExt cx="0" cy="0"/>
        </a:xfrm>
      </p:grpSpPr>
      <p:sp>
        <p:nvSpPr>
          <p:cNvPr id="43" name="Google Shape;43;p37"/>
          <p:cNvSpPr txBox="1">
            <a:spLocks noGrp="1"/>
          </p:cNvSpPr>
          <p:nvPr>
            <p:ph type="ctrTitle"/>
          </p:nvPr>
        </p:nvSpPr>
        <p:spPr>
          <a:xfrm>
            <a:off x="1528088" y="1587675"/>
            <a:ext cx="19155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200"/>
              <a:buNone/>
              <a:defRPr sz="2000">
                <a:solidFill>
                  <a:schemeClr val="accent1"/>
                </a:solidFill>
              </a:defRPr>
            </a:lvl1pPr>
            <a:lvl2pPr lvl="1" algn="ctr">
              <a:lnSpc>
                <a:spcPct val="100000"/>
              </a:lnSpc>
              <a:spcBef>
                <a:spcPts val="0"/>
              </a:spcBef>
              <a:spcAft>
                <a:spcPts val="0"/>
              </a:spcAft>
              <a:buClr>
                <a:srgbClr val="000000"/>
              </a:buClr>
              <a:buSzPts val="1200"/>
              <a:buNone/>
              <a:defRPr sz="1200">
                <a:solidFill>
                  <a:srgbClr val="000000"/>
                </a:solidFill>
              </a:defRPr>
            </a:lvl2pPr>
            <a:lvl3pPr lvl="2" algn="ctr">
              <a:lnSpc>
                <a:spcPct val="100000"/>
              </a:lnSpc>
              <a:spcBef>
                <a:spcPts val="0"/>
              </a:spcBef>
              <a:spcAft>
                <a:spcPts val="0"/>
              </a:spcAft>
              <a:buClr>
                <a:srgbClr val="000000"/>
              </a:buClr>
              <a:buSzPts val="1200"/>
              <a:buNone/>
              <a:defRPr sz="1200">
                <a:solidFill>
                  <a:srgbClr val="000000"/>
                </a:solidFill>
              </a:defRPr>
            </a:lvl3pPr>
            <a:lvl4pPr lvl="3" algn="ctr">
              <a:lnSpc>
                <a:spcPct val="100000"/>
              </a:lnSpc>
              <a:spcBef>
                <a:spcPts val="0"/>
              </a:spcBef>
              <a:spcAft>
                <a:spcPts val="0"/>
              </a:spcAft>
              <a:buClr>
                <a:srgbClr val="000000"/>
              </a:buClr>
              <a:buSzPts val="1200"/>
              <a:buNone/>
              <a:defRPr sz="1200">
                <a:solidFill>
                  <a:srgbClr val="000000"/>
                </a:solidFill>
              </a:defRPr>
            </a:lvl4pPr>
            <a:lvl5pPr lvl="4" algn="ctr">
              <a:lnSpc>
                <a:spcPct val="100000"/>
              </a:lnSpc>
              <a:spcBef>
                <a:spcPts val="0"/>
              </a:spcBef>
              <a:spcAft>
                <a:spcPts val="0"/>
              </a:spcAft>
              <a:buClr>
                <a:srgbClr val="000000"/>
              </a:buClr>
              <a:buSzPts val="1200"/>
              <a:buNone/>
              <a:defRPr sz="1200">
                <a:solidFill>
                  <a:srgbClr val="000000"/>
                </a:solidFill>
              </a:defRPr>
            </a:lvl5pPr>
            <a:lvl6pPr lvl="5" algn="ctr">
              <a:lnSpc>
                <a:spcPct val="100000"/>
              </a:lnSpc>
              <a:spcBef>
                <a:spcPts val="0"/>
              </a:spcBef>
              <a:spcAft>
                <a:spcPts val="0"/>
              </a:spcAft>
              <a:buClr>
                <a:srgbClr val="000000"/>
              </a:buClr>
              <a:buSzPts val="1200"/>
              <a:buNone/>
              <a:defRPr sz="1200">
                <a:solidFill>
                  <a:srgbClr val="000000"/>
                </a:solidFill>
              </a:defRPr>
            </a:lvl6pPr>
            <a:lvl7pPr lvl="6" algn="ctr">
              <a:lnSpc>
                <a:spcPct val="100000"/>
              </a:lnSpc>
              <a:spcBef>
                <a:spcPts val="0"/>
              </a:spcBef>
              <a:spcAft>
                <a:spcPts val="0"/>
              </a:spcAft>
              <a:buClr>
                <a:srgbClr val="000000"/>
              </a:buClr>
              <a:buSzPts val="1200"/>
              <a:buNone/>
              <a:defRPr sz="1200">
                <a:solidFill>
                  <a:srgbClr val="000000"/>
                </a:solidFill>
              </a:defRPr>
            </a:lvl7pPr>
            <a:lvl8pPr lvl="7" algn="ctr">
              <a:lnSpc>
                <a:spcPct val="100000"/>
              </a:lnSpc>
              <a:spcBef>
                <a:spcPts val="0"/>
              </a:spcBef>
              <a:spcAft>
                <a:spcPts val="0"/>
              </a:spcAft>
              <a:buClr>
                <a:srgbClr val="000000"/>
              </a:buClr>
              <a:buSzPts val="1200"/>
              <a:buNone/>
              <a:defRPr sz="1200">
                <a:solidFill>
                  <a:srgbClr val="000000"/>
                </a:solidFill>
              </a:defRPr>
            </a:lvl8pPr>
            <a:lvl9pPr lvl="8" algn="ctr">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44" name="Google Shape;44;p37"/>
          <p:cNvSpPr txBox="1">
            <a:spLocks noGrp="1"/>
          </p:cNvSpPr>
          <p:nvPr>
            <p:ph type="subTitle" idx="1"/>
          </p:nvPr>
        </p:nvSpPr>
        <p:spPr>
          <a:xfrm>
            <a:off x="1275488" y="1989650"/>
            <a:ext cx="2168100" cy="57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 name="Google Shape;45;p37"/>
          <p:cNvSpPr txBox="1">
            <a:spLocks noGrp="1"/>
          </p:cNvSpPr>
          <p:nvPr>
            <p:ph type="title" idx="2"/>
          </p:nvPr>
        </p:nvSpPr>
        <p:spPr>
          <a:xfrm>
            <a:off x="3256339" y="1747050"/>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46" name="Google Shape;46;p37"/>
          <p:cNvSpPr txBox="1">
            <a:spLocks noGrp="1"/>
          </p:cNvSpPr>
          <p:nvPr>
            <p:ph type="ctrTitle" idx="3"/>
          </p:nvPr>
        </p:nvSpPr>
        <p:spPr>
          <a:xfrm>
            <a:off x="1561088" y="2958575"/>
            <a:ext cx="18825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200"/>
              <a:buNone/>
              <a:defRPr sz="2000">
                <a:solidFill>
                  <a:schemeClr val="accent1"/>
                </a:solidFill>
              </a:defRPr>
            </a:lvl1pPr>
            <a:lvl2pPr lvl="1" algn="ctr">
              <a:lnSpc>
                <a:spcPct val="100000"/>
              </a:lnSpc>
              <a:spcBef>
                <a:spcPts val="0"/>
              </a:spcBef>
              <a:spcAft>
                <a:spcPts val="0"/>
              </a:spcAft>
              <a:buClr>
                <a:srgbClr val="000000"/>
              </a:buClr>
              <a:buSzPts val="1200"/>
              <a:buNone/>
              <a:defRPr sz="1200">
                <a:solidFill>
                  <a:srgbClr val="000000"/>
                </a:solidFill>
              </a:defRPr>
            </a:lvl2pPr>
            <a:lvl3pPr lvl="2" algn="ctr">
              <a:lnSpc>
                <a:spcPct val="100000"/>
              </a:lnSpc>
              <a:spcBef>
                <a:spcPts val="0"/>
              </a:spcBef>
              <a:spcAft>
                <a:spcPts val="0"/>
              </a:spcAft>
              <a:buClr>
                <a:srgbClr val="000000"/>
              </a:buClr>
              <a:buSzPts val="1200"/>
              <a:buNone/>
              <a:defRPr sz="1200">
                <a:solidFill>
                  <a:srgbClr val="000000"/>
                </a:solidFill>
              </a:defRPr>
            </a:lvl3pPr>
            <a:lvl4pPr lvl="3" algn="ctr">
              <a:lnSpc>
                <a:spcPct val="100000"/>
              </a:lnSpc>
              <a:spcBef>
                <a:spcPts val="0"/>
              </a:spcBef>
              <a:spcAft>
                <a:spcPts val="0"/>
              </a:spcAft>
              <a:buClr>
                <a:srgbClr val="000000"/>
              </a:buClr>
              <a:buSzPts val="1200"/>
              <a:buNone/>
              <a:defRPr sz="1200">
                <a:solidFill>
                  <a:srgbClr val="000000"/>
                </a:solidFill>
              </a:defRPr>
            </a:lvl4pPr>
            <a:lvl5pPr lvl="4" algn="ctr">
              <a:lnSpc>
                <a:spcPct val="100000"/>
              </a:lnSpc>
              <a:spcBef>
                <a:spcPts val="0"/>
              </a:spcBef>
              <a:spcAft>
                <a:spcPts val="0"/>
              </a:spcAft>
              <a:buClr>
                <a:srgbClr val="000000"/>
              </a:buClr>
              <a:buSzPts val="1200"/>
              <a:buNone/>
              <a:defRPr sz="1200">
                <a:solidFill>
                  <a:srgbClr val="000000"/>
                </a:solidFill>
              </a:defRPr>
            </a:lvl5pPr>
            <a:lvl6pPr lvl="5" algn="ctr">
              <a:lnSpc>
                <a:spcPct val="100000"/>
              </a:lnSpc>
              <a:spcBef>
                <a:spcPts val="0"/>
              </a:spcBef>
              <a:spcAft>
                <a:spcPts val="0"/>
              </a:spcAft>
              <a:buClr>
                <a:srgbClr val="000000"/>
              </a:buClr>
              <a:buSzPts val="1200"/>
              <a:buNone/>
              <a:defRPr sz="1200">
                <a:solidFill>
                  <a:srgbClr val="000000"/>
                </a:solidFill>
              </a:defRPr>
            </a:lvl6pPr>
            <a:lvl7pPr lvl="6" algn="ctr">
              <a:lnSpc>
                <a:spcPct val="100000"/>
              </a:lnSpc>
              <a:spcBef>
                <a:spcPts val="0"/>
              </a:spcBef>
              <a:spcAft>
                <a:spcPts val="0"/>
              </a:spcAft>
              <a:buClr>
                <a:srgbClr val="000000"/>
              </a:buClr>
              <a:buSzPts val="1200"/>
              <a:buNone/>
              <a:defRPr sz="1200">
                <a:solidFill>
                  <a:srgbClr val="000000"/>
                </a:solidFill>
              </a:defRPr>
            </a:lvl7pPr>
            <a:lvl8pPr lvl="7" algn="ctr">
              <a:lnSpc>
                <a:spcPct val="100000"/>
              </a:lnSpc>
              <a:spcBef>
                <a:spcPts val="0"/>
              </a:spcBef>
              <a:spcAft>
                <a:spcPts val="0"/>
              </a:spcAft>
              <a:buClr>
                <a:srgbClr val="000000"/>
              </a:buClr>
              <a:buSzPts val="1200"/>
              <a:buNone/>
              <a:defRPr sz="1200">
                <a:solidFill>
                  <a:srgbClr val="000000"/>
                </a:solidFill>
              </a:defRPr>
            </a:lvl8pPr>
            <a:lvl9pPr lvl="8" algn="ctr">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47" name="Google Shape;47;p37"/>
          <p:cNvSpPr txBox="1">
            <a:spLocks noGrp="1"/>
          </p:cNvSpPr>
          <p:nvPr>
            <p:ph type="subTitle" idx="4"/>
          </p:nvPr>
        </p:nvSpPr>
        <p:spPr>
          <a:xfrm>
            <a:off x="1238888" y="3358825"/>
            <a:ext cx="2204700" cy="57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8" name="Google Shape;48;p37"/>
          <p:cNvSpPr txBox="1">
            <a:spLocks noGrp="1"/>
          </p:cNvSpPr>
          <p:nvPr>
            <p:ph type="title" idx="5"/>
          </p:nvPr>
        </p:nvSpPr>
        <p:spPr>
          <a:xfrm>
            <a:off x="4644939" y="1747049"/>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49" name="Google Shape;49;p37"/>
          <p:cNvSpPr txBox="1">
            <a:spLocks noGrp="1"/>
          </p:cNvSpPr>
          <p:nvPr>
            <p:ph type="ctrTitle" idx="6"/>
          </p:nvPr>
        </p:nvSpPr>
        <p:spPr>
          <a:xfrm>
            <a:off x="5700400" y="1587675"/>
            <a:ext cx="1915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None/>
              <a:defRPr sz="2000">
                <a:solidFill>
                  <a:schemeClr val="accent1"/>
                </a:solidFill>
              </a:defRPr>
            </a:lvl1pPr>
            <a:lvl2pPr lvl="1" algn="ctr">
              <a:lnSpc>
                <a:spcPct val="100000"/>
              </a:lnSpc>
              <a:spcBef>
                <a:spcPts val="0"/>
              </a:spcBef>
              <a:spcAft>
                <a:spcPts val="0"/>
              </a:spcAft>
              <a:buClr>
                <a:srgbClr val="000000"/>
              </a:buClr>
              <a:buSzPts val="1200"/>
              <a:buNone/>
              <a:defRPr sz="1200">
                <a:solidFill>
                  <a:srgbClr val="000000"/>
                </a:solidFill>
              </a:defRPr>
            </a:lvl2pPr>
            <a:lvl3pPr lvl="2" algn="ctr">
              <a:lnSpc>
                <a:spcPct val="100000"/>
              </a:lnSpc>
              <a:spcBef>
                <a:spcPts val="0"/>
              </a:spcBef>
              <a:spcAft>
                <a:spcPts val="0"/>
              </a:spcAft>
              <a:buClr>
                <a:srgbClr val="000000"/>
              </a:buClr>
              <a:buSzPts val="1200"/>
              <a:buNone/>
              <a:defRPr sz="1200">
                <a:solidFill>
                  <a:srgbClr val="000000"/>
                </a:solidFill>
              </a:defRPr>
            </a:lvl3pPr>
            <a:lvl4pPr lvl="3" algn="ctr">
              <a:lnSpc>
                <a:spcPct val="100000"/>
              </a:lnSpc>
              <a:spcBef>
                <a:spcPts val="0"/>
              </a:spcBef>
              <a:spcAft>
                <a:spcPts val="0"/>
              </a:spcAft>
              <a:buClr>
                <a:srgbClr val="000000"/>
              </a:buClr>
              <a:buSzPts val="1200"/>
              <a:buNone/>
              <a:defRPr sz="1200">
                <a:solidFill>
                  <a:srgbClr val="000000"/>
                </a:solidFill>
              </a:defRPr>
            </a:lvl4pPr>
            <a:lvl5pPr lvl="4" algn="ctr">
              <a:lnSpc>
                <a:spcPct val="100000"/>
              </a:lnSpc>
              <a:spcBef>
                <a:spcPts val="0"/>
              </a:spcBef>
              <a:spcAft>
                <a:spcPts val="0"/>
              </a:spcAft>
              <a:buClr>
                <a:srgbClr val="000000"/>
              </a:buClr>
              <a:buSzPts val="1200"/>
              <a:buNone/>
              <a:defRPr sz="1200">
                <a:solidFill>
                  <a:srgbClr val="000000"/>
                </a:solidFill>
              </a:defRPr>
            </a:lvl5pPr>
            <a:lvl6pPr lvl="5" algn="ctr">
              <a:lnSpc>
                <a:spcPct val="100000"/>
              </a:lnSpc>
              <a:spcBef>
                <a:spcPts val="0"/>
              </a:spcBef>
              <a:spcAft>
                <a:spcPts val="0"/>
              </a:spcAft>
              <a:buClr>
                <a:srgbClr val="000000"/>
              </a:buClr>
              <a:buSzPts val="1200"/>
              <a:buNone/>
              <a:defRPr sz="1200">
                <a:solidFill>
                  <a:srgbClr val="000000"/>
                </a:solidFill>
              </a:defRPr>
            </a:lvl6pPr>
            <a:lvl7pPr lvl="6" algn="ctr">
              <a:lnSpc>
                <a:spcPct val="100000"/>
              </a:lnSpc>
              <a:spcBef>
                <a:spcPts val="0"/>
              </a:spcBef>
              <a:spcAft>
                <a:spcPts val="0"/>
              </a:spcAft>
              <a:buClr>
                <a:srgbClr val="000000"/>
              </a:buClr>
              <a:buSzPts val="1200"/>
              <a:buNone/>
              <a:defRPr sz="1200">
                <a:solidFill>
                  <a:srgbClr val="000000"/>
                </a:solidFill>
              </a:defRPr>
            </a:lvl7pPr>
            <a:lvl8pPr lvl="7" algn="ctr">
              <a:lnSpc>
                <a:spcPct val="100000"/>
              </a:lnSpc>
              <a:spcBef>
                <a:spcPts val="0"/>
              </a:spcBef>
              <a:spcAft>
                <a:spcPts val="0"/>
              </a:spcAft>
              <a:buClr>
                <a:srgbClr val="000000"/>
              </a:buClr>
              <a:buSzPts val="1200"/>
              <a:buNone/>
              <a:defRPr sz="1200">
                <a:solidFill>
                  <a:srgbClr val="000000"/>
                </a:solidFill>
              </a:defRPr>
            </a:lvl8pPr>
            <a:lvl9pPr lvl="8" algn="ctr">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50" name="Google Shape;50;p37"/>
          <p:cNvSpPr txBox="1">
            <a:spLocks noGrp="1"/>
          </p:cNvSpPr>
          <p:nvPr>
            <p:ph type="subTitle" idx="7"/>
          </p:nvPr>
        </p:nvSpPr>
        <p:spPr>
          <a:xfrm>
            <a:off x="5700414" y="1985875"/>
            <a:ext cx="22047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1" name="Google Shape;51;p37"/>
          <p:cNvSpPr txBox="1">
            <a:spLocks noGrp="1"/>
          </p:cNvSpPr>
          <p:nvPr>
            <p:ph type="title" idx="8"/>
          </p:nvPr>
        </p:nvSpPr>
        <p:spPr>
          <a:xfrm>
            <a:off x="3256339" y="3127360"/>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52" name="Google Shape;52;p37"/>
          <p:cNvSpPr txBox="1">
            <a:spLocks noGrp="1"/>
          </p:cNvSpPr>
          <p:nvPr>
            <p:ph type="ctrTitle" idx="9"/>
          </p:nvPr>
        </p:nvSpPr>
        <p:spPr>
          <a:xfrm>
            <a:off x="3486450" y="295175"/>
            <a:ext cx="2171100" cy="94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53" name="Google Shape;53;p37"/>
          <p:cNvSpPr txBox="1">
            <a:spLocks noGrp="1"/>
          </p:cNvSpPr>
          <p:nvPr>
            <p:ph type="title" idx="13"/>
          </p:nvPr>
        </p:nvSpPr>
        <p:spPr>
          <a:xfrm>
            <a:off x="4644939" y="3127349"/>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54" name="Google Shape;54;p37"/>
          <p:cNvSpPr txBox="1">
            <a:spLocks noGrp="1"/>
          </p:cNvSpPr>
          <p:nvPr>
            <p:ph type="ctrTitle" idx="14"/>
          </p:nvPr>
        </p:nvSpPr>
        <p:spPr>
          <a:xfrm>
            <a:off x="5700401" y="2958575"/>
            <a:ext cx="1915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None/>
              <a:defRPr sz="2000">
                <a:solidFill>
                  <a:schemeClr val="accent1"/>
                </a:solidFill>
              </a:defRPr>
            </a:lvl1pPr>
            <a:lvl2pPr lvl="1" algn="ctr">
              <a:lnSpc>
                <a:spcPct val="100000"/>
              </a:lnSpc>
              <a:spcBef>
                <a:spcPts val="0"/>
              </a:spcBef>
              <a:spcAft>
                <a:spcPts val="0"/>
              </a:spcAft>
              <a:buClr>
                <a:srgbClr val="000000"/>
              </a:buClr>
              <a:buSzPts val="1200"/>
              <a:buNone/>
              <a:defRPr sz="1200">
                <a:solidFill>
                  <a:srgbClr val="000000"/>
                </a:solidFill>
              </a:defRPr>
            </a:lvl2pPr>
            <a:lvl3pPr lvl="2" algn="ctr">
              <a:lnSpc>
                <a:spcPct val="100000"/>
              </a:lnSpc>
              <a:spcBef>
                <a:spcPts val="0"/>
              </a:spcBef>
              <a:spcAft>
                <a:spcPts val="0"/>
              </a:spcAft>
              <a:buClr>
                <a:srgbClr val="000000"/>
              </a:buClr>
              <a:buSzPts val="1200"/>
              <a:buNone/>
              <a:defRPr sz="1200">
                <a:solidFill>
                  <a:srgbClr val="000000"/>
                </a:solidFill>
              </a:defRPr>
            </a:lvl3pPr>
            <a:lvl4pPr lvl="3" algn="ctr">
              <a:lnSpc>
                <a:spcPct val="100000"/>
              </a:lnSpc>
              <a:spcBef>
                <a:spcPts val="0"/>
              </a:spcBef>
              <a:spcAft>
                <a:spcPts val="0"/>
              </a:spcAft>
              <a:buClr>
                <a:srgbClr val="000000"/>
              </a:buClr>
              <a:buSzPts val="1200"/>
              <a:buNone/>
              <a:defRPr sz="1200">
                <a:solidFill>
                  <a:srgbClr val="000000"/>
                </a:solidFill>
              </a:defRPr>
            </a:lvl4pPr>
            <a:lvl5pPr lvl="4" algn="ctr">
              <a:lnSpc>
                <a:spcPct val="100000"/>
              </a:lnSpc>
              <a:spcBef>
                <a:spcPts val="0"/>
              </a:spcBef>
              <a:spcAft>
                <a:spcPts val="0"/>
              </a:spcAft>
              <a:buClr>
                <a:srgbClr val="000000"/>
              </a:buClr>
              <a:buSzPts val="1200"/>
              <a:buNone/>
              <a:defRPr sz="1200">
                <a:solidFill>
                  <a:srgbClr val="000000"/>
                </a:solidFill>
              </a:defRPr>
            </a:lvl5pPr>
            <a:lvl6pPr lvl="5" algn="ctr">
              <a:lnSpc>
                <a:spcPct val="100000"/>
              </a:lnSpc>
              <a:spcBef>
                <a:spcPts val="0"/>
              </a:spcBef>
              <a:spcAft>
                <a:spcPts val="0"/>
              </a:spcAft>
              <a:buClr>
                <a:srgbClr val="000000"/>
              </a:buClr>
              <a:buSzPts val="1200"/>
              <a:buNone/>
              <a:defRPr sz="1200">
                <a:solidFill>
                  <a:srgbClr val="000000"/>
                </a:solidFill>
              </a:defRPr>
            </a:lvl6pPr>
            <a:lvl7pPr lvl="6" algn="ctr">
              <a:lnSpc>
                <a:spcPct val="100000"/>
              </a:lnSpc>
              <a:spcBef>
                <a:spcPts val="0"/>
              </a:spcBef>
              <a:spcAft>
                <a:spcPts val="0"/>
              </a:spcAft>
              <a:buClr>
                <a:srgbClr val="000000"/>
              </a:buClr>
              <a:buSzPts val="1200"/>
              <a:buNone/>
              <a:defRPr sz="1200">
                <a:solidFill>
                  <a:srgbClr val="000000"/>
                </a:solidFill>
              </a:defRPr>
            </a:lvl7pPr>
            <a:lvl8pPr lvl="7" algn="ctr">
              <a:lnSpc>
                <a:spcPct val="100000"/>
              </a:lnSpc>
              <a:spcBef>
                <a:spcPts val="0"/>
              </a:spcBef>
              <a:spcAft>
                <a:spcPts val="0"/>
              </a:spcAft>
              <a:buClr>
                <a:srgbClr val="000000"/>
              </a:buClr>
              <a:buSzPts val="1200"/>
              <a:buNone/>
              <a:defRPr sz="1200">
                <a:solidFill>
                  <a:srgbClr val="000000"/>
                </a:solidFill>
              </a:defRPr>
            </a:lvl8pPr>
            <a:lvl9pPr lvl="8" algn="ctr">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55" name="Google Shape;55;p37"/>
          <p:cNvSpPr txBox="1">
            <a:spLocks noGrp="1"/>
          </p:cNvSpPr>
          <p:nvPr>
            <p:ph type="subTitle" idx="15"/>
          </p:nvPr>
        </p:nvSpPr>
        <p:spPr>
          <a:xfrm>
            <a:off x="5700414" y="3356775"/>
            <a:ext cx="22047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521225"/>
            <a:ext cx="85206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1pPr>
            <a:lvl2pPr marR="0" lvl="1" algn="ctr"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2pPr>
            <a:lvl3pPr marR="0" lvl="2" algn="ctr"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3pPr>
            <a:lvl4pPr marR="0" lvl="3" algn="ctr"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4pPr>
            <a:lvl5pPr marR="0" lvl="4" algn="ctr"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5pPr>
            <a:lvl6pPr marR="0" lvl="5" algn="ctr"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6pPr>
            <a:lvl7pPr marR="0" lvl="6" algn="ctr"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7pPr>
            <a:lvl8pPr marR="0" lvl="7" algn="ctr"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8pPr>
            <a:lvl9pPr marR="0" lvl="8" algn="ctr"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1pPr>
            <a:lvl2pPr marL="914400" marR="0" lvl="1" indent="-317500" algn="l" rtl="0">
              <a:lnSpc>
                <a:spcPct val="115000"/>
              </a:lnSpc>
              <a:spcBef>
                <a:spcPts val="160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2pPr>
            <a:lvl3pPr marL="1371600" marR="0" lvl="2" indent="-317500" algn="l" rtl="0">
              <a:lnSpc>
                <a:spcPct val="115000"/>
              </a:lnSpc>
              <a:spcBef>
                <a:spcPts val="160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3pPr>
            <a:lvl4pPr marL="1828800" marR="0" lvl="3" indent="-317500" algn="l" rtl="0">
              <a:lnSpc>
                <a:spcPct val="115000"/>
              </a:lnSpc>
              <a:spcBef>
                <a:spcPts val="160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4pPr>
            <a:lvl5pPr marL="2286000" marR="0" lvl="4" indent="-317500" algn="l" rtl="0">
              <a:lnSpc>
                <a:spcPct val="115000"/>
              </a:lnSpc>
              <a:spcBef>
                <a:spcPts val="160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5pPr>
            <a:lvl6pPr marL="2743200" marR="0" lvl="5" indent="-317500" algn="l" rtl="0">
              <a:lnSpc>
                <a:spcPct val="115000"/>
              </a:lnSpc>
              <a:spcBef>
                <a:spcPts val="160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6pPr>
            <a:lvl7pPr marL="3200400" marR="0" lvl="6" indent="-317500" algn="l" rtl="0">
              <a:lnSpc>
                <a:spcPct val="115000"/>
              </a:lnSpc>
              <a:spcBef>
                <a:spcPts val="160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7pPr>
            <a:lvl8pPr marL="3657600" marR="0" lvl="7" indent="-317500" algn="l" rtl="0">
              <a:lnSpc>
                <a:spcPct val="115000"/>
              </a:lnSpc>
              <a:spcBef>
                <a:spcPts val="160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8pPr>
            <a:lvl9pPr marL="4114800" marR="0" lvl="8" indent="-317500" algn="l" rtl="0">
              <a:lnSpc>
                <a:spcPct val="115000"/>
              </a:lnSpc>
              <a:spcBef>
                <a:spcPts val="1600"/>
              </a:spcBef>
              <a:spcAft>
                <a:spcPts val="160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
          <p:cNvSpPr/>
          <p:nvPr/>
        </p:nvSpPr>
        <p:spPr>
          <a:xfrm>
            <a:off x="6567777" y="2479508"/>
            <a:ext cx="1935096" cy="389467"/>
          </a:xfrm>
          <a:prstGeom prst="rect">
            <a:avLst/>
          </a:prstGeom>
          <a:solidFill>
            <a:srgbClr val="C9A95E">
              <a:alpha val="4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3" name="Google Shape;183;p1"/>
          <p:cNvSpPr/>
          <p:nvPr/>
        </p:nvSpPr>
        <p:spPr>
          <a:xfrm>
            <a:off x="3689405" y="1701800"/>
            <a:ext cx="4813468" cy="389467"/>
          </a:xfrm>
          <a:prstGeom prst="rect">
            <a:avLst/>
          </a:prstGeom>
          <a:solidFill>
            <a:srgbClr val="C9A95E">
              <a:alpha val="4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1"/>
          <p:cNvSpPr txBox="1">
            <a:spLocks noGrp="1"/>
          </p:cNvSpPr>
          <p:nvPr>
            <p:ph type="subTitle" idx="1"/>
          </p:nvPr>
        </p:nvSpPr>
        <p:spPr>
          <a:xfrm>
            <a:off x="5937337" y="2997517"/>
            <a:ext cx="2543705" cy="792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n-GB"/>
              <a:t>Gogiltan Alexia</a:t>
            </a:r>
            <a:endParaRPr/>
          </a:p>
          <a:p>
            <a:pPr marL="0" lvl="0" indent="0" algn="r" rtl="0">
              <a:lnSpc>
                <a:spcPct val="100000"/>
              </a:lnSpc>
              <a:spcBef>
                <a:spcPts val="0"/>
              </a:spcBef>
              <a:spcAft>
                <a:spcPts val="0"/>
              </a:spcAft>
              <a:buSzPts val="1800"/>
              <a:buNone/>
            </a:pPr>
            <a:r>
              <a:rPr lang="en-GB"/>
              <a:t>Goldut Eduard</a:t>
            </a:r>
            <a:endParaRPr/>
          </a:p>
          <a:p>
            <a:pPr marL="0" lvl="0" indent="0" algn="r" rtl="0">
              <a:lnSpc>
                <a:spcPct val="100000"/>
              </a:lnSpc>
              <a:spcBef>
                <a:spcPts val="0"/>
              </a:spcBef>
              <a:spcAft>
                <a:spcPts val="0"/>
              </a:spcAft>
              <a:buSzPts val="1800"/>
              <a:buNone/>
            </a:pPr>
            <a:r>
              <a:rPr lang="en-GB"/>
              <a:t>Gologan Nicoleta</a:t>
            </a:r>
            <a:endParaRPr/>
          </a:p>
          <a:p>
            <a:pPr marL="0" lvl="0" indent="0" algn="r" rtl="0">
              <a:lnSpc>
                <a:spcPct val="100000"/>
              </a:lnSpc>
              <a:spcBef>
                <a:spcPts val="0"/>
              </a:spcBef>
              <a:spcAft>
                <a:spcPts val="0"/>
              </a:spcAft>
              <a:buSzPts val="1800"/>
              <a:buNone/>
            </a:pPr>
            <a:r>
              <a:rPr lang="en-GB"/>
              <a:t>Neacsu Dragos</a:t>
            </a:r>
            <a:endParaRPr/>
          </a:p>
        </p:txBody>
      </p:sp>
      <p:sp>
        <p:nvSpPr>
          <p:cNvPr id="185" name="Google Shape;185;p1"/>
          <p:cNvSpPr/>
          <p:nvPr/>
        </p:nvSpPr>
        <p:spPr>
          <a:xfrm>
            <a:off x="6881503" y="4079412"/>
            <a:ext cx="1546769" cy="279991"/>
          </a:xfrm>
          <a:custGeom>
            <a:avLst/>
            <a:gdLst/>
            <a:ahLst/>
            <a:cxnLst/>
            <a:rect l="l" t="t" r="r" b="b"/>
            <a:pathLst>
              <a:path w="44769" h="13073" extrusionOk="0">
                <a:moveTo>
                  <a:pt x="0" y="299"/>
                </a:moveTo>
                <a:lnTo>
                  <a:pt x="22126" y="13073"/>
                </a:lnTo>
                <a:lnTo>
                  <a:pt x="44769" y="0"/>
                </a:lnTo>
              </a:path>
            </a:pathLst>
          </a:custGeom>
          <a:noFill/>
          <a:ln w="9525" cap="flat" cmpd="sng">
            <a:solidFill>
              <a:schemeClr val="accent1"/>
            </a:solidFill>
            <a:prstDash val="solid"/>
            <a:round/>
            <a:headEnd type="none" w="sm" len="sm"/>
            <a:tailEnd type="none" w="sm" len="sm"/>
          </a:ln>
        </p:spPr>
      </p:sp>
      <p:pic>
        <p:nvPicPr>
          <p:cNvPr id="186" name="Google Shape;186;p1" descr="Home - FABIZ"/>
          <p:cNvPicPr preferRelativeResize="0"/>
          <p:nvPr/>
        </p:nvPicPr>
        <p:blipFill rotWithShape="1">
          <a:blip r:embed="rId3">
            <a:alphaModFix/>
          </a:blip>
          <a:srcRect/>
          <a:stretch/>
        </p:blipFill>
        <p:spPr>
          <a:xfrm>
            <a:off x="507303" y="1143542"/>
            <a:ext cx="2856099" cy="2856415"/>
          </a:xfrm>
          <a:prstGeom prst="rect">
            <a:avLst/>
          </a:prstGeom>
          <a:noFill/>
          <a:ln>
            <a:noFill/>
          </a:ln>
        </p:spPr>
      </p:pic>
      <p:sp>
        <p:nvSpPr>
          <p:cNvPr id="187" name="Google Shape;187;p1"/>
          <p:cNvSpPr txBox="1">
            <a:spLocks noGrp="1"/>
          </p:cNvSpPr>
          <p:nvPr>
            <p:ph type="ctrTitle"/>
          </p:nvPr>
        </p:nvSpPr>
        <p:spPr>
          <a:xfrm>
            <a:off x="3494294" y="880646"/>
            <a:ext cx="5008579" cy="2052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5200"/>
              <a:buNone/>
            </a:pPr>
            <a:r>
              <a:rPr lang="en-GB"/>
              <a:t>BUSINESS STRATEGIES</a:t>
            </a:r>
            <a:br>
              <a:rPr lang="en-GB"/>
            </a:br>
            <a:r>
              <a:rPr lang="en-GB"/>
              <a:t>PROJECT</a:t>
            </a:r>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0"/>
          <p:cNvSpPr/>
          <p:nvPr/>
        </p:nvSpPr>
        <p:spPr>
          <a:xfrm rot="-5400000">
            <a:off x="214034" y="1959190"/>
            <a:ext cx="1957032" cy="324231"/>
          </a:xfrm>
          <a:custGeom>
            <a:avLst/>
            <a:gdLst/>
            <a:ahLst/>
            <a:cxnLst/>
            <a:rect l="l" t="t" r="r" b="b"/>
            <a:pathLst>
              <a:path w="44769" h="13073" extrusionOk="0">
                <a:moveTo>
                  <a:pt x="0" y="299"/>
                </a:moveTo>
                <a:lnTo>
                  <a:pt x="22126" y="13073"/>
                </a:lnTo>
                <a:lnTo>
                  <a:pt x="44769" y="0"/>
                </a:lnTo>
              </a:path>
            </a:pathLst>
          </a:custGeom>
          <a:noFill/>
          <a:ln w="9525" cap="flat" cmpd="sng">
            <a:solidFill>
              <a:schemeClr val="accent1"/>
            </a:solidFill>
            <a:prstDash val="solid"/>
            <a:round/>
            <a:headEnd type="none" w="sm" len="sm"/>
            <a:tailEnd type="none" w="sm" len="sm"/>
          </a:ln>
        </p:spPr>
      </p:sp>
      <p:sp>
        <p:nvSpPr>
          <p:cNvPr id="267" name="Google Shape;267;p10"/>
          <p:cNvSpPr/>
          <p:nvPr/>
        </p:nvSpPr>
        <p:spPr>
          <a:xfrm>
            <a:off x="1777687" y="1142788"/>
            <a:ext cx="914714" cy="1957033"/>
          </a:xfrm>
          <a:prstGeom prst="rect">
            <a:avLst/>
          </a:prstGeom>
          <a:solidFill>
            <a:srgbClr val="C9A95E">
              <a:alpha val="4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8" name="Google Shape;268;p10"/>
          <p:cNvSpPr txBox="1"/>
          <p:nvPr/>
        </p:nvSpPr>
        <p:spPr>
          <a:xfrm>
            <a:off x="2844799" y="1324354"/>
            <a:ext cx="4944536" cy="164743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4200"/>
              <a:buFont typeface="Economica"/>
              <a:buNone/>
            </a:pPr>
            <a:r>
              <a:rPr lang="en-GB" sz="4800" b="0" i="0" u="none" strike="noStrike" cap="none">
                <a:solidFill>
                  <a:schemeClr val="lt1"/>
                </a:solidFill>
                <a:latin typeface="Economica"/>
                <a:ea typeface="Economica"/>
                <a:cs typeface="Economica"/>
                <a:sym typeface="Economica"/>
              </a:rPr>
              <a:t>Customer profile</a:t>
            </a:r>
            <a:endParaRPr/>
          </a:p>
        </p:txBody>
      </p:sp>
      <p:sp>
        <p:nvSpPr>
          <p:cNvPr id="269" name="Google Shape;269;p10"/>
          <p:cNvSpPr txBox="1"/>
          <p:nvPr/>
        </p:nvSpPr>
        <p:spPr>
          <a:xfrm>
            <a:off x="1354666" y="1270823"/>
            <a:ext cx="1461816" cy="17009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1500" b="0" i="0" u="none" strike="noStrike" cap="none">
                <a:solidFill>
                  <a:schemeClr val="lt1"/>
                </a:solidFill>
                <a:latin typeface="Economica"/>
                <a:ea typeface="Economica"/>
                <a:cs typeface="Economica"/>
                <a:sym typeface="Economica"/>
              </a:rPr>
              <a:t>03</a:t>
            </a:r>
            <a:endParaRPr/>
          </a:p>
        </p:txBody>
      </p:sp>
      <p:sp>
        <p:nvSpPr>
          <p:cNvPr id="270" name="Google Shape;270;p10"/>
          <p:cNvSpPr txBox="1"/>
          <p:nvPr/>
        </p:nvSpPr>
        <p:spPr>
          <a:xfrm>
            <a:off x="3140714" y="2571750"/>
            <a:ext cx="5212166" cy="15388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200" b="0" i="0" u="none" strike="noStrike" cap="none">
                <a:solidFill>
                  <a:schemeClr val="lt1"/>
                </a:solidFill>
                <a:latin typeface="Calibri"/>
                <a:ea typeface="Calibri"/>
                <a:cs typeface="Calibri"/>
                <a:sym typeface="Calibri"/>
              </a:rPr>
              <a:t>Socio-demographics &amp; lifestyle:</a:t>
            </a:r>
            <a:endParaRPr sz="1200" b="0" i="0" u="none" strike="noStrike" cap="none">
              <a:solidFill>
                <a:schemeClr val="lt1"/>
              </a:solidFill>
              <a:latin typeface="Arial"/>
              <a:ea typeface="Arial"/>
              <a:cs typeface="Arial"/>
              <a:sym typeface="Arial"/>
            </a:endParaRPr>
          </a:p>
          <a:p>
            <a:pPr marL="457200" marR="0" lvl="0" indent="-76200" algn="l" rtl="0">
              <a:lnSpc>
                <a:spcPct val="100000"/>
              </a:lnSpc>
              <a:spcBef>
                <a:spcPts val="360"/>
              </a:spcBef>
              <a:spcAft>
                <a:spcPts val="0"/>
              </a:spcAft>
              <a:buClr>
                <a:srgbClr val="000000"/>
              </a:buClr>
              <a:buSzPts val="1200"/>
              <a:buFont typeface="Arial"/>
              <a:buChar char="•"/>
            </a:pPr>
            <a:r>
              <a:rPr lang="en-GB" sz="1200" b="0" i="0" u="none" strike="noStrike" cap="none">
                <a:solidFill>
                  <a:schemeClr val="lt1"/>
                </a:solidFill>
                <a:latin typeface="Calibri"/>
                <a:ea typeface="Calibri"/>
                <a:cs typeface="Calibri"/>
                <a:sym typeface="Calibri"/>
              </a:rPr>
              <a:t>+25 years old, Bucharest area, cat/dog owner, minimum wage of 11,000 eur/year, looking for high quality services, active lifestyle</a:t>
            </a:r>
            <a:endParaRPr sz="1200" b="0" i="0" u="none" strike="noStrike" cap="none">
              <a:solidFill>
                <a:schemeClr val="lt1"/>
              </a:solidFill>
              <a:latin typeface="Arial"/>
              <a:ea typeface="Arial"/>
              <a:cs typeface="Arial"/>
              <a:sym typeface="Arial"/>
            </a:endParaRPr>
          </a:p>
          <a:p>
            <a:pPr marL="0" marR="0" lvl="0" indent="0" algn="l" rtl="0">
              <a:lnSpc>
                <a:spcPct val="100000"/>
              </a:lnSpc>
              <a:spcBef>
                <a:spcPts val="360"/>
              </a:spcBef>
              <a:spcAft>
                <a:spcPts val="0"/>
              </a:spcAft>
              <a:buNone/>
            </a:pPr>
            <a:r>
              <a:rPr lang="en-GB" sz="1200" b="0" i="0" u="none" strike="noStrike" cap="none">
                <a:solidFill>
                  <a:schemeClr val="lt1"/>
                </a:solidFill>
                <a:latin typeface="Calibri"/>
                <a:ea typeface="Calibri"/>
                <a:cs typeface="Calibri"/>
                <a:sym typeface="Calibri"/>
              </a:rPr>
              <a:t>Unsolved needs:</a:t>
            </a:r>
            <a:endParaRPr sz="1200" b="0" i="0" u="none" strike="noStrike" cap="none">
              <a:solidFill>
                <a:schemeClr val="lt1"/>
              </a:solidFill>
              <a:latin typeface="Arial"/>
              <a:ea typeface="Arial"/>
              <a:cs typeface="Arial"/>
              <a:sym typeface="Arial"/>
            </a:endParaRPr>
          </a:p>
          <a:p>
            <a:pPr marL="457200" marR="0" lvl="0" indent="-76200" algn="l" rtl="0">
              <a:lnSpc>
                <a:spcPct val="100000"/>
              </a:lnSpc>
              <a:spcBef>
                <a:spcPts val="360"/>
              </a:spcBef>
              <a:spcAft>
                <a:spcPts val="0"/>
              </a:spcAft>
              <a:buClr>
                <a:srgbClr val="000000"/>
              </a:buClr>
              <a:buSzPts val="1200"/>
              <a:buFont typeface="Arial"/>
              <a:buChar char="•"/>
            </a:pPr>
            <a:r>
              <a:rPr lang="en-GB" sz="1200" b="0" i="0" u="none" strike="noStrike" cap="none">
                <a:solidFill>
                  <a:schemeClr val="lt1"/>
                </a:solidFill>
                <a:latin typeface="Calibri"/>
                <a:ea typeface="Calibri"/>
                <a:cs typeface="Calibri"/>
                <a:sym typeface="Calibri"/>
              </a:rPr>
              <a:t>They want qualitative services, flexible hours when they can bring their pet to the grooming appointment, monthly delivered pet consumables to save time.</a:t>
            </a:r>
            <a:endParaRPr sz="1200" b="0" i="0" u="none" strike="noStrike" cap="none">
              <a:solidFill>
                <a:schemeClr val="lt1"/>
              </a:solidFill>
              <a:latin typeface="Arial"/>
              <a:ea typeface="Arial"/>
              <a:cs typeface="Arial"/>
              <a:sym typeface="Arial"/>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4"/>
        <p:cNvGrpSpPr/>
        <p:nvPr/>
      </p:nvGrpSpPr>
      <p:grpSpPr>
        <a:xfrm>
          <a:off x="0" y="0"/>
          <a:ext cx="0" cy="0"/>
          <a:chOff x="0" y="0"/>
          <a:chExt cx="0" cy="0"/>
        </a:xfrm>
      </p:grpSpPr>
      <p:sp>
        <p:nvSpPr>
          <p:cNvPr id="275" name="Google Shape;275;p11"/>
          <p:cNvSpPr txBox="1">
            <a:spLocks noGrp="1"/>
          </p:cNvSpPr>
          <p:nvPr>
            <p:ph type="title"/>
          </p:nvPr>
        </p:nvSpPr>
        <p:spPr>
          <a:xfrm>
            <a:off x="2804250" y="1857655"/>
            <a:ext cx="3535500" cy="57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endParaRPr/>
          </a:p>
        </p:txBody>
      </p:sp>
      <p:sp>
        <p:nvSpPr>
          <p:cNvPr id="276" name="Google Shape;276;p11"/>
          <p:cNvSpPr txBox="1">
            <a:spLocks noGrp="1"/>
          </p:cNvSpPr>
          <p:nvPr>
            <p:ph type="subTitle" idx="1"/>
          </p:nvPr>
        </p:nvSpPr>
        <p:spPr>
          <a:xfrm>
            <a:off x="2804250" y="2682455"/>
            <a:ext cx="3535500" cy="965700"/>
          </a:xfrm>
          <a:prstGeom prst="rect">
            <a:avLst/>
          </a:prstGeom>
          <a:noFill/>
          <a:ln>
            <a:noFill/>
          </a:ln>
        </p:spPr>
        <p:txBody>
          <a:bodyPr spcFirstLastPara="1" wrap="square" lIns="91425" tIns="91425" rIns="91425" bIns="91425" anchor="t" anchorCtr="0">
            <a:noAutofit/>
          </a:bodyPr>
          <a:lstStyle/>
          <a:p>
            <a:pPr marL="457200" lvl="0" indent="-317500" algn="ctr" rtl="0">
              <a:lnSpc>
                <a:spcPct val="100000"/>
              </a:lnSpc>
              <a:spcBef>
                <a:spcPts val="0"/>
              </a:spcBef>
              <a:spcAft>
                <a:spcPts val="0"/>
              </a:spcAft>
              <a:buSzPts val="2100"/>
              <a:buNone/>
            </a:pPr>
            <a:endParaRPr/>
          </a:p>
        </p:txBody>
      </p:sp>
      <p:pic>
        <p:nvPicPr>
          <p:cNvPr id="277" name="Google Shape;277;p11"/>
          <p:cNvPicPr preferRelativeResize="0"/>
          <p:nvPr/>
        </p:nvPicPr>
        <p:blipFill rotWithShape="1">
          <a:blip r:embed="rId3">
            <a:alphaModFix/>
          </a:blip>
          <a:srcRect/>
          <a:stretch/>
        </p:blipFill>
        <p:spPr>
          <a:xfrm>
            <a:off x="0" y="0"/>
            <a:ext cx="914399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2"/>
          <p:cNvSpPr/>
          <p:nvPr/>
        </p:nvSpPr>
        <p:spPr>
          <a:xfrm rot="-5400000">
            <a:off x="214034" y="2409634"/>
            <a:ext cx="1957032" cy="324231"/>
          </a:xfrm>
          <a:custGeom>
            <a:avLst/>
            <a:gdLst/>
            <a:ahLst/>
            <a:cxnLst/>
            <a:rect l="l" t="t" r="r" b="b"/>
            <a:pathLst>
              <a:path w="44769" h="13073" extrusionOk="0">
                <a:moveTo>
                  <a:pt x="0" y="299"/>
                </a:moveTo>
                <a:lnTo>
                  <a:pt x="22126" y="13073"/>
                </a:lnTo>
                <a:lnTo>
                  <a:pt x="44769" y="0"/>
                </a:lnTo>
              </a:path>
            </a:pathLst>
          </a:custGeom>
          <a:noFill/>
          <a:ln w="9525" cap="flat" cmpd="sng">
            <a:solidFill>
              <a:schemeClr val="accent1"/>
            </a:solidFill>
            <a:prstDash val="solid"/>
            <a:round/>
            <a:headEnd type="none" w="sm" len="sm"/>
            <a:tailEnd type="none" w="sm" len="sm"/>
          </a:ln>
        </p:spPr>
      </p:sp>
      <p:sp>
        <p:nvSpPr>
          <p:cNvPr id="283" name="Google Shape;283;p12"/>
          <p:cNvSpPr/>
          <p:nvPr/>
        </p:nvSpPr>
        <p:spPr>
          <a:xfrm>
            <a:off x="1777687" y="1593232"/>
            <a:ext cx="914714" cy="1957033"/>
          </a:xfrm>
          <a:prstGeom prst="rect">
            <a:avLst/>
          </a:prstGeom>
          <a:solidFill>
            <a:srgbClr val="C9A95E">
              <a:alpha val="4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4" name="Google Shape;284;p12"/>
          <p:cNvSpPr txBox="1"/>
          <p:nvPr/>
        </p:nvSpPr>
        <p:spPr>
          <a:xfrm>
            <a:off x="2844799" y="1774798"/>
            <a:ext cx="4944536" cy="164743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4200"/>
              <a:buFont typeface="Economica"/>
              <a:buNone/>
            </a:pPr>
            <a:r>
              <a:rPr lang="en-GB" sz="4800" b="0" i="0" u="none" strike="noStrike" cap="none">
                <a:solidFill>
                  <a:schemeClr val="lt1"/>
                </a:solidFill>
                <a:latin typeface="Economica"/>
                <a:ea typeface="Economica"/>
                <a:cs typeface="Economica"/>
                <a:sym typeface="Economica"/>
              </a:rPr>
              <a:t>Business Model</a:t>
            </a:r>
            <a:endParaRPr/>
          </a:p>
        </p:txBody>
      </p:sp>
      <p:sp>
        <p:nvSpPr>
          <p:cNvPr id="285" name="Google Shape;285;p12"/>
          <p:cNvSpPr txBox="1"/>
          <p:nvPr/>
        </p:nvSpPr>
        <p:spPr>
          <a:xfrm>
            <a:off x="1354666" y="1721267"/>
            <a:ext cx="1461816" cy="17009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1500" b="0" i="0" u="none" strike="noStrike" cap="none">
                <a:solidFill>
                  <a:schemeClr val="lt1"/>
                </a:solidFill>
                <a:latin typeface="Economica"/>
                <a:ea typeface="Economica"/>
                <a:cs typeface="Economica"/>
                <a:sym typeface="Economica"/>
              </a:rPr>
              <a:t>04</a:t>
            </a:r>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4"/>
          <p:cNvSpPr/>
          <p:nvPr/>
        </p:nvSpPr>
        <p:spPr>
          <a:xfrm rot="-5400000">
            <a:off x="214034" y="2409634"/>
            <a:ext cx="1957032" cy="324231"/>
          </a:xfrm>
          <a:custGeom>
            <a:avLst/>
            <a:gdLst/>
            <a:ahLst/>
            <a:cxnLst/>
            <a:rect l="l" t="t" r="r" b="b"/>
            <a:pathLst>
              <a:path w="44769" h="13073" extrusionOk="0">
                <a:moveTo>
                  <a:pt x="0" y="299"/>
                </a:moveTo>
                <a:lnTo>
                  <a:pt x="22126" y="13073"/>
                </a:lnTo>
                <a:lnTo>
                  <a:pt x="44769" y="0"/>
                </a:lnTo>
              </a:path>
            </a:pathLst>
          </a:custGeom>
          <a:noFill/>
          <a:ln w="9525" cap="flat" cmpd="sng">
            <a:solidFill>
              <a:schemeClr val="accent1"/>
            </a:solidFill>
            <a:prstDash val="solid"/>
            <a:round/>
            <a:headEnd type="none" w="sm" len="sm"/>
            <a:tailEnd type="none" w="sm" len="sm"/>
          </a:ln>
        </p:spPr>
      </p:sp>
      <p:sp>
        <p:nvSpPr>
          <p:cNvPr id="296" name="Google Shape;296;p14"/>
          <p:cNvSpPr/>
          <p:nvPr/>
        </p:nvSpPr>
        <p:spPr>
          <a:xfrm>
            <a:off x="1777687" y="1593232"/>
            <a:ext cx="914714" cy="1957033"/>
          </a:xfrm>
          <a:prstGeom prst="rect">
            <a:avLst/>
          </a:prstGeom>
          <a:solidFill>
            <a:srgbClr val="C9A95E">
              <a:alpha val="4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7" name="Google Shape;297;p14"/>
          <p:cNvSpPr txBox="1"/>
          <p:nvPr/>
        </p:nvSpPr>
        <p:spPr>
          <a:xfrm>
            <a:off x="2844799" y="1774798"/>
            <a:ext cx="4944536" cy="164743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4200"/>
              <a:buFont typeface="Economica"/>
              <a:buNone/>
            </a:pPr>
            <a:r>
              <a:rPr lang="en-GB" sz="4800" b="0" i="0" u="none" strike="noStrike" cap="none">
                <a:solidFill>
                  <a:schemeClr val="lt1"/>
                </a:solidFill>
                <a:latin typeface="Economica"/>
                <a:ea typeface="Economica"/>
                <a:cs typeface="Economica"/>
                <a:sym typeface="Economica"/>
              </a:rPr>
              <a:t>Competitive Advantage</a:t>
            </a:r>
            <a:endParaRPr/>
          </a:p>
        </p:txBody>
      </p:sp>
      <p:sp>
        <p:nvSpPr>
          <p:cNvPr id="298" name="Google Shape;298;p14"/>
          <p:cNvSpPr txBox="1"/>
          <p:nvPr/>
        </p:nvSpPr>
        <p:spPr>
          <a:xfrm>
            <a:off x="1354666" y="1721267"/>
            <a:ext cx="1461816" cy="17009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1500" b="0" i="0" u="none" strike="noStrike" cap="none">
                <a:solidFill>
                  <a:schemeClr val="lt1"/>
                </a:solidFill>
                <a:latin typeface="Economica"/>
                <a:ea typeface="Economica"/>
                <a:cs typeface="Economica"/>
                <a:sym typeface="Economica"/>
              </a:rPr>
              <a:t>05</a:t>
            </a:r>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5"/>
          <p:cNvSpPr/>
          <p:nvPr/>
        </p:nvSpPr>
        <p:spPr>
          <a:xfrm rot="1799484">
            <a:off x="3562487" y="629013"/>
            <a:ext cx="2019029" cy="1738086"/>
          </a:xfrm>
          <a:prstGeom prst="hexagon">
            <a:avLst>
              <a:gd name="adj" fmla="val 29265"/>
              <a:gd name="vf" fmla="val 11547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5"/>
          <p:cNvSpPr txBox="1">
            <a:spLocks noGrp="1"/>
          </p:cNvSpPr>
          <p:nvPr>
            <p:ph type="ctrTitle" idx="2"/>
          </p:nvPr>
        </p:nvSpPr>
        <p:spPr>
          <a:xfrm>
            <a:off x="3446101" y="1168307"/>
            <a:ext cx="2251800" cy="716859"/>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GB" sz="4000">
                <a:solidFill>
                  <a:srgbClr val="000000"/>
                </a:solidFill>
              </a:rPr>
              <a:t>S&amp;Ws</a:t>
            </a:r>
            <a:endParaRPr sz="4000">
              <a:solidFill>
                <a:srgbClr val="000000"/>
              </a:solidFill>
            </a:endParaRPr>
          </a:p>
        </p:txBody>
      </p:sp>
      <p:sp>
        <p:nvSpPr>
          <p:cNvPr id="305" name="Google Shape;305;p15"/>
          <p:cNvSpPr txBox="1">
            <a:spLocks noGrp="1"/>
          </p:cNvSpPr>
          <p:nvPr>
            <p:ph type="subTitle" idx="1"/>
          </p:nvPr>
        </p:nvSpPr>
        <p:spPr>
          <a:xfrm>
            <a:off x="1132454" y="2239340"/>
            <a:ext cx="2997898" cy="139909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lt1"/>
              </a:buClr>
              <a:buSzPts val="1400"/>
              <a:buNone/>
            </a:pPr>
            <a:r>
              <a:rPr lang="en-GB" sz="1100">
                <a:solidFill>
                  <a:schemeClr val="lt1"/>
                </a:solidFill>
                <a:latin typeface="Arial"/>
                <a:ea typeface="Arial"/>
                <a:cs typeface="Arial"/>
                <a:sym typeface="Arial"/>
              </a:rPr>
              <a:t>Coverage of a variety of services</a:t>
            </a:r>
            <a:endParaRPr/>
          </a:p>
          <a:p>
            <a:pPr marL="0" lvl="0" indent="0" algn="ctr" rtl="0">
              <a:lnSpc>
                <a:spcPct val="100000"/>
              </a:lnSpc>
              <a:spcBef>
                <a:spcPts val="0"/>
              </a:spcBef>
              <a:spcAft>
                <a:spcPts val="0"/>
              </a:spcAft>
              <a:buClr>
                <a:schemeClr val="lt1"/>
              </a:buClr>
              <a:buSzPts val="1400"/>
              <a:buNone/>
            </a:pPr>
            <a:endParaRPr sz="1100">
              <a:solidFill>
                <a:schemeClr val="lt1"/>
              </a:solidFill>
              <a:latin typeface="Arial"/>
              <a:ea typeface="Arial"/>
              <a:cs typeface="Arial"/>
              <a:sym typeface="Arial"/>
            </a:endParaRPr>
          </a:p>
          <a:p>
            <a:pPr marL="0" lvl="0" indent="0" algn="ctr" rtl="0">
              <a:lnSpc>
                <a:spcPct val="100000"/>
              </a:lnSpc>
              <a:spcBef>
                <a:spcPts val="0"/>
              </a:spcBef>
              <a:spcAft>
                <a:spcPts val="0"/>
              </a:spcAft>
              <a:buClr>
                <a:schemeClr val="lt1"/>
              </a:buClr>
              <a:buSzPts val="1400"/>
              <a:buNone/>
            </a:pPr>
            <a:r>
              <a:rPr lang="en-GB" sz="1100">
                <a:solidFill>
                  <a:schemeClr val="lt1"/>
                </a:solidFill>
                <a:latin typeface="Arial"/>
                <a:ea typeface="Arial"/>
                <a:cs typeface="Arial"/>
                <a:sym typeface="Arial"/>
              </a:rPr>
              <a:t>Access to monthly pet packages</a:t>
            </a:r>
            <a:endParaRPr/>
          </a:p>
          <a:p>
            <a:pPr marL="0" lvl="0" indent="0" algn="ctr" rtl="0">
              <a:lnSpc>
                <a:spcPct val="100000"/>
              </a:lnSpc>
              <a:spcBef>
                <a:spcPts val="0"/>
              </a:spcBef>
              <a:spcAft>
                <a:spcPts val="0"/>
              </a:spcAft>
              <a:buClr>
                <a:schemeClr val="lt1"/>
              </a:buClr>
              <a:buSzPts val="1400"/>
              <a:buNone/>
            </a:pPr>
            <a:endParaRPr sz="1100">
              <a:solidFill>
                <a:schemeClr val="lt1"/>
              </a:solidFill>
              <a:latin typeface="Arial"/>
              <a:ea typeface="Arial"/>
              <a:cs typeface="Arial"/>
              <a:sym typeface="Arial"/>
            </a:endParaRPr>
          </a:p>
          <a:p>
            <a:pPr marL="0" lvl="0" indent="0" algn="ctr" rtl="0">
              <a:lnSpc>
                <a:spcPct val="100000"/>
              </a:lnSpc>
              <a:spcBef>
                <a:spcPts val="0"/>
              </a:spcBef>
              <a:spcAft>
                <a:spcPts val="0"/>
              </a:spcAft>
              <a:buClr>
                <a:schemeClr val="lt1"/>
              </a:buClr>
              <a:buSzPts val="1400"/>
              <a:buNone/>
            </a:pPr>
            <a:r>
              <a:rPr lang="en-GB" sz="1100">
                <a:solidFill>
                  <a:schemeClr val="lt1"/>
                </a:solidFill>
                <a:latin typeface="Arial"/>
                <a:ea typeface="Arial"/>
                <a:cs typeface="Arial"/>
                <a:sym typeface="Arial"/>
              </a:rPr>
              <a:t>Strong customer support</a:t>
            </a:r>
            <a:endParaRPr/>
          </a:p>
          <a:p>
            <a:pPr marL="0" lvl="0" indent="0" algn="ctr" rtl="0">
              <a:lnSpc>
                <a:spcPct val="100000"/>
              </a:lnSpc>
              <a:spcBef>
                <a:spcPts val="0"/>
              </a:spcBef>
              <a:spcAft>
                <a:spcPts val="0"/>
              </a:spcAft>
              <a:buClr>
                <a:schemeClr val="lt1"/>
              </a:buClr>
              <a:buSzPts val="1400"/>
              <a:buNone/>
            </a:pPr>
            <a:endParaRPr sz="1100">
              <a:solidFill>
                <a:schemeClr val="lt1"/>
              </a:solidFill>
              <a:latin typeface="Arial"/>
              <a:ea typeface="Arial"/>
              <a:cs typeface="Arial"/>
              <a:sym typeface="Arial"/>
            </a:endParaRPr>
          </a:p>
          <a:p>
            <a:pPr marL="0" lvl="0" indent="0" algn="ctr" rtl="0">
              <a:lnSpc>
                <a:spcPct val="100000"/>
              </a:lnSpc>
              <a:spcBef>
                <a:spcPts val="0"/>
              </a:spcBef>
              <a:spcAft>
                <a:spcPts val="0"/>
              </a:spcAft>
              <a:buClr>
                <a:schemeClr val="lt1"/>
              </a:buClr>
              <a:buSzPts val="1400"/>
              <a:buNone/>
            </a:pPr>
            <a:r>
              <a:rPr lang="en-GB" sz="1100">
                <a:solidFill>
                  <a:schemeClr val="lt1"/>
                </a:solidFill>
                <a:latin typeface="Arial"/>
                <a:ea typeface="Arial"/>
                <a:cs typeface="Arial"/>
                <a:sym typeface="Arial"/>
              </a:rPr>
              <a:t>Active marketing campaigns</a:t>
            </a:r>
            <a:endParaRPr/>
          </a:p>
          <a:p>
            <a:pPr marL="0" lvl="0" indent="0" algn="ctr" rtl="0">
              <a:lnSpc>
                <a:spcPct val="100000"/>
              </a:lnSpc>
              <a:spcBef>
                <a:spcPts val="0"/>
              </a:spcBef>
              <a:spcAft>
                <a:spcPts val="0"/>
              </a:spcAft>
              <a:buClr>
                <a:schemeClr val="lt1"/>
              </a:buClr>
              <a:buSzPts val="1400"/>
              <a:buNone/>
            </a:pPr>
            <a:endParaRPr sz="1100">
              <a:solidFill>
                <a:schemeClr val="lt1"/>
              </a:solidFill>
              <a:latin typeface="Arial"/>
              <a:ea typeface="Arial"/>
              <a:cs typeface="Arial"/>
              <a:sym typeface="Arial"/>
            </a:endParaRPr>
          </a:p>
          <a:p>
            <a:pPr marL="0" lvl="0" indent="0" algn="ctr" rtl="0">
              <a:lnSpc>
                <a:spcPct val="100000"/>
              </a:lnSpc>
              <a:spcBef>
                <a:spcPts val="0"/>
              </a:spcBef>
              <a:spcAft>
                <a:spcPts val="0"/>
              </a:spcAft>
              <a:buClr>
                <a:schemeClr val="lt1"/>
              </a:buClr>
              <a:buSzPts val="1400"/>
              <a:buNone/>
            </a:pPr>
            <a:r>
              <a:rPr lang="en-GB" sz="1100">
                <a:solidFill>
                  <a:schemeClr val="lt1"/>
                </a:solidFill>
                <a:latin typeface="Arial"/>
                <a:ea typeface="Arial"/>
                <a:cs typeface="Arial"/>
                <a:sym typeface="Arial"/>
              </a:rPr>
              <a:t>Professional &amp; trained staff</a:t>
            </a:r>
            <a:endParaRPr/>
          </a:p>
        </p:txBody>
      </p:sp>
      <p:sp>
        <p:nvSpPr>
          <p:cNvPr id="306" name="Google Shape;306;p15"/>
          <p:cNvSpPr/>
          <p:nvPr/>
        </p:nvSpPr>
        <p:spPr>
          <a:xfrm rot="1799671">
            <a:off x="789918" y="1233363"/>
            <a:ext cx="3694131" cy="3116326"/>
          </a:xfrm>
          <a:prstGeom prst="hexagon">
            <a:avLst>
              <a:gd name="adj" fmla="val 29265"/>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5"/>
          <p:cNvSpPr/>
          <p:nvPr/>
        </p:nvSpPr>
        <p:spPr>
          <a:xfrm rot="-1846472" flipH="1">
            <a:off x="4702711" y="1233363"/>
            <a:ext cx="3694131" cy="3116326"/>
          </a:xfrm>
          <a:prstGeom prst="hexagon">
            <a:avLst>
              <a:gd name="adj" fmla="val 29265"/>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5"/>
          <p:cNvSpPr txBox="1"/>
          <p:nvPr/>
        </p:nvSpPr>
        <p:spPr>
          <a:xfrm>
            <a:off x="1511083" y="1634686"/>
            <a:ext cx="2251800" cy="577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Economica"/>
              <a:buNone/>
            </a:pPr>
            <a:r>
              <a:rPr lang="en-GB" sz="2800" b="0" i="0" u="none" strike="noStrike" cap="none">
                <a:solidFill>
                  <a:schemeClr val="accent3"/>
                </a:solidFill>
                <a:latin typeface="Economica"/>
                <a:ea typeface="Economica"/>
                <a:cs typeface="Economica"/>
                <a:sym typeface="Economica"/>
              </a:rPr>
              <a:t>STRENGTHS</a:t>
            </a:r>
            <a:endParaRPr dirty="0"/>
          </a:p>
        </p:txBody>
      </p:sp>
      <p:sp>
        <p:nvSpPr>
          <p:cNvPr id="309" name="Google Shape;309;p15"/>
          <p:cNvSpPr txBox="1"/>
          <p:nvPr/>
        </p:nvSpPr>
        <p:spPr>
          <a:xfrm>
            <a:off x="5050827" y="2212485"/>
            <a:ext cx="2997898" cy="1399097"/>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1"/>
              </a:buClr>
              <a:buSzPts val="1400"/>
              <a:buFont typeface="Lato Light"/>
              <a:buNone/>
            </a:pPr>
            <a:r>
              <a:rPr lang="en-GB" sz="1200" b="0" i="0" u="none" strike="noStrike" cap="none">
                <a:solidFill>
                  <a:schemeClr val="lt1"/>
                </a:solidFill>
                <a:latin typeface="Arial"/>
                <a:ea typeface="Arial"/>
                <a:cs typeface="Arial"/>
                <a:sym typeface="Arial"/>
              </a:rPr>
              <a:t>Difficult to scale at start due to market saturation</a:t>
            </a:r>
            <a:endParaRPr/>
          </a:p>
          <a:p>
            <a:pPr marL="0" marR="0" lvl="0" indent="0" algn="ctr" rtl="0">
              <a:lnSpc>
                <a:spcPct val="100000"/>
              </a:lnSpc>
              <a:spcBef>
                <a:spcPts val="0"/>
              </a:spcBef>
              <a:spcAft>
                <a:spcPts val="0"/>
              </a:spcAft>
              <a:buClr>
                <a:schemeClr val="lt1"/>
              </a:buClr>
              <a:buSzPts val="1400"/>
              <a:buFont typeface="Lato Light"/>
              <a:buNone/>
            </a:pPr>
            <a:endParaRPr sz="12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400"/>
              <a:buFont typeface="Lato Light"/>
              <a:buNone/>
            </a:pPr>
            <a:r>
              <a:rPr lang="en-GB" sz="1200" b="0" i="0" u="none" strike="noStrike" cap="none">
                <a:solidFill>
                  <a:schemeClr val="lt1"/>
                </a:solidFill>
                <a:latin typeface="Arial"/>
                <a:ea typeface="Arial"/>
                <a:cs typeface="Arial"/>
                <a:sym typeface="Arial"/>
              </a:rPr>
              <a:t>High initial investment</a:t>
            </a:r>
            <a:endParaRPr/>
          </a:p>
          <a:p>
            <a:pPr marL="0" marR="0" lvl="0" indent="0" algn="ctr" rtl="0">
              <a:lnSpc>
                <a:spcPct val="100000"/>
              </a:lnSpc>
              <a:spcBef>
                <a:spcPts val="0"/>
              </a:spcBef>
              <a:spcAft>
                <a:spcPts val="0"/>
              </a:spcAft>
              <a:buClr>
                <a:schemeClr val="lt1"/>
              </a:buClr>
              <a:buSzPts val="1400"/>
              <a:buFont typeface="Lato Light"/>
              <a:buNone/>
            </a:pPr>
            <a:endParaRPr sz="12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400"/>
              <a:buFont typeface="Lato Light"/>
              <a:buNone/>
            </a:pPr>
            <a:r>
              <a:rPr lang="en-GB" sz="1200" b="0" i="0" u="none" strike="noStrike" cap="none">
                <a:solidFill>
                  <a:schemeClr val="lt1"/>
                </a:solidFill>
                <a:latin typeface="Arial"/>
                <a:ea typeface="Arial"/>
                <a:cs typeface="Arial"/>
                <a:sym typeface="Arial"/>
              </a:rPr>
              <a:t>Difficult to do customer hunting (except ads)</a:t>
            </a:r>
            <a:endParaRPr/>
          </a:p>
        </p:txBody>
      </p:sp>
      <p:sp>
        <p:nvSpPr>
          <p:cNvPr id="310" name="Google Shape;310;p15"/>
          <p:cNvSpPr txBox="1"/>
          <p:nvPr/>
        </p:nvSpPr>
        <p:spPr>
          <a:xfrm>
            <a:off x="5423876" y="1634686"/>
            <a:ext cx="2251800" cy="577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Economica"/>
              <a:buNone/>
            </a:pPr>
            <a:r>
              <a:rPr lang="en-GB" sz="2800" b="0" i="0" u="none" strike="noStrike" cap="none">
                <a:solidFill>
                  <a:schemeClr val="accent3"/>
                </a:solidFill>
                <a:latin typeface="Economica"/>
                <a:ea typeface="Economica"/>
                <a:cs typeface="Economica"/>
                <a:sym typeface="Economica"/>
              </a:rPr>
              <a:t>WEAKNESSES</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par>
                                <p:cTn id="8" presetID="10" presetClass="entr" presetSubtype="0" fill="hold" nodeType="withEffect">
                                  <p:stCondLst>
                                    <p:cond delay="0"/>
                                  </p:stCondLst>
                                  <p:childTnLst>
                                    <p:set>
                                      <p:cBhvr>
                                        <p:cTn id="9" dur="1" fill="hold">
                                          <p:stCondLst>
                                            <p:cond delay="0"/>
                                          </p:stCondLst>
                                        </p:cTn>
                                        <p:tgtEl>
                                          <p:spTgt spid="307"/>
                                        </p:tgtEl>
                                        <p:attrNameLst>
                                          <p:attrName>style.visibility</p:attrName>
                                        </p:attrNameLst>
                                      </p:cBhvr>
                                      <p:to>
                                        <p:strVal val="visible"/>
                                      </p:to>
                                    </p:set>
                                    <p:animEffect transition="in" filter="fade">
                                      <p:cBhvr>
                                        <p:cTn id="10" dur="500"/>
                                        <p:tgtEl>
                                          <p:spTgt spid="30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8"/>
                                        </p:tgtEl>
                                        <p:attrNameLst>
                                          <p:attrName>style.visibility</p:attrName>
                                        </p:attrNameLst>
                                      </p:cBhvr>
                                      <p:to>
                                        <p:strVal val="visible"/>
                                      </p:to>
                                    </p:set>
                                    <p:animEffect transition="in" filter="fade">
                                      <p:cBhvr>
                                        <p:cTn id="15" dur="500"/>
                                        <p:tgtEl>
                                          <p:spTgt spid="30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5">
                                            <p:txEl>
                                              <p:pRg st="0" end="0"/>
                                            </p:txEl>
                                          </p:spTgt>
                                        </p:tgtEl>
                                        <p:attrNameLst>
                                          <p:attrName>style.visibility</p:attrName>
                                        </p:attrNameLst>
                                      </p:cBhvr>
                                      <p:to>
                                        <p:strVal val="visible"/>
                                      </p:to>
                                    </p:set>
                                    <p:animEffect transition="in" filter="fade">
                                      <p:cBhvr>
                                        <p:cTn id="20" dur="500"/>
                                        <p:tgtEl>
                                          <p:spTgt spid="30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5">
                                            <p:txEl>
                                              <p:pRg st="1" end="1"/>
                                            </p:txEl>
                                          </p:spTgt>
                                        </p:tgtEl>
                                        <p:attrNameLst>
                                          <p:attrName>style.visibility</p:attrName>
                                        </p:attrNameLst>
                                      </p:cBhvr>
                                      <p:to>
                                        <p:strVal val="visible"/>
                                      </p:to>
                                    </p:set>
                                    <p:animEffect transition="in" filter="fade">
                                      <p:cBhvr>
                                        <p:cTn id="25" dur="500"/>
                                        <p:tgtEl>
                                          <p:spTgt spid="30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05">
                                            <p:txEl>
                                              <p:pRg st="2" end="2"/>
                                            </p:txEl>
                                          </p:spTgt>
                                        </p:tgtEl>
                                        <p:attrNameLst>
                                          <p:attrName>style.visibility</p:attrName>
                                        </p:attrNameLst>
                                      </p:cBhvr>
                                      <p:to>
                                        <p:strVal val="visible"/>
                                      </p:to>
                                    </p:set>
                                    <p:animEffect transition="in" filter="fade">
                                      <p:cBhvr>
                                        <p:cTn id="30" dur="500"/>
                                        <p:tgtEl>
                                          <p:spTgt spid="30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05">
                                            <p:txEl>
                                              <p:pRg st="3" end="3"/>
                                            </p:txEl>
                                          </p:spTgt>
                                        </p:tgtEl>
                                        <p:attrNameLst>
                                          <p:attrName>style.visibility</p:attrName>
                                        </p:attrNameLst>
                                      </p:cBhvr>
                                      <p:to>
                                        <p:strVal val="visible"/>
                                      </p:to>
                                    </p:set>
                                    <p:animEffect transition="in" filter="fade">
                                      <p:cBhvr>
                                        <p:cTn id="35" dur="500"/>
                                        <p:tgtEl>
                                          <p:spTgt spid="30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05">
                                            <p:txEl>
                                              <p:pRg st="4" end="4"/>
                                            </p:txEl>
                                          </p:spTgt>
                                        </p:tgtEl>
                                        <p:attrNameLst>
                                          <p:attrName>style.visibility</p:attrName>
                                        </p:attrNameLst>
                                      </p:cBhvr>
                                      <p:to>
                                        <p:strVal val="visible"/>
                                      </p:to>
                                    </p:set>
                                    <p:animEffect transition="in" filter="fade">
                                      <p:cBhvr>
                                        <p:cTn id="40" dur="500"/>
                                        <p:tgtEl>
                                          <p:spTgt spid="305">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5">
                                            <p:txEl>
                                              <p:pRg st="5" end="5"/>
                                            </p:txEl>
                                          </p:spTgt>
                                        </p:tgtEl>
                                        <p:attrNameLst>
                                          <p:attrName>style.visibility</p:attrName>
                                        </p:attrNameLst>
                                      </p:cBhvr>
                                      <p:to>
                                        <p:strVal val="visible"/>
                                      </p:to>
                                    </p:set>
                                    <p:animEffect transition="in" filter="fade">
                                      <p:cBhvr>
                                        <p:cTn id="45" dur="500"/>
                                        <p:tgtEl>
                                          <p:spTgt spid="305">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05">
                                            <p:txEl>
                                              <p:pRg st="6" end="6"/>
                                            </p:txEl>
                                          </p:spTgt>
                                        </p:tgtEl>
                                        <p:attrNameLst>
                                          <p:attrName>style.visibility</p:attrName>
                                        </p:attrNameLst>
                                      </p:cBhvr>
                                      <p:to>
                                        <p:strVal val="visible"/>
                                      </p:to>
                                    </p:set>
                                    <p:animEffect transition="in" filter="fade">
                                      <p:cBhvr>
                                        <p:cTn id="50" dur="500"/>
                                        <p:tgtEl>
                                          <p:spTgt spid="305">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05">
                                            <p:txEl>
                                              <p:pRg st="7" end="7"/>
                                            </p:txEl>
                                          </p:spTgt>
                                        </p:tgtEl>
                                        <p:attrNameLst>
                                          <p:attrName>style.visibility</p:attrName>
                                        </p:attrNameLst>
                                      </p:cBhvr>
                                      <p:to>
                                        <p:strVal val="visible"/>
                                      </p:to>
                                    </p:set>
                                    <p:animEffect transition="in" filter="fade">
                                      <p:cBhvr>
                                        <p:cTn id="55" dur="500"/>
                                        <p:tgtEl>
                                          <p:spTgt spid="305">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05">
                                            <p:txEl>
                                              <p:pRg st="8" end="8"/>
                                            </p:txEl>
                                          </p:spTgt>
                                        </p:tgtEl>
                                        <p:attrNameLst>
                                          <p:attrName>style.visibility</p:attrName>
                                        </p:attrNameLst>
                                      </p:cBhvr>
                                      <p:to>
                                        <p:strVal val="visible"/>
                                      </p:to>
                                    </p:set>
                                    <p:animEffect transition="in" filter="fade">
                                      <p:cBhvr>
                                        <p:cTn id="60" dur="500"/>
                                        <p:tgtEl>
                                          <p:spTgt spid="305">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10"/>
                                        </p:tgtEl>
                                        <p:attrNameLst>
                                          <p:attrName>style.visibility</p:attrName>
                                        </p:attrNameLst>
                                      </p:cBhvr>
                                      <p:to>
                                        <p:strVal val="visible"/>
                                      </p:to>
                                    </p:set>
                                    <p:animEffect transition="in" filter="fade">
                                      <p:cBhvr>
                                        <p:cTn id="65" dur="500"/>
                                        <p:tgtEl>
                                          <p:spTgt spid="31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09"/>
                                        </p:tgtEl>
                                        <p:attrNameLst>
                                          <p:attrName>style.visibility</p:attrName>
                                        </p:attrNameLst>
                                      </p:cBhvr>
                                      <p:to>
                                        <p:strVal val="visible"/>
                                      </p:to>
                                    </p:set>
                                    <p:animEffect transition="in" filter="fade">
                                      <p:cBhvr>
                                        <p:cTn id="70"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6"/>
          <p:cNvSpPr/>
          <p:nvPr/>
        </p:nvSpPr>
        <p:spPr>
          <a:xfrm>
            <a:off x="1018787" y="1336508"/>
            <a:ext cx="2932728" cy="165721"/>
          </a:xfrm>
          <a:prstGeom prst="rect">
            <a:avLst/>
          </a:prstGeom>
          <a:solidFill>
            <a:srgbClr val="C9A95E">
              <a:alpha val="4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6" name="Google Shape;316;p16"/>
          <p:cNvSpPr txBox="1"/>
          <p:nvPr/>
        </p:nvSpPr>
        <p:spPr>
          <a:xfrm>
            <a:off x="966535" y="955923"/>
            <a:ext cx="7027935" cy="323165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endParaRPr sz="1200" b="0" i="0" u="none" strike="noStrike" cap="none">
              <a:solidFill>
                <a:schemeClr val="lt1"/>
              </a:solidFill>
              <a:latin typeface="Arial"/>
              <a:ea typeface="Arial"/>
              <a:cs typeface="Arial"/>
              <a:sym typeface="Arial"/>
            </a:endParaRPr>
          </a:p>
          <a:p>
            <a:pPr marL="0" marR="0" lvl="0" indent="0" algn="just" rtl="0">
              <a:lnSpc>
                <a:spcPct val="100000"/>
              </a:lnSpc>
              <a:spcBef>
                <a:spcPts val="0"/>
              </a:spcBef>
              <a:spcAft>
                <a:spcPts val="0"/>
              </a:spcAft>
              <a:buNone/>
            </a:pPr>
            <a:r>
              <a:rPr lang="en-GB" sz="2000" b="1" i="0" u="none" strike="noStrike" cap="none">
                <a:solidFill>
                  <a:schemeClr val="lt1"/>
                </a:solidFill>
                <a:latin typeface="Arial"/>
                <a:ea typeface="Arial"/>
                <a:cs typeface="Arial"/>
                <a:sym typeface="Arial"/>
              </a:rPr>
              <a:t>Competitive advantages</a:t>
            </a:r>
            <a:endParaRPr/>
          </a:p>
          <a:p>
            <a:pPr marL="0" marR="0" lvl="0" indent="0" algn="just" rtl="0">
              <a:lnSpc>
                <a:spcPct val="100000"/>
              </a:lnSpc>
              <a:spcBef>
                <a:spcPts val="0"/>
              </a:spcBef>
              <a:spcAft>
                <a:spcPts val="0"/>
              </a:spcAft>
              <a:buNone/>
            </a:pPr>
            <a:endParaRPr sz="1400" b="1" i="0" u="none" strike="noStrike" cap="none">
              <a:solidFill>
                <a:schemeClr val="lt1"/>
              </a:solidFill>
              <a:latin typeface="Arial"/>
              <a:ea typeface="Arial"/>
              <a:cs typeface="Arial"/>
              <a:sym typeface="Arial"/>
            </a:endParaRPr>
          </a:p>
          <a:p>
            <a:pPr marL="0" marR="0" lvl="0" indent="0" algn="just" rtl="0">
              <a:lnSpc>
                <a:spcPct val="100000"/>
              </a:lnSpc>
              <a:spcBef>
                <a:spcPts val="0"/>
              </a:spcBef>
              <a:spcAft>
                <a:spcPts val="0"/>
              </a:spcAft>
              <a:buNone/>
            </a:pPr>
            <a:endParaRPr sz="1400" b="1" i="0" u="none" strike="noStrike" cap="none">
              <a:solidFill>
                <a:schemeClr val="lt1"/>
              </a:solidFill>
              <a:latin typeface="Arial"/>
              <a:ea typeface="Arial"/>
              <a:cs typeface="Arial"/>
              <a:sym typeface="Arial"/>
            </a:endParaRPr>
          </a:p>
          <a:p>
            <a:pPr marL="171450" marR="0" lvl="0" indent="-171450" algn="just" rtl="0">
              <a:lnSpc>
                <a:spcPct val="100000"/>
              </a:lnSpc>
              <a:spcBef>
                <a:spcPts val="0"/>
              </a:spcBef>
              <a:spcAft>
                <a:spcPts val="0"/>
              </a:spcAft>
              <a:buClr>
                <a:schemeClr val="lt1"/>
              </a:buClr>
              <a:buSzPts val="1200"/>
              <a:buFont typeface="Arial"/>
              <a:buChar char="•"/>
            </a:pPr>
            <a:r>
              <a:rPr lang="en-GB" sz="1200" b="0" i="0" u="none" strike="noStrike" cap="none">
                <a:solidFill>
                  <a:schemeClr val="lt1"/>
                </a:solidFill>
                <a:latin typeface="Arial"/>
                <a:ea typeface="Arial"/>
                <a:cs typeface="Arial"/>
                <a:sym typeface="Arial"/>
              </a:rPr>
              <a:t>Quality - The pet shop that we will be running will have a rigorous standard of quality and client feedback will always be required in order to constantly acknowledge we are doing the best job. We will be using modern technologies and quality equipment in all of our activity.</a:t>
            </a:r>
            <a:endParaRPr/>
          </a:p>
          <a:p>
            <a:pPr marL="171450" marR="0" lvl="0" indent="-171450" algn="just" rtl="0">
              <a:lnSpc>
                <a:spcPct val="100000"/>
              </a:lnSpc>
              <a:spcBef>
                <a:spcPts val="0"/>
              </a:spcBef>
              <a:spcAft>
                <a:spcPts val="0"/>
              </a:spcAft>
              <a:buClr>
                <a:schemeClr val="lt1"/>
              </a:buClr>
              <a:buSzPts val="1200"/>
              <a:buFont typeface="Arial"/>
              <a:buChar char="•"/>
            </a:pPr>
            <a:r>
              <a:rPr lang="en-GB" sz="1200" b="0" i="0" u="none" strike="noStrike" cap="none">
                <a:solidFill>
                  <a:schemeClr val="lt1"/>
                </a:solidFill>
                <a:latin typeface="Arial"/>
                <a:ea typeface="Arial"/>
                <a:cs typeface="Arial"/>
                <a:sym typeface="Arial"/>
              </a:rPr>
              <a:t>Skills - Employees are rigorously tested before being hired and then the firm invests in their training and expertise in order to assure that we have a skilled team that performs the job very well. </a:t>
            </a:r>
            <a:endParaRPr/>
          </a:p>
          <a:p>
            <a:pPr marL="171450" marR="0" lvl="0" indent="-171450" algn="just" rtl="0">
              <a:lnSpc>
                <a:spcPct val="100000"/>
              </a:lnSpc>
              <a:spcBef>
                <a:spcPts val="0"/>
              </a:spcBef>
              <a:spcAft>
                <a:spcPts val="0"/>
              </a:spcAft>
              <a:buClr>
                <a:schemeClr val="lt1"/>
              </a:buClr>
              <a:buSzPts val="1200"/>
              <a:buFont typeface="Arial"/>
              <a:buChar char="•"/>
            </a:pPr>
            <a:r>
              <a:rPr lang="en-GB" sz="1200" b="0" i="0" u="none" strike="noStrike" cap="none">
                <a:solidFill>
                  <a:schemeClr val="lt1"/>
                </a:solidFill>
                <a:latin typeface="Arial"/>
                <a:ea typeface="Arial"/>
                <a:cs typeface="Arial"/>
                <a:sym typeface="Arial"/>
              </a:rPr>
              <a:t>Patents - N/A</a:t>
            </a:r>
            <a:endParaRPr/>
          </a:p>
          <a:p>
            <a:pPr marL="171450" marR="0" lvl="0" indent="-171450" algn="just" rtl="0">
              <a:lnSpc>
                <a:spcPct val="100000"/>
              </a:lnSpc>
              <a:spcBef>
                <a:spcPts val="0"/>
              </a:spcBef>
              <a:spcAft>
                <a:spcPts val="0"/>
              </a:spcAft>
              <a:buClr>
                <a:schemeClr val="lt1"/>
              </a:buClr>
              <a:buSzPts val="1200"/>
              <a:buFont typeface="Arial"/>
              <a:buChar char="•"/>
            </a:pPr>
            <a:r>
              <a:rPr lang="en-GB" sz="1200" b="0" i="0" u="none" strike="noStrike" cap="none">
                <a:solidFill>
                  <a:schemeClr val="lt1"/>
                </a:solidFill>
                <a:latin typeface="Arial"/>
                <a:ea typeface="Arial"/>
                <a:cs typeface="Arial"/>
                <a:sym typeface="Arial"/>
              </a:rPr>
              <a:t>Access to resources - angel investors, own funding, crowdfunding</a:t>
            </a:r>
            <a:endParaRPr/>
          </a:p>
          <a:p>
            <a:pPr marL="171450" marR="0" lvl="0" indent="-171450" algn="just" rtl="0">
              <a:lnSpc>
                <a:spcPct val="100000"/>
              </a:lnSpc>
              <a:spcBef>
                <a:spcPts val="0"/>
              </a:spcBef>
              <a:spcAft>
                <a:spcPts val="0"/>
              </a:spcAft>
              <a:buClr>
                <a:schemeClr val="lt1"/>
              </a:buClr>
              <a:buSzPts val="1200"/>
              <a:buFont typeface="Arial"/>
              <a:buChar char="•"/>
            </a:pPr>
            <a:r>
              <a:rPr lang="en-GB" sz="1200" b="0" i="0" u="none" strike="noStrike" cap="none">
                <a:solidFill>
                  <a:schemeClr val="lt1"/>
                </a:solidFill>
                <a:latin typeface="Arial"/>
                <a:ea typeface="Arial"/>
                <a:cs typeface="Arial"/>
                <a:sym typeface="Arial"/>
              </a:rPr>
              <a:t>Brand - The marketing activity will be constant and persistent in order to create a trustworthy brand that is well known for quality and promptness in all of its services, a brand that people can easily go to when they need vet and pet grooming services.</a:t>
            </a:r>
            <a:endParaRPr/>
          </a:p>
          <a:p>
            <a:pPr marL="171450" marR="0" lvl="0" indent="-171450" algn="just" rtl="0">
              <a:lnSpc>
                <a:spcPct val="100000"/>
              </a:lnSpc>
              <a:spcBef>
                <a:spcPts val="0"/>
              </a:spcBef>
              <a:spcAft>
                <a:spcPts val="0"/>
              </a:spcAft>
              <a:buClr>
                <a:schemeClr val="lt1"/>
              </a:buClr>
              <a:buSzPts val="1200"/>
              <a:buFont typeface="Arial"/>
              <a:buChar char="•"/>
            </a:pPr>
            <a:r>
              <a:rPr lang="en-GB" sz="1200" b="0" i="0" u="none" strike="noStrike" cap="none">
                <a:solidFill>
                  <a:schemeClr val="lt1"/>
                </a:solidFill>
                <a:latin typeface="Arial"/>
                <a:ea typeface="Arial"/>
                <a:cs typeface="Arial"/>
                <a:sym typeface="Arial"/>
              </a:rPr>
              <a:t>Innovation - Monthly packages of toys and food for pets.</a:t>
            </a:r>
            <a:endParaRPr/>
          </a:p>
          <a:p>
            <a:pPr marL="0" marR="0" lvl="0" indent="0" algn="just" rtl="0">
              <a:lnSpc>
                <a:spcPct val="100000"/>
              </a:lnSpc>
              <a:spcBef>
                <a:spcPts val="0"/>
              </a:spcBef>
              <a:spcAft>
                <a:spcPts val="0"/>
              </a:spcAft>
              <a:buNone/>
            </a:pPr>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7"/>
          <p:cNvSpPr/>
          <p:nvPr/>
        </p:nvSpPr>
        <p:spPr>
          <a:xfrm rot="-5400000">
            <a:off x="214034" y="2409634"/>
            <a:ext cx="1957032" cy="324231"/>
          </a:xfrm>
          <a:custGeom>
            <a:avLst/>
            <a:gdLst/>
            <a:ahLst/>
            <a:cxnLst/>
            <a:rect l="l" t="t" r="r" b="b"/>
            <a:pathLst>
              <a:path w="44769" h="13073" extrusionOk="0">
                <a:moveTo>
                  <a:pt x="0" y="299"/>
                </a:moveTo>
                <a:lnTo>
                  <a:pt x="22126" y="13073"/>
                </a:lnTo>
                <a:lnTo>
                  <a:pt x="44769" y="0"/>
                </a:lnTo>
              </a:path>
            </a:pathLst>
          </a:custGeom>
          <a:noFill/>
          <a:ln w="9525" cap="flat" cmpd="sng">
            <a:solidFill>
              <a:schemeClr val="accent1"/>
            </a:solidFill>
            <a:prstDash val="solid"/>
            <a:round/>
            <a:headEnd type="none" w="sm" len="sm"/>
            <a:tailEnd type="none" w="sm" len="sm"/>
          </a:ln>
        </p:spPr>
      </p:sp>
      <p:sp>
        <p:nvSpPr>
          <p:cNvPr id="322" name="Google Shape;322;p17"/>
          <p:cNvSpPr/>
          <p:nvPr/>
        </p:nvSpPr>
        <p:spPr>
          <a:xfrm>
            <a:off x="1777687" y="1593232"/>
            <a:ext cx="914714" cy="1957033"/>
          </a:xfrm>
          <a:prstGeom prst="rect">
            <a:avLst/>
          </a:prstGeom>
          <a:solidFill>
            <a:srgbClr val="C9A95E">
              <a:alpha val="4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3" name="Google Shape;323;p17"/>
          <p:cNvSpPr txBox="1"/>
          <p:nvPr/>
        </p:nvSpPr>
        <p:spPr>
          <a:xfrm>
            <a:off x="2844799" y="1774798"/>
            <a:ext cx="4944536" cy="164743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4200"/>
              <a:buFont typeface="Economica"/>
              <a:buNone/>
            </a:pPr>
            <a:r>
              <a:rPr lang="en-GB" sz="4800" b="0" i="0" u="none" strike="noStrike" cap="none">
                <a:solidFill>
                  <a:schemeClr val="lt1"/>
                </a:solidFill>
                <a:latin typeface="Economica"/>
                <a:ea typeface="Economica"/>
                <a:cs typeface="Economica"/>
                <a:sym typeface="Economica"/>
              </a:rPr>
              <a:t>Bussines traction</a:t>
            </a:r>
            <a:endParaRPr/>
          </a:p>
        </p:txBody>
      </p:sp>
      <p:sp>
        <p:nvSpPr>
          <p:cNvPr id="324" name="Google Shape;324;p17"/>
          <p:cNvSpPr txBox="1"/>
          <p:nvPr/>
        </p:nvSpPr>
        <p:spPr>
          <a:xfrm>
            <a:off x="1354666" y="1721267"/>
            <a:ext cx="1461816" cy="17009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1500" b="0" i="0" u="none" strike="noStrike" cap="none">
                <a:solidFill>
                  <a:schemeClr val="lt1"/>
                </a:solidFill>
                <a:latin typeface="Economica"/>
                <a:ea typeface="Economica"/>
                <a:cs typeface="Economica"/>
                <a:sym typeface="Economica"/>
              </a:rPr>
              <a:t>06</a:t>
            </a:r>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aphicFrame>
        <p:nvGraphicFramePr>
          <p:cNvPr id="329" name="Google Shape;329;p18"/>
          <p:cNvGraphicFramePr/>
          <p:nvPr>
            <p:extLst>
              <p:ext uri="{D42A27DB-BD31-4B8C-83A1-F6EECF244321}">
                <p14:modId xmlns:p14="http://schemas.microsoft.com/office/powerpoint/2010/main" val="1444437823"/>
              </p:ext>
            </p:extLst>
          </p:nvPr>
        </p:nvGraphicFramePr>
        <p:xfrm>
          <a:off x="0" y="0"/>
          <a:ext cx="9144050" cy="5143375"/>
        </p:xfrm>
        <a:graphic>
          <a:graphicData uri="http://schemas.openxmlformats.org/drawingml/2006/table">
            <a:tbl>
              <a:tblPr>
                <a:noFill/>
                <a:tableStyleId>{C7F0EB39-7581-43B1-B9C5-F5A83B78453C}</a:tableStyleId>
              </a:tblPr>
              <a:tblGrid>
                <a:gridCol w="2795450">
                  <a:extLst>
                    <a:ext uri="{9D8B030D-6E8A-4147-A177-3AD203B41FA5}">
                      <a16:colId xmlns:a16="http://schemas.microsoft.com/office/drawing/2014/main" val="20000"/>
                    </a:ext>
                  </a:extLst>
                </a:gridCol>
                <a:gridCol w="628125">
                  <a:extLst>
                    <a:ext uri="{9D8B030D-6E8A-4147-A177-3AD203B41FA5}">
                      <a16:colId xmlns:a16="http://schemas.microsoft.com/office/drawing/2014/main" val="20001"/>
                    </a:ext>
                  </a:extLst>
                </a:gridCol>
                <a:gridCol w="408225">
                  <a:extLst>
                    <a:ext uri="{9D8B030D-6E8A-4147-A177-3AD203B41FA5}">
                      <a16:colId xmlns:a16="http://schemas.microsoft.com/office/drawing/2014/main" val="20002"/>
                    </a:ext>
                  </a:extLst>
                </a:gridCol>
                <a:gridCol w="408225">
                  <a:extLst>
                    <a:ext uri="{9D8B030D-6E8A-4147-A177-3AD203B41FA5}">
                      <a16:colId xmlns:a16="http://schemas.microsoft.com/office/drawing/2014/main" val="20003"/>
                    </a:ext>
                  </a:extLst>
                </a:gridCol>
                <a:gridCol w="408225">
                  <a:extLst>
                    <a:ext uri="{9D8B030D-6E8A-4147-A177-3AD203B41FA5}">
                      <a16:colId xmlns:a16="http://schemas.microsoft.com/office/drawing/2014/main" val="20004"/>
                    </a:ext>
                  </a:extLst>
                </a:gridCol>
                <a:gridCol w="408225">
                  <a:extLst>
                    <a:ext uri="{9D8B030D-6E8A-4147-A177-3AD203B41FA5}">
                      <a16:colId xmlns:a16="http://schemas.microsoft.com/office/drawing/2014/main" val="20005"/>
                    </a:ext>
                  </a:extLst>
                </a:gridCol>
                <a:gridCol w="408225">
                  <a:extLst>
                    <a:ext uri="{9D8B030D-6E8A-4147-A177-3AD203B41FA5}">
                      <a16:colId xmlns:a16="http://schemas.microsoft.com/office/drawing/2014/main" val="20006"/>
                    </a:ext>
                  </a:extLst>
                </a:gridCol>
                <a:gridCol w="408225">
                  <a:extLst>
                    <a:ext uri="{9D8B030D-6E8A-4147-A177-3AD203B41FA5}">
                      <a16:colId xmlns:a16="http://schemas.microsoft.com/office/drawing/2014/main" val="20007"/>
                    </a:ext>
                  </a:extLst>
                </a:gridCol>
                <a:gridCol w="408225">
                  <a:extLst>
                    <a:ext uri="{9D8B030D-6E8A-4147-A177-3AD203B41FA5}">
                      <a16:colId xmlns:a16="http://schemas.microsoft.com/office/drawing/2014/main" val="20008"/>
                    </a:ext>
                  </a:extLst>
                </a:gridCol>
                <a:gridCol w="266700">
                  <a:extLst>
                    <a:ext uri="{9D8B030D-6E8A-4147-A177-3AD203B41FA5}">
                      <a16:colId xmlns:a16="http://schemas.microsoft.com/office/drawing/2014/main" val="20009"/>
                    </a:ext>
                  </a:extLst>
                </a:gridCol>
                <a:gridCol w="244925">
                  <a:extLst>
                    <a:ext uri="{9D8B030D-6E8A-4147-A177-3AD203B41FA5}">
                      <a16:colId xmlns:a16="http://schemas.microsoft.com/office/drawing/2014/main" val="20010"/>
                    </a:ext>
                  </a:extLst>
                </a:gridCol>
                <a:gridCol w="261250">
                  <a:extLst>
                    <a:ext uri="{9D8B030D-6E8A-4147-A177-3AD203B41FA5}">
                      <a16:colId xmlns:a16="http://schemas.microsoft.com/office/drawing/2014/main" val="20011"/>
                    </a:ext>
                  </a:extLst>
                </a:gridCol>
                <a:gridCol w="495300">
                  <a:extLst>
                    <a:ext uri="{9D8B030D-6E8A-4147-A177-3AD203B41FA5}">
                      <a16:colId xmlns:a16="http://schemas.microsoft.com/office/drawing/2014/main" val="20012"/>
                    </a:ext>
                  </a:extLst>
                </a:gridCol>
                <a:gridCol w="506175">
                  <a:extLst>
                    <a:ext uri="{9D8B030D-6E8A-4147-A177-3AD203B41FA5}">
                      <a16:colId xmlns:a16="http://schemas.microsoft.com/office/drawing/2014/main" val="20013"/>
                    </a:ext>
                  </a:extLst>
                </a:gridCol>
                <a:gridCol w="506175">
                  <a:extLst>
                    <a:ext uri="{9D8B030D-6E8A-4147-A177-3AD203B41FA5}">
                      <a16:colId xmlns:a16="http://schemas.microsoft.com/office/drawing/2014/main" val="20014"/>
                    </a:ext>
                  </a:extLst>
                </a:gridCol>
                <a:gridCol w="582375">
                  <a:extLst>
                    <a:ext uri="{9D8B030D-6E8A-4147-A177-3AD203B41FA5}">
                      <a16:colId xmlns:a16="http://schemas.microsoft.com/office/drawing/2014/main" val="20015"/>
                    </a:ext>
                  </a:extLst>
                </a:gridCol>
              </a:tblGrid>
              <a:tr h="212825">
                <a:tc>
                  <a:txBody>
                    <a:bodyPr/>
                    <a:lstStyle/>
                    <a:p>
                      <a:pPr marL="0" marR="0" lvl="0" indent="0" algn="l" rtl="0">
                        <a:lnSpc>
                          <a:spcPct val="100000"/>
                        </a:lnSpc>
                        <a:spcBef>
                          <a:spcPts val="0"/>
                        </a:spcBef>
                        <a:spcAft>
                          <a:spcPts val="0"/>
                        </a:spcAft>
                        <a:buNone/>
                      </a:pPr>
                      <a:r>
                        <a:rPr lang="en-GB" sz="1000" b="0" i="0" u="none" strike="noStrike" cap="none">
                          <a:solidFill>
                            <a:schemeClr val="lt1"/>
                          </a:solidFill>
                          <a:latin typeface="Verdana"/>
                          <a:ea typeface="Verdana"/>
                          <a:cs typeface="Verdana"/>
                          <a:sym typeface="Verdana"/>
                        </a:rPr>
                        <a:t>P&amp;L Super Vet (EUR)</a:t>
                      </a:r>
                      <a:endParaRPr sz="1000" b="0" u="none" strike="noStrike" cap="none">
                        <a:solidFill>
                          <a:schemeClr val="lt1"/>
                        </a:solidFill>
                        <a:latin typeface="Verdana"/>
                        <a:ea typeface="Verdana"/>
                        <a:cs typeface="Verdana"/>
                        <a:sym typeface="Verdana"/>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Jan-21</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Feb-21</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Mar-21</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Apr-21</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May-21</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Jun-21</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Jul-21</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Aug-21</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Sep-21</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Oct-21</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Nov-21</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Dec-21</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FY21</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FY22</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FY23</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extLst>
                  <a:ext uri="{0D108BD9-81ED-4DB2-BD59-A6C34878D82A}">
                    <a16:rowId xmlns:a16="http://schemas.microsoft.com/office/drawing/2014/main" val="10000"/>
                  </a:ext>
                </a:extLst>
              </a:tr>
              <a:tr h="124150">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Number of Loans</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700" u="none" strike="noStrike" cap="none" dirty="0">
                          <a:solidFill>
                            <a:schemeClr val="lt1"/>
                          </a:solidFill>
                        </a:rPr>
                        <a:t>0</a:t>
                      </a:r>
                      <a:endParaRPr sz="700" u="none" strike="noStrike" cap="none" dirty="0">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700" b="0" i="0" u="none" strike="noStrike" kern="0" cap="none" spc="0" normalizeH="0" baseline="0" noProof="0">
                          <a:ln>
                            <a:noFill/>
                          </a:ln>
                          <a:solidFill>
                            <a:srgbClr val="FFFFFF"/>
                          </a:solidFill>
                          <a:effectLst/>
                          <a:uLnTx/>
                          <a:uFillTx/>
                          <a:latin typeface="Arial"/>
                          <a:cs typeface="Arial"/>
                          <a:sym typeface="Arial"/>
                        </a:rPr>
                        <a:t>0</a:t>
                      </a:r>
                      <a:endParaRPr kumimoji="0" lang="en-GB" sz="700" b="0" i="0" u="none" strike="noStrike" kern="0" cap="none" spc="0" normalizeH="0" baseline="0" noProof="0" dirty="0">
                        <a:ln>
                          <a:noFill/>
                        </a:ln>
                        <a:solidFill>
                          <a:srgbClr val="FFFFFF"/>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700" b="0" i="0" u="none" strike="noStrike" kern="0" cap="none" spc="0" normalizeH="0" baseline="0" noProof="0">
                          <a:ln>
                            <a:noFill/>
                          </a:ln>
                          <a:solidFill>
                            <a:srgbClr val="FFFFFF"/>
                          </a:solidFill>
                          <a:effectLst/>
                          <a:uLnTx/>
                          <a:uFillTx/>
                          <a:latin typeface="Arial"/>
                          <a:cs typeface="Arial"/>
                          <a:sym typeface="Arial"/>
                        </a:rPr>
                        <a:t>0</a:t>
                      </a:r>
                      <a:endParaRPr kumimoji="0" lang="en-GB" sz="700" b="0" i="0" u="none" strike="noStrike" kern="0" cap="none" spc="0" normalizeH="0" baseline="0" noProof="0" dirty="0">
                        <a:ln>
                          <a:noFill/>
                        </a:ln>
                        <a:solidFill>
                          <a:srgbClr val="FFFFFF"/>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700" b="0" i="0" u="none" strike="noStrike" kern="0" cap="none" spc="0" normalizeH="0" baseline="0" noProof="0">
                          <a:ln>
                            <a:noFill/>
                          </a:ln>
                          <a:solidFill>
                            <a:srgbClr val="FFFFFF"/>
                          </a:solidFill>
                          <a:effectLst/>
                          <a:uLnTx/>
                          <a:uFillTx/>
                          <a:latin typeface="Arial"/>
                          <a:cs typeface="Arial"/>
                          <a:sym typeface="Arial"/>
                        </a:rPr>
                        <a:t>0</a:t>
                      </a:r>
                      <a:endParaRPr kumimoji="0" lang="en-GB" sz="700" b="0" i="0" u="none" strike="noStrike" kern="0" cap="none" spc="0" normalizeH="0" baseline="0" noProof="0" dirty="0">
                        <a:ln>
                          <a:noFill/>
                        </a:ln>
                        <a:solidFill>
                          <a:srgbClr val="FFFFFF"/>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700" b="0" i="0" u="none" strike="noStrike" kern="0" cap="none" spc="0" normalizeH="0" baseline="0" noProof="0">
                          <a:ln>
                            <a:noFill/>
                          </a:ln>
                          <a:solidFill>
                            <a:srgbClr val="FFFFFF"/>
                          </a:solidFill>
                          <a:effectLst/>
                          <a:uLnTx/>
                          <a:uFillTx/>
                          <a:latin typeface="Arial"/>
                          <a:cs typeface="Arial"/>
                          <a:sym typeface="Arial"/>
                        </a:rPr>
                        <a:t>0</a:t>
                      </a:r>
                      <a:endParaRPr kumimoji="0" lang="en-GB" sz="700" b="0" i="0" u="none" strike="noStrike" kern="0" cap="none" spc="0" normalizeH="0" baseline="0" noProof="0" dirty="0">
                        <a:ln>
                          <a:noFill/>
                        </a:ln>
                        <a:solidFill>
                          <a:srgbClr val="FFFFFF"/>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700" b="0" i="0" u="none" strike="noStrike" kern="0" cap="none" spc="0" normalizeH="0" baseline="0" noProof="0">
                          <a:ln>
                            <a:noFill/>
                          </a:ln>
                          <a:solidFill>
                            <a:srgbClr val="FFFFFF"/>
                          </a:solidFill>
                          <a:effectLst/>
                          <a:uLnTx/>
                          <a:uFillTx/>
                          <a:latin typeface="Arial"/>
                          <a:cs typeface="Arial"/>
                          <a:sym typeface="Arial"/>
                        </a:rPr>
                        <a:t>0</a:t>
                      </a:r>
                      <a:endParaRPr kumimoji="0" lang="en-GB" sz="700" b="0" i="0" u="none" strike="noStrike" kern="0" cap="none" spc="0" normalizeH="0" baseline="0" noProof="0" dirty="0">
                        <a:ln>
                          <a:noFill/>
                        </a:ln>
                        <a:solidFill>
                          <a:srgbClr val="FFFFFF"/>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700" b="0" i="0" u="none" strike="noStrike" kern="0" cap="none" spc="0" normalizeH="0" baseline="0" noProof="0">
                          <a:ln>
                            <a:noFill/>
                          </a:ln>
                          <a:solidFill>
                            <a:srgbClr val="FFFFFF"/>
                          </a:solidFill>
                          <a:effectLst/>
                          <a:uLnTx/>
                          <a:uFillTx/>
                          <a:latin typeface="Arial"/>
                          <a:cs typeface="Arial"/>
                          <a:sym typeface="Arial"/>
                        </a:rPr>
                        <a:t>0</a:t>
                      </a:r>
                      <a:endParaRPr kumimoji="0" lang="en-GB" sz="700" b="0" i="0" u="none" strike="noStrike" kern="0" cap="none" spc="0" normalizeH="0" baseline="0" noProof="0" dirty="0">
                        <a:ln>
                          <a:noFill/>
                        </a:ln>
                        <a:solidFill>
                          <a:srgbClr val="FFFFFF"/>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700" b="0" i="0" u="none" strike="noStrike" kern="0" cap="none" spc="0" normalizeH="0" baseline="0" noProof="0">
                          <a:ln>
                            <a:noFill/>
                          </a:ln>
                          <a:solidFill>
                            <a:srgbClr val="FFFFFF"/>
                          </a:solidFill>
                          <a:effectLst/>
                          <a:uLnTx/>
                          <a:uFillTx/>
                          <a:latin typeface="Arial"/>
                          <a:cs typeface="Arial"/>
                          <a:sym typeface="Arial"/>
                        </a:rPr>
                        <a:t>0</a:t>
                      </a:r>
                      <a:endParaRPr kumimoji="0" lang="en-GB" sz="700" b="0" i="0" u="none" strike="noStrike" kern="0" cap="none" spc="0" normalizeH="0" baseline="0" noProof="0" dirty="0">
                        <a:ln>
                          <a:noFill/>
                        </a:ln>
                        <a:solidFill>
                          <a:srgbClr val="FFFFFF"/>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700" b="0" i="0" u="none" strike="noStrike" kern="0" cap="none" spc="0" normalizeH="0" baseline="0" noProof="0">
                          <a:ln>
                            <a:noFill/>
                          </a:ln>
                          <a:solidFill>
                            <a:srgbClr val="FFFFFF"/>
                          </a:solidFill>
                          <a:effectLst/>
                          <a:uLnTx/>
                          <a:uFillTx/>
                          <a:latin typeface="Arial"/>
                          <a:cs typeface="Arial"/>
                          <a:sym typeface="Arial"/>
                        </a:rPr>
                        <a:t>0</a:t>
                      </a:r>
                      <a:endParaRPr kumimoji="0" lang="en-GB" sz="700" b="0" i="0" u="none" strike="noStrike" kern="0" cap="none" spc="0" normalizeH="0" baseline="0" noProof="0" dirty="0">
                        <a:ln>
                          <a:noFill/>
                        </a:ln>
                        <a:solidFill>
                          <a:srgbClr val="FFFFFF"/>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700" b="0" i="0" u="none" strike="noStrike" kern="0" cap="none" spc="0" normalizeH="0" baseline="0" noProof="0">
                          <a:ln>
                            <a:noFill/>
                          </a:ln>
                          <a:solidFill>
                            <a:srgbClr val="FFFFFF"/>
                          </a:solidFill>
                          <a:effectLst/>
                          <a:uLnTx/>
                          <a:uFillTx/>
                          <a:latin typeface="Arial"/>
                          <a:cs typeface="Arial"/>
                          <a:sym typeface="Arial"/>
                        </a:rPr>
                        <a:t>0</a:t>
                      </a:r>
                      <a:endParaRPr kumimoji="0" lang="en-GB" sz="700" b="0" i="0" u="none" strike="noStrike" kern="0" cap="none" spc="0" normalizeH="0" baseline="0" noProof="0" dirty="0">
                        <a:ln>
                          <a:noFill/>
                        </a:ln>
                        <a:solidFill>
                          <a:srgbClr val="FFFFFF"/>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700" b="0" i="0" u="none" strike="noStrike" kern="0" cap="none" spc="0" normalizeH="0" baseline="0" noProof="0">
                          <a:ln>
                            <a:noFill/>
                          </a:ln>
                          <a:solidFill>
                            <a:srgbClr val="FFFFFF"/>
                          </a:solidFill>
                          <a:effectLst/>
                          <a:uLnTx/>
                          <a:uFillTx/>
                          <a:latin typeface="Arial"/>
                          <a:cs typeface="Arial"/>
                          <a:sym typeface="Arial"/>
                        </a:rPr>
                        <a:t>0</a:t>
                      </a:r>
                      <a:endParaRPr kumimoji="0" lang="en-GB" sz="700" b="0" i="0" u="none" strike="noStrike" kern="0" cap="none" spc="0" normalizeH="0" baseline="0" noProof="0" dirty="0">
                        <a:ln>
                          <a:noFill/>
                        </a:ln>
                        <a:solidFill>
                          <a:srgbClr val="FFFFFF"/>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700" b="0" i="0" u="none" strike="noStrike" kern="0" cap="none" spc="0" normalizeH="0" baseline="0" noProof="0">
                          <a:ln>
                            <a:noFill/>
                          </a:ln>
                          <a:solidFill>
                            <a:srgbClr val="FFFFFF"/>
                          </a:solidFill>
                          <a:effectLst/>
                          <a:uLnTx/>
                          <a:uFillTx/>
                          <a:latin typeface="Arial"/>
                          <a:cs typeface="Arial"/>
                          <a:sym typeface="Arial"/>
                        </a:rPr>
                        <a:t>0</a:t>
                      </a:r>
                      <a:endParaRPr kumimoji="0" lang="en-GB" sz="700" b="0" i="0" u="none" strike="noStrike" kern="0" cap="none" spc="0" normalizeH="0" baseline="0" noProof="0" dirty="0">
                        <a:ln>
                          <a:noFill/>
                        </a:ln>
                        <a:solidFill>
                          <a:srgbClr val="FFFFFF"/>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700" b="0" i="0" u="none" strike="noStrike" kern="0" cap="none" spc="0" normalizeH="0" baseline="0" noProof="0">
                          <a:ln>
                            <a:noFill/>
                          </a:ln>
                          <a:solidFill>
                            <a:srgbClr val="FFFFFF"/>
                          </a:solidFill>
                          <a:effectLst/>
                          <a:uLnTx/>
                          <a:uFillTx/>
                          <a:latin typeface="Arial"/>
                          <a:cs typeface="Arial"/>
                          <a:sym typeface="Arial"/>
                        </a:rPr>
                        <a:t>0</a:t>
                      </a:r>
                      <a:endParaRPr kumimoji="0" lang="en-GB" sz="700" b="0" i="0" u="none" strike="noStrike" kern="0" cap="none" spc="0" normalizeH="0" baseline="0" noProof="0" dirty="0">
                        <a:ln>
                          <a:noFill/>
                        </a:ln>
                        <a:solidFill>
                          <a:srgbClr val="FFFFFF"/>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700" b="0" i="0" u="none" strike="noStrike" kern="0" cap="none" spc="0" normalizeH="0" baseline="0" noProof="0">
                          <a:ln>
                            <a:noFill/>
                          </a:ln>
                          <a:solidFill>
                            <a:srgbClr val="FFFFFF"/>
                          </a:solidFill>
                          <a:effectLst/>
                          <a:uLnTx/>
                          <a:uFillTx/>
                          <a:latin typeface="Arial"/>
                          <a:cs typeface="Arial"/>
                          <a:sym typeface="Arial"/>
                        </a:rPr>
                        <a:t>0</a:t>
                      </a:r>
                      <a:endParaRPr kumimoji="0" lang="en-GB" sz="700" b="0" i="0" u="none" strike="noStrike" kern="0" cap="none" spc="0" normalizeH="0" baseline="0" noProof="0" dirty="0">
                        <a:ln>
                          <a:noFill/>
                        </a:ln>
                        <a:solidFill>
                          <a:srgbClr val="FFFFFF"/>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700" b="0" i="0" u="none" strike="noStrike" kern="0" cap="none" spc="0" normalizeH="0" baseline="0" noProof="0" dirty="0">
                          <a:ln>
                            <a:noFill/>
                          </a:ln>
                          <a:solidFill>
                            <a:srgbClr val="FFFFFF"/>
                          </a:solidFill>
                          <a:effectLst/>
                          <a:uLnTx/>
                          <a:uFillTx/>
                          <a:latin typeface="Arial"/>
                          <a:cs typeface="Arial"/>
                          <a:sym typeface="Arial"/>
                        </a:rPr>
                        <a:t>0</a:t>
                      </a: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24150">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TOTAL LOANS VALUE</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dirty="0">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endParaRPr sz="600" b="1"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extLst>
                  <a:ext uri="{0D108BD9-81ED-4DB2-BD59-A6C34878D82A}">
                    <a16:rowId xmlns:a16="http://schemas.microsoft.com/office/drawing/2014/main" val="10002"/>
                  </a:ext>
                </a:extLst>
              </a:tr>
              <a:tr h="124150">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Digital Bank INCOME</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700" u="none" strike="noStrike" cap="none" dirty="0">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endParaRPr sz="600" b="1"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extLst>
                  <a:ext uri="{0D108BD9-81ED-4DB2-BD59-A6C34878D82A}">
                    <a16:rowId xmlns:a16="http://schemas.microsoft.com/office/drawing/2014/main" val="10003"/>
                  </a:ext>
                </a:extLst>
              </a:tr>
              <a:tr h="212825">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Payroll HQ</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4,750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4,750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4,750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4,750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4,750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4,750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4,750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4,750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4,750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4,750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4,750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4,750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61,800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68,400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68,400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12825">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Payroll taxes</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2,138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2,138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2,138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2,138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2,138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2,138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2,138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2,138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2,138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2,138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2,138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2,138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25,650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41,873</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66,623</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12825">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TOTAL PERSONNEL COSTS</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6,888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6,888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6,888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6,888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6,888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6,888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6,888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6,888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6,888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6,888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6,888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6,888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82,650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110,273</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135,023</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extLst>
                  <a:ext uri="{0D108BD9-81ED-4DB2-BD59-A6C34878D82A}">
                    <a16:rowId xmlns:a16="http://schemas.microsoft.com/office/drawing/2014/main" val="10006"/>
                  </a:ext>
                </a:extLst>
              </a:tr>
              <a:tr h="124150">
                <a:tc>
                  <a:txBody>
                    <a:bodyPr/>
                    <a:lstStyle/>
                    <a:p>
                      <a:pPr marL="0" marR="0" lvl="0" indent="0" algn="l" rtl="0">
                        <a:lnSpc>
                          <a:spcPct val="100000"/>
                        </a:lnSpc>
                        <a:spcBef>
                          <a:spcPts val="0"/>
                        </a:spcBef>
                        <a:spcAft>
                          <a:spcPts val="0"/>
                        </a:spcAft>
                        <a:buNone/>
                      </a:pPr>
                      <a:r>
                        <a:rPr lang="en-GB" sz="700" b="0" u="none" strike="noStrike" cap="none" dirty="0">
                          <a:solidFill>
                            <a:schemeClr val="lt1"/>
                          </a:solidFill>
                          <a:latin typeface="Roboto"/>
                          <a:ea typeface="Roboto"/>
                          <a:cs typeface="Roboto"/>
                          <a:sym typeface="Roboto"/>
                        </a:rPr>
                        <a:t>Professional indemnity insurance</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124150">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Firm Creation and Registering</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dirty="0">
                          <a:solidFill>
                            <a:schemeClr val="lt1"/>
                          </a:solidFill>
                          <a:latin typeface="Roboto"/>
                          <a:ea typeface="Roboto"/>
                          <a:sym typeface="Roboto"/>
                        </a:rPr>
                        <a:t>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dirty="0">
                          <a:solidFill>
                            <a:schemeClr val="lt1"/>
                          </a:solidFill>
                          <a:latin typeface="Roboto"/>
                          <a:ea typeface="Roboto"/>
                          <a:sym typeface="Roboto"/>
                        </a:rPr>
                        <a:t>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dirty="0">
                          <a:solidFill>
                            <a:schemeClr val="lt1"/>
                          </a:solidFill>
                          <a:latin typeface="Roboto"/>
                          <a:ea typeface="Roboto"/>
                          <a:sym typeface="Roboto"/>
                        </a:rPr>
                        <a:t>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124150">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Accounting Services (100-150 accounting registers)</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1,200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1,300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1,300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106425">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LEGAL &amp; COMPLIANCY</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335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9,135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9,135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9,135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9,135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135</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600" b="1"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600" b="1"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600" b="1"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600" b="1"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37,280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1,300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1,300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extLst>
                  <a:ext uri="{0D108BD9-81ED-4DB2-BD59-A6C34878D82A}">
                    <a16:rowId xmlns:a16="http://schemas.microsoft.com/office/drawing/2014/main" val="10010"/>
                  </a:ext>
                </a:extLst>
              </a:tr>
              <a:tr h="124150">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Webpage and host (Wix Pro Plan)</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240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240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240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1"/>
                  </a:ext>
                </a:extLst>
              </a:tr>
              <a:tr h="124150">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Logo</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dirty="0">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100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0</a:t>
                      </a:r>
                      <a:endParaRPr sz="600" b="0" u="none" strike="noStrike" cap="none" dirty="0">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0</a:t>
                      </a:r>
                      <a:endParaRPr sz="600" b="0" u="none" strike="noStrike" cap="none" dirty="0">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2"/>
                  </a:ext>
                </a:extLst>
              </a:tr>
              <a:tr h="124150">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Instagram and Facebook Ads</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400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700" u="none" strike="noStrike" cap="none" dirty="0">
                          <a:solidFill>
                            <a:schemeClr val="lt1"/>
                          </a:solidFill>
                        </a:rPr>
                        <a:t>       4800</a:t>
                      </a:r>
                      <a:endParaRPr sz="700" u="none" strike="noStrike" cap="none" dirty="0">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700" u="none" strike="noStrike" cap="none" dirty="0">
                          <a:solidFill>
                            <a:schemeClr val="lt1"/>
                          </a:solidFill>
                        </a:rPr>
                        <a:t>       4800</a:t>
                      </a:r>
                      <a:endParaRPr sz="700" u="none" strike="noStrike" cap="none" dirty="0">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700" u="none" strike="noStrike" cap="none" dirty="0">
                          <a:solidFill>
                            <a:schemeClr val="lt1"/>
                          </a:solidFill>
                        </a:rPr>
                        <a:t>        4800</a:t>
                      </a:r>
                      <a:endParaRPr sz="700" u="none" strike="noStrike" cap="none" dirty="0">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3"/>
                  </a:ext>
                </a:extLst>
              </a:tr>
              <a:tr h="124150">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Email and Message Marketing</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40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700" u="none" strike="noStrike" cap="none" dirty="0">
                          <a:solidFill>
                            <a:schemeClr val="lt1"/>
                          </a:solidFill>
                        </a:rPr>
                        <a:t>       480</a:t>
                      </a:r>
                      <a:endParaRPr sz="700" u="none" strike="noStrike" cap="none" dirty="0">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kumimoji="0" lang="en-GB" sz="700" b="0" i="0" u="none" strike="noStrike" kern="0" cap="none" spc="0" normalizeH="0" baseline="0" noProof="0" dirty="0">
                          <a:ln>
                            <a:noFill/>
                          </a:ln>
                          <a:solidFill>
                            <a:srgbClr val="FFFFFF"/>
                          </a:solidFill>
                          <a:effectLst/>
                          <a:uLnTx/>
                          <a:uFillTx/>
                          <a:latin typeface="Arial"/>
                          <a:cs typeface="Arial"/>
                          <a:sym typeface="Arial"/>
                        </a:rPr>
                        <a:t>        480</a:t>
                      </a:r>
                      <a:endParaRPr sz="700" u="none" strike="noStrike" cap="none" dirty="0">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kumimoji="0" lang="en-GB" sz="700" b="0" i="0" u="none" strike="noStrike" kern="0" cap="none" spc="0" normalizeH="0" baseline="0" noProof="0">
                          <a:ln>
                            <a:noFill/>
                          </a:ln>
                          <a:solidFill>
                            <a:srgbClr val="FFFFFF"/>
                          </a:solidFill>
                          <a:effectLst/>
                          <a:uLnTx/>
                          <a:uFillTx/>
                          <a:latin typeface="Arial"/>
                          <a:cs typeface="Arial"/>
                          <a:sym typeface="Arial"/>
                        </a:rPr>
                        <a:t>         480</a:t>
                      </a:r>
                      <a:endParaRPr sz="700" u="none" strike="noStrike" cap="none" dirty="0">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4"/>
                  </a:ext>
                </a:extLst>
              </a:tr>
              <a:tr h="106425">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TOTAL MARKETING &amp; IT COSTS</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600" b="1" i="0" u="none" strike="noStrike" kern="0" cap="none" spc="0" normalizeH="0" baseline="0" noProof="0">
                          <a:ln>
                            <a:noFill/>
                          </a:ln>
                          <a:solidFill>
                            <a:srgbClr val="FFFFFF"/>
                          </a:solidFill>
                          <a:effectLst/>
                          <a:uLnTx/>
                          <a:uFillTx/>
                          <a:latin typeface="Roboto"/>
                          <a:ea typeface="Roboto"/>
                          <a:cs typeface="Arial"/>
                          <a:sym typeface="Roboto"/>
                        </a:rPr>
                        <a:t>460</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600" b="1" i="0" u="none" strike="noStrike" kern="0" cap="none" spc="0" normalizeH="0" baseline="0" noProof="0">
                          <a:ln>
                            <a:noFill/>
                          </a:ln>
                          <a:solidFill>
                            <a:srgbClr val="FFFFFF"/>
                          </a:solidFill>
                          <a:effectLst/>
                          <a:uLnTx/>
                          <a:uFillTx/>
                          <a:latin typeface="Roboto"/>
                          <a:ea typeface="Roboto"/>
                          <a:cs typeface="Arial"/>
                          <a:sym typeface="Roboto"/>
                        </a:rPr>
                        <a:t>460</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600" b="1" i="0" u="none" strike="noStrike" kern="0" cap="none" spc="0" normalizeH="0" baseline="0" noProof="0">
                          <a:ln>
                            <a:noFill/>
                          </a:ln>
                          <a:solidFill>
                            <a:srgbClr val="FFFFFF"/>
                          </a:solidFill>
                          <a:effectLst/>
                          <a:uLnTx/>
                          <a:uFillTx/>
                          <a:latin typeface="Roboto"/>
                          <a:ea typeface="Roboto"/>
                          <a:cs typeface="Arial"/>
                          <a:sym typeface="Roboto"/>
                        </a:rPr>
                        <a:t>460</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600" b="1" i="0" u="none" strike="noStrike" kern="0" cap="none" spc="0" normalizeH="0" baseline="0" noProof="0">
                          <a:ln>
                            <a:noFill/>
                          </a:ln>
                          <a:solidFill>
                            <a:srgbClr val="FFFFFF"/>
                          </a:solidFill>
                          <a:effectLst/>
                          <a:uLnTx/>
                          <a:uFillTx/>
                          <a:latin typeface="Roboto"/>
                          <a:ea typeface="Roboto"/>
                          <a:cs typeface="Arial"/>
                          <a:sym typeface="Roboto"/>
                        </a:rPr>
                        <a:t>460</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600" b="1" i="0" u="none" strike="noStrike" kern="0" cap="none" spc="0" normalizeH="0" baseline="0" noProof="0">
                          <a:ln>
                            <a:noFill/>
                          </a:ln>
                          <a:solidFill>
                            <a:srgbClr val="FFFFFF"/>
                          </a:solidFill>
                          <a:effectLst/>
                          <a:uLnTx/>
                          <a:uFillTx/>
                          <a:latin typeface="Roboto"/>
                          <a:ea typeface="Roboto"/>
                          <a:cs typeface="Arial"/>
                          <a:sym typeface="Roboto"/>
                        </a:rPr>
                        <a:t>460</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600" b="1" i="0" u="none" strike="noStrike" kern="0" cap="none" spc="0" normalizeH="0" baseline="0" noProof="0">
                          <a:ln>
                            <a:noFill/>
                          </a:ln>
                          <a:solidFill>
                            <a:srgbClr val="FFFFFF"/>
                          </a:solidFill>
                          <a:effectLst/>
                          <a:uLnTx/>
                          <a:uFillTx/>
                          <a:latin typeface="Roboto"/>
                          <a:ea typeface="Roboto"/>
                          <a:cs typeface="Arial"/>
                          <a:sym typeface="Roboto"/>
                        </a:rPr>
                        <a:t>460</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600" b="1" i="0" u="none" strike="noStrike" kern="0" cap="none" spc="0" normalizeH="0" baseline="0" noProof="0">
                          <a:ln>
                            <a:noFill/>
                          </a:ln>
                          <a:solidFill>
                            <a:srgbClr val="FFFFFF"/>
                          </a:solidFill>
                          <a:effectLst/>
                          <a:uLnTx/>
                          <a:uFillTx/>
                          <a:latin typeface="Roboto"/>
                          <a:ea typeface="Roboto"/>
                          <a:cs typeface="Arial"/>
                          <a:sym typeface="Roboto"/>
                        </a:rPr>
                        <a:t>460</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600" b="1" i="0" u="none" strike="noStrike" kern="0" cap="none" spc="0" normalizeH="0" baseline="0" noProof="0">
                          <a:ln>
                            <a:noFill/>
                          </a:ln>
                          <a:solidFill>
                            <a:srgbClr val="FFFFFF"/>
                          </a:solidFill>
                          <a:effectLst/>
                          <a:uLnTx/>
                          <a:uFillTx/>
                          <a:latin typeface="Roboto"/>
                          <a:ea typeface="Roboto"/>
                          <a:cs typeface="Arial"/>
                          <a:sym typeface="Roboto"/>
                        </a:rPr>
                        <a:t>460</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600" b="1" i="0" u="none" strike="noStrike" kern="0" cap="none" spc="0" normalizeH="0" baseline="0" noProof="0">
                          <a:ln>
                            <a:noFill/>
                          </a:ln>
                          <a:solidFill>
                            <a:srgbClr val="FFFFFF"/>
                          </a:solidFill>
                          <a:effectLst/>
                          <a:uLnTx/>
                          <a:uFillTx/>
                          <a:latin typeface="Roboto"/>
                          <a:ea typeface="Roboto"/>
                          <a:cs typeface="Arial"/>
                          <a:sym typeface="Roboto"/>
                        </a:rPr>
                        <a:t>460</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600" b="1" i="0" u="none" strike="noStrike" kern="0" cap="none" spc="0" normalizeH="0" baseline="0" noProof="0">
                          <a:ln>
                            <a:noFill/>
                          </a:ln>
                          <a:solidFill>
                            <a:srgbClr val="FFFFFF"/>
                          </a:solidFill>
                          <a:effectLst/>
                          <a:uLnTx/>
                          <a:uFillTx/>
                          <a:latin typeface="Roboto"/>
                          <a:ea typeface="Roboto"/>
                          <a:cs typeface="Arial"/>
                          <a:sym typeface="Roboto"/>
                        </a:rPr>
                        <a:t>460</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600" b="1" i="0" u="none" strike="noStrike" kern="0" cap="none" spc="0" normalizeH="0" baseline="0" noProof="0" dirty="0">
                          <a:ln>
                            <a:noFill/>
                          </a:ln>
                          <a:solidFill>
                            <a:srgbClr val="FFFFFF"/>
                          </a:solidFill>
                          <a:effectLst/>
                          <a:uLnTx/>
                          <a:uFillTx/>
                          <a:latin typeface="Roboto"/>
                          <a:ea typeface="Roboto"/>
                          <a:cs typeface="Arial"/>
                          <a:sym typeface="Roboto"/>
                        </a:rPr>
                        <a:t>460</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dirty="0">
                          <a:solidFill>
                            <a:schemeClr val="lt1"/>
                          </a:solidFill>
                          <a:latin typeface="Roboto"/>
                          <a:ea typeface="Roboto"/>
                          <a:sym typeface="Roboto"/>
                        </a:rPr>
                        <a:t>5620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dirty="0">
                          <a:solidFill>
                            <a:schemeClr val="lt1"/>
                          </a:solidFill>
                          <a:latin typeface="Roboto"/>
                          <a:ea typeface="Roboto"/>
                          <a:sym typeface="Roboto"/>
                        </a:rPr>
                        <a:t>5520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dirty="0">
                          <a:solidFill>
                            <a:schemeClr val="lt1"/>
                          </a:solidFill>
                          <a:latin typeface="Roboto"/>
                          <a:ea typeface="Roboto"/>
                          <a:sym typeface="Roboto"/>
                        </a:rPr>
                        <a:t>5520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extLst>
                  <a:ext uri="{0D108BD9-81ED-4DB2-BD59-A6C34878D82A}">
                    <a16:rowId xmlns:a16="http://schemas.microsoft.com/office/drawing/2014/main" val="10015"/>
                  </a:ext>
                </a:extLst>
              </a:tr>
              <a:tr h="124150">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Telephone &amp; Internet</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6"/>
                  </a:ext>
                </a:extLst>
              </a:tr>
              <a:tr h="212825">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Rent HQ</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18,000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12,000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12,000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7"/>
                  </a:ext>
                </a:extLst>
              </a:tr>
              <a:tr h="124150">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Real estate expenses (utilities)</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250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3,000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2,000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2,000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8"/>
                  </a:ext>
                </a:extLst>
              </a:tr>
              <a:tr h="496625">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Consumables (medicines, dezinfection liquids, syringes, small plastic containers, tissues, shampoo, cleaning consumables, bandanas, sprays, conditioners, animal food)</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1,500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18,000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18,000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18,000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9"/>
                  </a:ext>
                </a:extLst>
              </a:tr>
              <a:tr h="372450">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Grooming Accessories (scissors, brushes, clippers, nail clippers)</a:t>
                      </a:r>
                      <a:br>
                        <a:rPr lang="en-GB" sz="700" b="0" u="none" strike="noStrike" cap="none">
                          <a:solidFill>
                            <a:schemeClr val="lt1"/>
                          </a:solidFill>
                          <a:latin typeface="Roboto"/>
                          <a:ea typeface="Roboto"/>
                          <a:cs typeface="Roboto"/>
                          <a:sym typeface="Roboto"/>
                        </a:rPr>
                      </a:br>
                      <a:endParaRPr sz="7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270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270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20"/>
                  </a:ext>
                </a:extLst>
              </a:tr>
              <a:tr h="248300">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Groomin Equipment (bathtubs, washing machines, dryers, cages, and professional grooming tables)</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800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800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21"/>
                  </a:ext>
                </a:extLst>
              </a:tr>
              <a:tr h="124150">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Vet Accessories (surgery equipment, medical robe)</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700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700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22"/>
                  </a:ext>
                </a:extLst>
              </a:tr>
              <a:tr h="248300">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Vet Equipment (Ultrasounds, portable ultrasounds, surgery tables, X-RAY)</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37,600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600" b="0" u="none" strike="noStrike" cap="none" dirty="0">
                          <a:solidFill>
                            <a:schemeClr val="lt1"/>
                          </a:solidFill>
                          <a:latin typeface="Roboto"/>
                          <a:ea typeface="Roboto"/>
                          <a:cs typeface="Roboto"/>
                          <a:sym typeface="Roboto"/>
                        </a:rPr>
                        <a:t>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37,600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23"/>
                  </a:ext>
                </a:extLst>
              </a:tr>
              <a:tr h="124150">
                <a:tc>
                  <a:txBody>
                    <a:bodyPr/>
                    <a:lstStyle/>
                    <a:p>
                      <a:pPr marL="0" marR="0" lvl="0" indent="0" algn="l" rtl="0">
                        <a:lnSpc>
                          <a:spcPct val="100000"/>
                        </a:lnSpc>
                        <a:spcBef>
                          <a:spcPts val="0"/>
                        </a:spcBef>
                        <a:spcAft>
                          <a:spcPts val="0"/>
                        </a:spcAft>
                        <a:buNone/>
                      </a:pPr>
                      <a:r>
                        <a:rPr lang="en-GB" sz="700" b="0" u="none" strike="noStrike" cap="none">
                          <a:solidFill>
                            <a:schemeClr val="lt1"/>
                          </a:solidFill>
                          <a:latin typeface="Roboto"/>
                          <a:ea typeface="Roboto"/>
                          <a:cs typeface="Roboto"/>
                          <a:sym typeface="Roboto"/>
                        </a:rPr>
                        <a:t>Other costs </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600" b="0" u="none" strike="noStrike" cap="none">
                        <a:solidFill>
                          <a:schemeClr val="lt1"/>
                        </a:solidFill>
                        <a:latin typeface="Roboto"/>
                        <a:ea typeface="Roboto"/>
                        <a:cs typeface="Roboto"/>
                        <a:sym typeface="Roboto"/>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600" b="0" u="none" strike="noStrike" cap="none">
                          <a:solidFill>
                            <a:schemeClr val="lt1"/>
                          </a:solidFill>
                          <a:latin typeface="Roboto"/>
                          <a:ea typeface="Roboto"/>
                          <a:cs typeface="Roboto"/>
                          <a:sym typeface="Roboto"/>
                        </a:rPr>
                        <a:t>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24"/>
                  </a:ext>
                </a:extLst>
              </a:tr>
              <a:tr h="212825">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TOTAL OTHER OPERATING EXP.</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42,630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dirty="0">
                          <a:solidFill>
                            <a:schemeClr val="lt1"/>
                          </a:solidFill>
                          <a:latin typeface="Roboto"/>
                          <a:ea typeface="Roboto"/>
                          <a:cs typeface="Roboto"/>
                          <a:sym typeface="Roboto"/>
                        </a:rPr>
                        <a:t>3,260</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3,260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3,260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3,260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3,260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3,260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3,260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3,260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3,260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3,260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3,260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78,490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32,120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32,120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extLst>
                  <a:ext uri="{0D108BD9-81ED-4DB2-BD59-A6C34878D82A}">
                    <a16:rowId xmlns:a16="http://schemas.microsoft.com/office/drawing/2014/main" val="10025"/>
                  </a:ext>
                </a:extLst>
              </a:tr>
              <a:tr h="212825">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TOTAL OPERATING EXPENSES</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49,973</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19,303</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19,303</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19,303</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dirty="0">
                          <a:solidFill>
                            <a:schemeClr val="lt1"/>
                          </a:solidFill>
                          <a:latin typeface="Roboto"/>
                          <a:ea typeface="Roboto"/>
                          <a:cs typeface="Roboto"/>
                          <a:sym typeface="Roboto"/>
                        </a:rPr>
                        <a:t>19,303</a:t>
                      </a:r>
                      <a:endParaRPr dirty="0"/>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10,303</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10,303</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10,303</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10,148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10,148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10,148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10,148</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198,680</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143,933</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168,683</a:t>
                      </a:r>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extLst>
                  <a:ext uri="{0D108BD9-81ED-4DB2-BD59-A6C34878D82A}">
                    <a16:rowId xmlns:a16="http://schemas.microsoft.com/office/drawing/2014/main" val="10026"/>
                  </a:ext>
                </a:extLst>
              </a:tr>
              <a:tr h="124150">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700" u="none" strike="noStrike" cap="none">
                        <a:solidFill>
                          <a:schemeClr val="lt1"/>
                        </a:solidFill>
                      </a:endParaRPr>
                    </a:p>
                  </a:txBody>
                  <a:tcPr marL="12975" marR="129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27"/>
                  </a:ext>
                </a:extLst>
              </a:tr>
              <a:tr h="212825">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RESULT</a:t>
                      </a:r>
                      <a:endParaRPr/>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-€ 49,973</a:t>
                      </a:r>
                      <a:endParaRPr/>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-€ 19,303</a:t>
                      </a:r>
                      <a:endParaRPr/>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-€ 19,303</a:t>
                      </a:r>
                      <a:endParaRPr/>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-€ 19,303</a:t>
                      </a:r>
                      <a:endParaRPr/>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-€ 19,303</a:t>
                      </a:r>
                      <a:endParaRPr/>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-€ 10,303</a:t>
                      </a:r>
                      <a:endParaRPr/>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-€ 10,303</a:t>
                      </a:r>
                      <a:endParaRPr/>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r>
                        <a:rPr lang="en-GB" sz="600" b="1" u="none" strike="noStrike" cap="none">
                          <a:solidFill>
                            <a:schemeClr val="lt1"/>
                          </a:solidFill>
                          <a:latin typeface="Roboto"/>
                          <a:ea typeface="Roboto"/>
                          <a:cs typeface="Roboto"/>
                          <a:sym typeface="Roboto"/>
                        </a:rPr>
                        <a:t>-€ 10,303</a:t>
                      </a:r>
                      <a:endParaRPr/>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600" b="1" u="none" strike="noStrike" cap="none">
                        <a:solidFill>
                          <a:schemeClr val="lt1"/>
                        </a:solidFill>
                        <a:latin typeface="Roboto"/>
                        <a:ea typeface="Roboto"/>
                        <a:cs typeface="Roboto"/>
                        <a:sym typeface="Roboto"/>
                      </a:endParaRPr>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600" b="1" u="none" strike="noStrike" cap="none">
                        <a:solidFill>
                          <a:schemeClr val="lt1"/>
                        </a:solidFill>
                        <a:latin typeface="Roboto"/>
                        <a:ea typeface="Roboto"/>
                        <a:cs typeface="Roboto"/>
                        <a:sym typeface="Roboto"/>
                      </a:endParaRPr>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600" b="1" u="none" strike="noStrike" cap="none">
                        <a:solidFill>
                          <a:schemeClr val="lt1"/>
                        </a:solidFill>
                        <a:latin typeface="Roboto"/>
                        <a:ea typeface="Roboto"/>
                        <a:cs typeface="Roboto"/>
                        <a:sym typeface="Roboto"/>
                      </a:endParaRPr>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600" b="1" u="none" strike="noStrike" cap="none">
                        <a:solidFill>
                          <a:schemeClr val="lt1"/>
                        </a:solidFill>
                        <a:latin typeface="Roboto"/>
                        <a:ea typeface="Roboto"/>
                        <a:cs typeface="Roboto"/>
                        <a:sym typeface="Roboto"/>
                      </a:endParaRPr>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dirty="0">
                          <a:solidFill>
                            <a:schemeClr val="lt1"/>
                          </a:solidFill>
                          <a:latin typeface="Roboto"/>
                          <a:ea typeface="Roboto"/>
                          <a:cs typeface="Roboto"/>
                          <a:sym typeface="Roboto"/>
                        </a:rPr>
                        <a:t>-€ 158,090</a:t>
                      </a:r>
                      <a:endParaRPr dirty="0"/>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dirty="0">
                          <a:solidFill>
                            <a:schemeClr val="lt1"/>
                          </a:solidFill>
                          <a:latin typeface="Roboto"/>
                          <a:ea typeface="Roboto"/>
                          <a:cs typeface="Roboto"/>
                          <a:sym typeface="Roboto"/>
                        </a:rPr>
                        <a:t>-€ 143,933</a:t>
                      </a:r>
                      <a:endParaRPr dirty="0"/>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ctr" rtl="0">
                        <a:lnSpc>
                          <a:spcPct val="100000"/>
                        </a:lnSpc>
                        <a:spcBef>
                          <a:spcPts val="0"/>
                        </a:spcBef>
                        <a:spcAft>
                          <a:spcPts val="0"/>
                        </a:spcAft>
                        <a:buNone/>
                      </a:pPr>
                      <a:r>
                        <a:rPr lang="en-GB" sz="600" b="1" u="none" strike="noStrike" cap="none" dirty="0">
                          <a:solidFill>
                            <a:schemeClr val="lt1"/>
                          </a:solidFill>
                          <a:latin typeface="Roboto"/>
                          <a:ea typeface="Roboto"/>
                          <a:cs typeface="Roboto"/>
                          <a:sym typeface="Roboto"/>
                        </a:rPr>
                        <a:t>-€ 168,683</a:t>
                      </a:r>
                      <a:endParaRPr dirty="0"/>
                    </a:p>
                  </a:txBody>
                  <a:tcPr marL="12975" marR="129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extLst>
                  <a:ext uri="{0D108BD9-81ED-4DB2-BD59-A6C34878D82A}">
                    <a16:rowId xmlns:a16="http://schemas.microsoft.com/office/drawing/2014/main" val="10028"/>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3"/>
        <p:cNvGrpSpPr/>
        <p:nvPr/>
      </p:nvGrpSpPr>
      <p:grpSpPr>
        <a:xfrm>
          <a:off x="0" y="0"/>
          <a:ext cx="0" cy="0"/>
          <a:chOff x="0" y="0"/>
          <a:chExt cx="0" cy="0"/>
        </a:xfrm>
      </p:grpSpPr>
      <p:graphicFrame>
        <p:nvGraphicFramePr>
          <p:cNvPr id="334" name="Google Shape;334;p19"/>
          <p:cNvGraphicFramePr/>
          <p:nvPr>
            <p:extLst>
              <p:ext uri="{D42A27DB-BD31-4B8C-83A1-F6EECF244321}">
                <p14:modId xmlns:p14="http://schemas.microsoft.com/office/powerpoint/2010/main" val="313851114"/>
              </p:ext>
            </p:extLst>
          </p:nvPr>
        </p:nvGraphicFramePr>
        <p:xfrm>
          <a:off x="211782" y="1136469"/>
          <a:ext cx="8720425" cy="3164425"/>
        </p:xfrm>
        <a:graphic>
          <a:graphicData uri="http://schemas.openxmlformats.org/drawingml/2006/table">
            <a:tbl>
              <a:tblPr>
                <a:noFill/>
                <a:tableStyleId>{C7F0EB39-7581-43B1-B9C5-F5A83B78453C}</a:tableStyleId>
              </a:tblPr>
              <a:tblGrid>
                <a:gridCol w="2168425">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504000">
                  <a:extLst>
                    <a:ext uri="{9D8B030D-6E8A-4147-A177-3AD203B41FA5}">
                      <a16:colId xmlns:a16="http://schemas.microsoft.com/office/drawing/2014/main" val="20002"/>
                    </a:ext>
                  </a:extLst>
                </a:gridCol>
                <a:gridCol w="504000">
                  <a:extLst>
                    <a:ext uri="{9D8B030D-6E8A-4147-A177-3AD203B41FA5}">
                      <a16:colId xmlns:a16="http://schemas.microsoft.com/office/drawing/2014/main" val="20003"/>
                    </a:ext>
                  </a:extLst>
                </a:gridCol>
                <a:gridCol w="504000">
                  <a:extLst>
                    <a:ext uri="{9D8B030D-6E8A-4147-A177-3AD203B41FA5}">
                      <a16:colId xmlns:a16="http://schemas.microsoft.com/office/drawing/2014/main" val="20004"/>
                    </a:ext>
                  </a:extLst>
                </a:gridCol>
                <a:gridCol w="504000">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504000">
                  <a:extLst>
                    <a:ext uri="{9D8B030D-6E8A-4147-A177-3AD203B41FA5}">
                      <a16:colId xmlns:a16="http://schemas.microsoft.com/office/drawing/2014/main" val="20007"/>
                    </a:ext>
                  </a:extLst>
                </a:gridCol>
                <a:gridCol w="504000">
                  <a:extLst>
                    <a:ext uri="{9D8B030D-6E8A-4147-A177-3AD203B41FA5}">
                      <a16:colId xmlns:a16="http://schemas.microsoft.com/office/drawing/2014/main" val="20008"/>
                    </a:ext>
                  </a:extLst>
                </a:gridCol>
                <a:gridCol w="504000">
                  <a:extLst>
                    <a:ext uri="{9D8B030D-6E8A-4147-A177-3AD203B41FA5}">
                      <a16:colId xmlns:a16="http://schemas.microsoft.com/office/drawing/2014/main" val="20009"/>
                    </a:ext>
                  </a:extLst>
                </a:gridCol>
                <a:gridCol w="504000">
                  <a:extLst>
                    <a:ext uri="{9D8B030D-6E8A-4147-A177-3AD203B41FA5}">
                      <a16:colId xmlns:a16="http://schemas.microsoft.com/office/drawing/2014/main" val="20010"/>
                    </a:ext>
                  </a:extLst>
                </a:gridCol>
                <a:gridCol w="504000">
                  <a:extLst>
                    <a:ext uri="{9D8B030D-6E8A-4147-A177-3AD203B41FA5}">
                      <a16:colId xmlns:a16="http://schemas.microsoft.com/office/drawing/2014/main" val="20011"/>
                    </a:ext>
                  </a:extLst>
                </a:gridCol>
                <a:gridCol w="504000">
                  <a:extLst>
                    <a:ext uri="{9D8B030D-6E8A-4147-A177-3AD203B41FA5}">
                      <a16:colId xmlns:a16="http://schemas.microsoft.com/office/drawing/2014/main" val="20012"/>
                    </a:ext>
                  </a:extLst>
                </a:gridCol>
                <a:gridCol w="504000">
                  <a:extLst>
                    <a:ext uri="{9D8B030D-6E8A-4147-A177-3AD203B41FA5}">
                      <a16:colId xmlns:a16="http://schemas.microsoft.com/office/drawing/2014/main" val="20013"/>
                    </a:ext>
                  </a:extLst>
                </a:gridCol>
              </a:tblGrid>
              <a:tr h="98550">
                <a:tc>
                  <a:txBody>
                    <a:bodyPr/>
                    <a:lstStyle/>
                    <a:p>
                      <a:pPr marL="0" marR="0" lvl="0" indent="0" algn="l"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Price (Euro)</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Jan-21</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Feb-21</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Mar-21</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Apr-21</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May-21</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Jun-21</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Jul-21</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Aug-21</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Sep-21</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Oct-21</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Nov-21</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Dec-21</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FY 2021</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extLst>
                  <a:ext uri="{0D108BD9-81ED-4DB2-BD59-A6C34878D82A}">
                    <a16:rowId xmlns:a16="http://schemas.microsoft.com/office/drawing/2014/main" val="10000"/>
                  </a:ext>
                </a:extLst>
              </a:tr>
              <a:tr h="122625">
                <a:tc>
                  <a:txBody>
                    <a:bodyPr/>
                    <a:lstStyle/>
                    <a:p>
                      <a:pPr marL="0" marR="0" lvl="0" indent="0" algn="l" rtl="0">
                        <a:lnSpc>
                          <a:spcPct val="100000"/>
                        </a:lnSpc>
                        <a:spcBef>
                          <a:spcPts val="0"/>
                        </a:spcBef>
                        <a:spcAft>
                          <a:spcPts val="0"/>
                        </a:spcAft>
                        <a:buNone/>
                      </a:pPr>
                      <a:endParaRPr sz="700" u="none" strike="noStrike" cap="none"/>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700" u="none" strike="noStrike" cap="none"/>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700" u="none" strike="noStrike" cap="none"/>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700" u="none" strike="noStrike" cap="none"/>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700" u="none" strike="noStrike" cap="none"/>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700" u="none" strike="noStrike" cap="none"/>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700" u="none" strike="noStrike" cap="none"/>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700" u="none" strike="noStrike" cap="none"/>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700" u="none" strike="noStrike" cap="none"/>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700" u="none" strike="noStrike" cap="none"/>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700" u="none" strike="noStrike" cap="none"/>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700" u="none" strike="noStrike" cap="none"/>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700" u="none" strike="noStrike" cap="none"/>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700" u="none" strike="noStrike" cap="none"/>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01"/>
                  </a:ext>
                </a:extLst>
              </a:tr>
              <a:tr h="245275">
                <a:tc>
                  <a:txBody>
                    <a:bodyPr/>
                    <a:lstStyle/>
                    <a:p>
                      <a:pPr marL="0" marR="0" lvl="0" indent="0" algn="l"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Revenue Stream 1- Grooming Services</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€652.00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€652.00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€680.00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€680.00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€708.00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€1,008.00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€1,020.00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€1,020.00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€992.00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€532.00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€532.00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€532.00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€9,008.00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extLst>
                  <a:ext uri="{0D108BD9-81ED-4DB2-BD59-A6C34878D82A}">
                    <a16:rowId xmlns:a16="http://schemas.microsoft.com/office/drawing/2014/main" val="10002"/>
                  </a:ext>
                </a:extLst>
              </a:tr>
              <a:tr h="245275">
                <a:tc>
                  <a:txBody>
                    <a:bodyPr/>
                    <a:lstStyle/>
                    <a:p>
                      <a:pPr marL="0" marR="0" lvl="0" indent="0" algn="l"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Haircut+washing</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dirty="0">
                          <a:solidFill>
                            <a:srgbClr val="000000"/>
                          </a:solidFill>
                          <a:latin typeface="Roboto"/>
                          <a:ea typeface="Roboto"/>
                          <a:cs typeface="Roboto"/>
                          <a:sym typeface="Roboto"/>
                        </a:rPr>
                        <a:t>€600.00</a:t>
                      </a:r>
                      <a:endParaRPr dirty="0"/>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€600.00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€600.00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€600.00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€600.00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€900.00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€900.00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€900.00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€900.00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€480.00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€480.00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€480.00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€8,040.00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03"/>
                  </a:ext>
                </a:extLst>
              </a:tr>
              <a:tr h="122625">
                <a:tc>
                  <a:txBody>
                    <a:bodyPr/>
                    <a:lstStyle/>
                    <a:p>
                      <a:pPr marL="0" marR="0" lvl="0" indent="0" algn="l"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Nailcut+cleaning ears</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€36.00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€36.00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€48.00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€48.00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€60.00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€60.00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€72.00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€72.00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€60.00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€36.00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€36.00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€36.00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€600.00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04"/>
                  </a:ext>
                </a:extLst>
              </a:tr>
              <a:tr h="122625">
                <a:tc>
                  <a:txBody>
                    <a:bodyPr/>
                    <a:lstStyle/>
                    <a:p>
                      <a:pPr marL="0" marR="0" lvl="0" indent="0" algn="l"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Parfume+fresh breathing</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€16.00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€16.00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€32.00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€32.00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€48.00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€48.00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€48.00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€48.00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€32.00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€16.00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€16.00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€16.00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€368.00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05"/>
                  </a:ext>
                </a:extLst>
              </a:tr>
              <a:tr h="245275">
                <a:tc>
                  <a:txBody>
                    <a:bodyPr/>
                    <a:lstStyle/>
                    <a:p>
                      <a:pPr marL="0" marR="0" lvl="0" indent="0" algn="l"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Revenue Stream 2- Vet Services (chirurgical operations, consultation)</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€3,000.00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€3,000.00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€3,000.00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€3,000.00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€3,000.00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€5,800.00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€5,800.00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€5,800.00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€3,000.00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€3,000.00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€3,000.00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€3,000.00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€44,400.00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extLst>
                  <a:ext uri="{0D108BD9-81ED-4DB2-BD59-A6C34878D82A}">
                    <a16:rowId xmlns:a16="http://schemas.microsoft.com/office/drawing/2014/main" val="10006"/>
                  </a:ext>
                </a:extLst>
              </a:tr>
              <a:tr h="245275">
                <a:tc>
                  <a:txBody>
                    <a:bodyPr/>
                    <a:lstStyle/>
                    <a:p>
                      <a:pPr marL="0" marR="0" lvl="0" indent="0" algn="l"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Chirurgical Operations</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€2,800.00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€2,800.00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€2,800.00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€2,800.00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€2,800.00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€5,600.00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€5,600.00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€5,600.00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€2,800.00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€2,800.00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€2,800.00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€2,800.00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€42,000.00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07"/>
                  </a:ext>
                </a:extLst>
              </a:tr>
              <a:tr h="245275">
                <a:tc>
                  <a:txBody>
                    <a:bodyPr/>
                    <a:lstStyle/>
                    <a:p>
                      <a:pPr marL="0" marR="0" lvl="0" indent="0" algn="l"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Consultation</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€2,400.00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08"/>
                  </a:ext>
                </a:extLst>
              </a:tr>
              <a:tr h="245275">
                <a:tc>
                  <a:txBody>
                    <a:bodyPr/>
                    <a:lstStyle/>
                    <a:p>
                      <a:pPr marL="0" marR="0" lvl="0" indent="0" algn="l" rtl="0">
                        <a:lnSpc>
                          <a:spcPct val="100000"/>
                        </a:lnSpc>
                        <a:spcBef>
                          <a:spcPts val="0"/>
                        </a:spcBef>
                        <a:spcAft>
                          <a:spcPts val="0"/>
                        </a:spcAft>
                        <a:buNone/>
                      </a:pPr>
                      <a:r>
                        <a:rPr lang="en-GB" sz="700" b="1" u="none" strike="noStrike" cap="none" dirty="0">
                          <a:solidFill>
                            <a:srgbClr val="000000"/>
                          </a:solidFill>
                          <a:latin typeface="Roboto"/>
                          <a:ea typeface="Roboto"/>
                          <a:cs typeface="Roboto"/>
                          <a:sym typeface="Roboto"/>
                        </a:rPr>
                        <a:t>Revenue Stream 3- Vet Lab Services (MRI, ultrasounds, quick tests)</a:t>
                      </a:r>
                      <a:endParaRPr dirty="0"/>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€480.00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€480.00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€480.00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€480.00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€860.00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€860.00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€860.00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€6,400.00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extLst>
                  <a:ext uri="{0D108BD9-81ED-4DB2-BD59-A6C34878D82A}">
                    <a16:rowId xmlns:a16="http://schemas.microsoft.com/office/drawing/2014/main" val="10009"/>
                  </a:ext>
                </a:extLst>
              </a:tr>
              <a:tr h="245275">
                <a:tc>
                  <a:txBody>
                    <a:bodyPr/>
                    <a:lstStyle/>
                    <a:p>
                      <a:pPr marL="0" marR="0" lvl="0" indent="0" algn="l"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Veterinary Imaging</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€280.00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€280.00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€280.00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€280.00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€280.00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€280.00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€280.00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€280.00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€280.00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€560.00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€560.00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€560.00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€4,200.00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10"/>
                  </a:ext>
                </a:extLst>
              </a:tr>
              <a:tr h="245275">
                <a:tc>
                  <a:txBody>
                    <a:bodyPr/>
                    <a:lstStyle/>
                    <a:p>
                      <a:pPr marL="0" marR="0" lvl="0" indent="0" algn="l"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Rapid Tests (blood tests)</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€100.00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€100.00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€100.00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€100.00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€100.00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€300.00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€300.00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i="0" u="none" strike="noStrike" cap="none">
                          <a:solidFill>
                            <a:srgbClr val="000000"/>
                          </a:solidFill>
                          <a:latin typeface="Roboto"/>
                          <a:ea typeface="Roboto"/>
                          <a:cs typeface="Roboto"/>
                          <a:sym typeface="Roboto"/>
                        </a:rPr>
                        <a:t>€300.00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€2,200.00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11"/>
                  </a:ext>
                </a:extLst>
              </a:tr>
              <a:tr h="122625">
                <a:tc>
                  <a:txBody>
                    <a:bodyPr/>
                    <a:lstStyle/>
                    <a:p>
                      <a:pPr marL="0" marR="0" lvl="0" indent="0" algn="l"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Revenue Stream 4- Sales of Pet Accessories</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€444.00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extLst>
                  <a:ext uri="{0D108BD9-81ED-4DB2-BD59-A6C34878D82A}">
                    <a16:rowId xmlns:a16="http://schemas.microsoft.com/office/drawing/2014/main" val="10012"/>
                  </a:ext>
                </a:extLst>
              </a:tr>
              <a:tr h="122625">
                <a:tc>
                  <a:txBody>
                    <a:bodyPr/>
                    <a:lstStyle/>
                    <a:p>
                      <a:pPr marL="0" marR="0" lvl="0" indent="0" algn="l"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Pet accesories</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€37.00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€444.00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13"/>
                  </a:ext>
                </a:extLst>
              </a:tr>
              <a:tr h="245275">
                <a:tc>
                  <a:txBody>
                    <a:bodyPr/>
                    <a:lstStyle/>
                    <a:p>
                      <a:pPr marL="0" marR="0" lvl="0" indent="0" algn="l"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Revenue Stream 5-Subscription package</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€75.00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€75.00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€75.00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€75.00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€100.00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€100.00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€100.00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€100.00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€100.00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€125.00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€125.00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€125.00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700" b="1" u="none" strike="noStrike" cap="none">
                          <a:solidFill>
                            <a:srgbClr val="000000"/>
                          </a:solidFill>
                          <a:latin typeface="Roboto"/>
                          <a:ea typeface="Roboto"/>
                          <a:cs typeface="Roboto"/>
                          <a:sym typeface="Roboto"/>
                        </a:rPr>
                        <a:t>€1,175.00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extLst>
                  <a:ext uri="{0D108BD9-81ED-4DB2-BD59-A6C34878D82A}">
                    <a16:rowId xmlns:a16="http://schemas.microsoft.com/office/drawing/2014/main" val="10014"/>
                  </a:ext>
                </a:extLst>
              </a:tr>
              <a:tr h="245275">
                <a:tc>
                  <a:txBody>
                    <a:bodyPr/>
                    <a:lstStyle/>
                    <a:p>
                      <a:pPr marL="0" marR="0" lvl="0" indent="0" algn="l"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Revenues from sales of food, shampoo, and one toy</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€ 75</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€ 75</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€ 75</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€ 75</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€ 100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€ 100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€ 100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€ 100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€ 100</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€ 125</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€ 125</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a:solidFill>
                            <a:srgbClr val="000000"/>
                          </a:solidFill>
                          <a:latin typeface="Roboto"/>
                          <a:ea typeface="Roboto"/>
                          <a:cs typeface="Roboto"/>
                          <a:sym typeface="Roboto"/>
                        </a:rPr>
                        <a:t>€ 125</a:t>
                      </a:r>
                      <a:endParaRPr/>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700" b="0" u="none" strike="noStrike" cap="none" dirty="0">
                          <a:solidFill>
                            <a:srgbClr val="000000"/>
                          </a:solidFill>
                          <a:latin typeface="Roboto"/>
                          <a:ea typeface="Roboto"/>
                          <a:cs typeface="Roboto"/>
                          <a:sym typeface="Roboto"/>
                        </a:rPr>
                        <a:t>€1,175.00</a:t>
                      </a:r>
                      <a:endParaRPr dirty="0"/>
                    </a:p>
                  </a:txBody>
                  <a:tcPr marL="15150" marR="151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15"/>
                  </a:ext>
                </a:extLst>
              </a:tr>
            </a:tbl>
          </a:graphicData>
        </a:graphic>
      </p:graphicFrame>
      <p:sp>
        <p:nvSpPr>
          <p:cNvPr id="335" name="Google Shape;335;p19"/>
          <p:cNvSpPr txBox="1"/>
          <p:nvPr/>
        </p:nvSpPr>
        <p:spPr>
          <a:xfrm>
            <a:off x="4415245" y="4300931"/>
            <a:ext cx="4572000" cy="20005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GB" sz="700" b="0" i="0" u="none" strike="noStrike" cap="none">
                <a:solidFill>
                  <a:schemeClr val="lt1"/>
                </a:solidFill>
                <a:latin typeface="Roboto"/>
                <a:ea typeface="Roboto"/>
                <a:cs typeface="Roboto"/>
                <a:sym typeface="Roboto"/>
              </a:rPr>
              <a:t>€61,427.00</a:t>
            </a:r>
            <a:endParaRPr sz="7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
          <p:cNvSpPr txBox="1">
            <a:spLocks noGrp="1"/>
          </p:cNvSpPr>
          <p:nvPr>
            <p:ph type="ctrTitle" idx="9"/>
          </p:nvPr>
        </p:nvSpPr>
        <p:spPr>
          <a:xfrm>
            <a:off x="2979359" y="218679"/>
            <a:ext cx="3185283" cy="70687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sz="4400"/>
              <a:t>The team</a:t>
            </a:r>
            <a:endParaRPr sz="4400"/>
          </a:p>
        </p:txBody>
      </p:sp>
      <p:sp>
        <p:nvSpPr>
          <p:cNvPr id="193" name="Google Shape;193;p2"/>
          <p:cNvSpPr txBox="1"/>
          <p:nvPr/>
        </p:nvSpPr>
        <p:spPr>
          <a:xfrm>
            <a:off x="555229" y="3119399"/>
            <a:ext cx="2067793" cy="141994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Lato Light"/>
              <a:buNone/>
            </a:pPr>
            <a:r>
              <a:rPr lang="en-GB" sz="1200" b="1" i="0" u="none" strike="noStrike" cap="none">
                <a:solidFill>
                  <a:schemeClr val="lt1"/>
                </a:solidFill>
                <a:latin typeface="Lato Light"/>
                <a:ea typeface="Lato Light"/>
                <a:cs typeface="Lato Light"/>
                <a:sym typeface="Lato Light"/>
              </a:rPr>
              <a:t>Goldut Eduard</a:t>
            </a:r>
            <a:endParaRPr/>
          </a:p>
          <a:p>
            <a:pPr marL="0" marR="0" lvl="0" indent="0" algn="ctr" rtl="0">
              <a:lnSpc>
                <a:spcPct val="100000"/>
              </a:lnSpc>
              <a:spcBef>
                <a:spcPts val="0"/>
              </a:spcBef>
              <a:spcAft>
                <a:spcPts val="0"/>
              </a:spcAft>
              <a:buClr>
                <a:srgbClr val="000000"/>
              </a:buClr>
              <a:buSzPts val="1400"/>
              <a:buFont typeface="Lato Light"/>
              <a:buNone/>
            </a:pPr>
            <a:r>
              <a:rPr lang="en-GB" sz="1000" b="0" i="0" u="none" strike="noStrike" cap="none">
                <a:solidFill>
                  <a:schemeClr val="lt1"/>
                </a:solidFill>
                <a:latin typeface="Lato Light"/>
                <a:ea typeface="Lato Light"/>
                <a:cs typeface="Lato Light"/>
                <a:sym typeface="Lato Light"/>
              </a:rPr>
              <a:t>Chief Executive Officer</a:t>
            </a:r>
            <a:endParaRPr/>
          </a:p>
          <a:p>
            <a:pPr marL="0" marR="0" lvl="0" indent="0" algn="ctr" rtl="0">
              <a:lnSpc>
                <a:spcPct val="100000"/>
              </a:lnSpc>
              <a:spcBef>
                <a:spcPts val="600"/>
              </a:spcBef>
              <a:spcAft>
                <a:spcPts val="0"/>
              </a:spcAft>
              <a:buClr>
                <a:srgbClr val="000000"/>
              </a:buClr>
              <a:buSzPts val="1400"/>
              <a:buFont typeface="Lato Light"/>
              <a:buNone/>
            </a:pPr>
            <a:r>
              <a:rPr lang="en-GB" sz="900" b="0" i="0" u="none" strike="noStrike" cap="none">
                <a:solidFill>
                  <a:schemeClr val="lt1"/>
                </a:solidFill>
                <a:latin typeface="Lato Light"/>
                <a:ea typeface="Lato Light"/>
                <a:cs typeface="Lato Light"/>
                <a:sym typeface="Lato Light"/>
              </a:rPr>
              <a:t>Payroll</a:t>
            </a:r>
            <a:endParaRPr/>
          </a:p>
          <a:p>
            <a:pPr marL="0" marR="0" lvl="0" indent="0" algn="ctr" rtl="0">
              <a:lnSpc>
                <a:spcPct val="100000"/>
              </a:lnSpc>
              <a:spcBef>
                <a:spcPts val="300"/>
              </a:spcBef>
              <a:spcAft>
                <a:spcPts val="0"/>
              </a:spcAft>
              <a:buClr>
                <a:srgbClr val="000000"/>
              </a:buClr>
              <a:buSzPts val="1400"/>
              <a:buFont typeface="Lato Light"/>
              <a:buNone/>
            </a:pPr>
            <a:r>
              <a:rPr lang="en-GB" sz="900" b="0" i="0" u="none" strike="noStrike" cap="none">
                <a:solidFill>
                  <a:schemeClr val="lt1"/>
                </a:solidFill>
                <a:latin typeface="Lato Light"/>
                <a:ea typeface="Lato Light"/>
                <a:cs typeface="Lato Light"/>
                <a:sym typeface="Lato Light"/>
              </a:rPr>
              <a:t>Establishing objectives and the strategic direction of the company</a:t>
            </a:r>
            <a:endParaRPr/>
          </a:p>
          <a:p>
            <a:pPr marL="0" marR="0" lvl="0" indent="0" algn="ctr" rtl="0">
              <a:lnSpc>
                <a:spcPct val="100000"/>
              </a:lnSpc>
              <a:spcBef>
                <a:spcPts val="300"/>
              </a:spcBef>
              <a:spcAft>
                <a:spcPts val="0"/>
              </a:spcAft>
              <a:buClr>
                <a:srgbClr val="000000"/>
              </a:buClr>
              <a:buSzPts val="1400"/>
              <a:buFont typeface="Lato Light"/>
              <a:buNone/>
            </a:pPr>
            <a:r>
              <a:rPr lang="en-GB" sz="900" b="0" i="0" u="none" strike="noStrike" cap="none">
                <a:solidFill>
                  <a:schemeClr val="lt1"/>
                </a:solidFill>
                <a:latin typeface="Lato Light"/>
                <a:ea typeface="Lato Light"/>
                <a:cs typeface="Lato Light"/>
                <a:sym typeface="Lato Light"/>
              </a:rPr>
              <a:t>Accounting firm relation</a:t>
            </a:r>
            <a:endParaRPr/>
          </a:p>
          <a:p>
            <a:pPr marL="0" marR="0" lvl="0" indent="0" algn="ctr" rtl="0">
              <a:lnSpc>
                <a:spcPct val="100000"/>
              </a:lnSpc>
              <a:spcBef>
                <a:spcPts val="300"/>
              </a:spcBef>
              <a:spcAft>
                <a:spcPts val="300"/>
              </a:spcAft>
              <a:buClr>
                <a:srgbClr val="000000"/>
              </a:buClr>
              <a:buSzPts val="1400"/>
              <a:buFont typeface="Lato Light"/>
              <a:buNone/>
            </a:pPr>
            <a:r>
              <a:rPr lang="en-GB" sz="900" b="0" i="0" u="none" strike="noStrike" cap="none">
                <a:solidFill>
                  <a:schemeClr val="lt1"/>
                </a:solidFill>
                <a:latin typeface="Lato Light"/>
                <a:ea typeface="Lato Light"/>
                <a:cs typeface="Lato Light"/>
                <a:sym typeface="Lato Light"/>
              </a:rPr>
              <a:t>Investor relation</a:t>
            </a:r>
            <a:endParaRPr/>
          </a:p>
        </p:txBody>
      </p:sp>
      <p:pic>
        <p:nvPicPr>
          <p:cNvPr id="194" name="Google Shape;194;p2"/>
          <p:cNvPicPr preferRelativeResize="0"/>
          <p:nvPr/>
        </p:nvPicPr>
        <p:blipFill rotWithShape="1">
          <a:blip r:embed="rId3">
            <a:alphaModFix/>
          </a:blip>
          <a:srcRect/>
          <a:stretch/>
        </p:blipFill>
        <p:spPr>
          <a:xfrm>
            <a:off x="4620651" y="1319399"/>
            <a:ext cx="1800000" cy="1800000"/>
          </a:xfrm>
          <a:prstGeom prst="ellipse">
            <a:avLst/>
          </a:prstGeom>
          <a:noFill/>
          <a:ln>
            <a:noFill/>
          </a:ln>
        </p:spPr>
      </p:pic>
      <p:pic>
        <p:nvPicPr>
          <p:cNvPr id="195" name="Google Shape;195;p2"/>
          <p:cNvPicPr preferRelativeResize="0"/>
          <p:nvPr/>
        </p:nvPicPr>
        <p:blipFill rotWithShape="1">
          <a:blip r:embed="rId4">
            <a:alphaModFix/>
          </a:blip>
          <a:srcRect/>
          <a:stretch/>
        </p:blipFill>
        <p:spPr>
          <a:xfrm>
            <a:off x="6586610" y="1327692"/>
            <a:ext cx="1800000" cy="1800000"/>
          </a:xfrm>
          <a:prstGeom prst="ellipse">
            <a:avLst/>
          </a:prstGeom>
          <a:noFill/>
          <a:ln>
            <a:noFill/>
          </a:ln>
        </p:spPr>
      </p:pic>
      <p:pic>
        <p:nvPicPr>
          <p:cNvPr id="196" name="Google Shape;196;p2"/>
          <p:cNvPicPr preferRelativeResize="0"/>
          <p:nvPr/>
        </p:nvPicPr>
        <p:blipFill rotWithShape="1">
          <a:blip r:embed="rId5">
            <a:alphaModFix/>
          </a:blip>
          <a:srcRect/>
          <a:stretch/>
        </p:blipFill>
        <p:spPr>
          <a:xfrm>
            <a:off x="2654691" y="1327692"/>
            <a:ext cx="1800000" cy="1800000"/>
          </a:xfrm>
          <a:prstGeom prst="ellipse">
            <a:avLst/>
          </a:prstGeom>
          <a:noFill/>
          <a:ln>
            <a:noFill/>
          </a:ln>
        </p:spPr>
      </p:pic>
      <p:pic>
        <p:nvPicPr>
          <p:cNvPr id="197" name="Google Shape;197;p2"/>
          <p:cNvPicPr preferRelativeResize="0"/>
          <p:nvPr/>
        </p:nvPicPr>
        <p:blipFill rotWithShape="1">
          <a:blip r:embed="rId6">
            <a:alphaModFix/>
          </a:blip>
          <a:srcRect/>
          <a:stretch/>
        </p:blipFill>
        <p:spPr>
          <a:xfrm>
            <a:off x="688470" y="1327692"/>
            <a:ext cx="1800000" cy="1800000"/>
          </a:xfrm>
          <a:prstGeom prst="ellipse">
            <a:avLst/>
          </a:prstGeom>
          <a:noFill/>
          <a:ln>
            <a:noFill/>
          </a:ln>
        </p:spPr>
      </p:pic>
      <p:sp>
        <p:nvSpPr>
          <p:cNvPr id="198" name="Google Shape;198;p2"/>
          <p:cNvSpPr txBox="1"/>
          <p:nvPr/>
        </p:nvSpPr>
        <p:spPr>
          <a:xfrm>
            <a:off x="6318555" y="3119399"/>
            <a:ext cx="2336109" cy="141994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Lato Light"/>
              <a:buNone/>
            </a:pPr>
            <a:r>
              <a:rPr lang="en-GB" sz="1200" b="1" i="0" u="none" strike="noStrike" cap="none">
                <a:solidFill>
                  <a:schemeClr val="lt1"/>
                </a:solidFill>
                <a:latin typeface="Lato Light"/>
                <a:ea typeface="Lato Light"/>
                <a:cs typeface="Lato Light"/>
                <a:sym typeface="Lato Light"/>
              </a:rPr>
              <a:t>Neacsu Dragos</a:t>
            </a:r>
            <a:endParaRPr/>
          </a:p>
          <a:p>
            <a:pPr marL="0" marR="0" lvl="0" indent="0" algn="ctr" rtl="0">
              <a:lnSpc>
                <a:spcPct val="100000"/>
              </a:lnSpc>
              <a:spcBef>
                <a:spcPts val="0"/>
              </a:spcBef>
              <a:spcAft>
                <a:spcPts val="0"/>
              </a:spcAft>
              <a:buClr>
                <a:srgbClr val="000000"/>
              </a:buClr>
              <a:buSzPts val="1400"/>
              <a:buFont typeface="Lato Light"/>
              <a:buNone/>
            </a:pPr>
            <a:r>
              <a:rPr lang="en-GB" sz="1000" b="0" i="0" u="none" strike="noStrike" cap="none">
                <a:solidFill>
                  <a:schemeClr val="lt1"/>
                </a:solidFill>
                <a:latin typeface="Lato Light"/>
                <a:ea typeface="Lato Light"/>
                <a:cs typeface="Lato Light"/>
                <a:sym typeface="Lato Light"/>
              </a:rPr>
              <a:t>Chief Operation Officer</a:t>
            </a:r>
            <a:endParaRPr/>
          </a:p>
          <a:p>
            <a:pPr marL="0" marR="0" lvl="0" indent="0" algn="ctr" rtl="0">
              <a:lnSpc>
                <a:spcPct val="100000"/>
              </a:lnSpc>
              <a:spcBef>
                <a:spcPts val="600"/>
              </a:spcBef>
              <a:spcAft>
                <a:spcPts val="0"/>
              </a:spcAft>
              <a:buClr>
                <a:srgbClr val="000000"/>
              </a:buClr>
              <a:buSzPts val="1400"/>
              <a:buFont typeface="Lato Light"/>
              <a:buNone/>
            </a:pPr>
            <a:r>
              <a:rPr lang="en-GB" sz="900" b="0" i="0" u="none" strike="noStrike" cap="none">
                <a:solidFill>
                  <a:schemeClr val="lt1"/>
                </a:solidFill>
                <a:latin typeface="Lato Light"/>
                <a:ea typeface="Lato Light"/>
                <a:cs typeface="Lato Light"/>
                <a:sym typeface="Lato Light"/>
              </a:rPr>
              <a:t>Supervising the execution of services (grooming and vet)</a:t>
            </a:r>
            <a:endParaRPr/>
          </a:p>
          <a:p>
            <a:pPr marL="0" marR="0" lvl="0" indent="0" algn="ctr" rtl="0">
              <a:lnSpc>
                <a:spcPct val="100000"/>
              </a:lnSpc>
              <a:spcBef>
                <a:spcPts val="300"/>
              </a:spcBef>
              <a:spcAft>
                <a:spcPts val="0"/>
              </a:spcAft>
              <a:buClr>
                <a:srgbClr val="000000"/>
              </a:buClr>
              <a:buSzPts val="1400"/>
              <a:buFont typeface="Lato Light"/>
              <a:buNone/>
            </a:pPr>
            <a:r>
              <a:rPr lang="en-GB" sz="900" b="0" i="0" u="none" strike="noStrike" cap="none">
                <a:solidFill>
                  <a:schemeClr val="lt1"/>
                </a:solidFill>
                <a:latin typeface="Lato Light"/>
                <a:ea typeface="Lato Light"/>
                <a:cs typeface="Lato Light"/>
                <a:sym typeface="Lato Light"/>
              </a:rPr>
              <a:t>Organising the schedule of vets</a:t>
            </a:r>
            <a:endParaRPr/>
          </a:p>
          <a:p>
            <a:pPr marL="0" marR="0" lvl="0" indent="0" algn="ctr" rtl="0">
              <a:lnSpc>
                <a:spcPct val="100000"/>
              </a:lnSpc>
              <a:spcBef>
                <a:spcPts val="300"/>
              </a:spcBef>
              <a:spcAft>
                <a:spcPts val="300"/>
              </a:spcAft>
              <a:buClr>
                <a:srgbClr val="000000"/>
              </a:buClr>
              <a:buSzPts val="1400"/>
              <a:buFont typeface="Lato Light"/>
              <a:buNone/>
            </a:pPr>
            <a:r>
              <a:rPr lang="en-GB" sz="900" b="0" i="0" u="none" strike="noStrike" cap="none">
                <a:solidFill>
                  <a:schemeClr val="lt1"/>
                </a:solidFill>
                <a:latin typeface="Lato Light"/>
                <a:ea typeface="Lato Light"/>
                <a:cs typeface="Lato Light"/>
                <a:sym typeface="Lato Light"/>
              </a:rPr>
              <a:t>Managing costs and payments</a:t>
            </a:r>
            <a:endParaRPr/>
          </a:p>
        </p:txBody>
      </p:sp>
      <p:sp>
        <p:nvSpPr>
          <p:cNvPr id="199" name="Google Shape;199;p2"/>
          <p:cNvSpPr txBox="1"/>
          <p:nvPr/>
        </p:nvSpPr>
        <p:spPr>
          <a:xfrm>
            <a:off x="2521451" y="3127692"/>
            <a:ext cx="2067006" cy="141994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Lato Light"/>
              <a:buNone/>
            </a:pPr>
            <a:r>
              <a:rPr lang="en-GB" sz="1200" b="1" i="0" u="none" strike="noStrike" cap="none">
                <a:solidFill>
                  <a:schemeClr val="lt1"/>
                </a:solidFill>
                <a:latin typeface="Lato Light"/>
                <a:ea typeface="Lato Light"/>
                <a:cs typeface="Lato Light"/>
                <a:sym typeface="Lato Light"/>
              </a:rPr>
              <a:t>Gologan Nicoleta</a:t>
            </a:r>
            <a:endParaRPr/>
          </a:p>
          <a:p>
            <a:pPr marL="0" marR="0" lvl="0" indent="0" algn="ctr" rtl="0">
              <a:lnSpc>
                <a:spcPct val="100000"/>
              </a:lnSpc>
              <a:spcBef>
                <a:spcPts val="0"/>
              </a:spcBef>
              <a:spcAft>
                <a:spcPts val="0"/>
              </a:spcAft>
              <a:buClr>
                <a:srgbClr val="000000"/>
              </a:buClr>
              <a:buSzPts val="1400"/>
              <a:buFont typeface="Lato Light"/>
              <a:buNone/>
            </a:pPr>
            <a:r>
              <a:rPr lang="en-GB" sz="1000" b="0" i="0" u="none" strike="noStrike" cap="none">
                <a:solidFill>
                  <a:schemeClr val="lt1"/>
                </a:solidFill>
                <a:latin typeface="Lato Light"/>
                <a:ea typeface="Lato Light"/>
                <a:cs typeface="Lato Light"/>
                <a:sym typeface="Lato Light"/>
              </a:rPr>
              <a:t>Office Manager</a:t>
            </a:r>
            <a:endParaRPr/>
          </a:p>
          <a:p>
            <a:pPr marL="0" marR="0" lvl="0" indent="0" algn="ctr" rtl="0">
              <a:lnSpc>
                <a:spcPct val="100000"/>
              </a:lnSpc>
              <a:spcBef>
                <a:spcPts val="600"/>
              </a:spcBef>
              <a:spcAft>
                <a:spcPts val="0"/>
              </a:spcAft>
              <a:buClr>
                <a:srgbClr val="000000"/>
              </a:buClr>
              <a:buSzPts val="1400"/>
              <a:buFont typeface="Lato Light"/>
              <a:buNone/>
            </a:pPr>
            <a:r>
              <a:rPr lang="en-GB" sz="900" b="0" i="0" u="none" strike="noStrike" cap="none">
                <a:solidFill>
                  <a:schemeClr val="lt1"/>
                </a:solidFill>
                <a:latin typeface="Lato Light"/>
                <a:ea typeface="Lato Light"/>
                <a:cs typeface="Lato Light"/>
                <a:sym typeface="Lato Light"/>
              </a:rPr>
              <a:t>Management of client appointments</a:t>
            </a:r>
            <a:endParaRPr/>
          </a:p>
          <a:p>
            <a:pPr marL="0" marR="0" lvl="0" indent="0" algn="ctr" rtl="0">
              <a:lnSpc>
                <a:spcPct val="100000"/>
              </a:lnSpc>
              <a:spcBef>
                <a:spcPts val="300"/>
              </a:spcBef>
              <a:spcAft>
                <a:spcPts val="300"/>
              </a:spcAft>
              <a:buClr>
                <a:srgbClr val="000000"/>
              </a:buClr>
              <a:buSzPts val="1400"/>
              <a:buFont typeface="Lato Light"/>
              <a:buNone/>
            </a:pPr>
            <a:r>
              <a:rPr lang="en-GB" sz="900" b="0" i="0" u="none" strike="noStrike" cap="none">
                <a:solidFill>
                  <a:schemeClr val="lt1"/>
                </a:solidFill>
                <a:latin typeface="Lato Light"/>
                <a:ea typeface="Lato Light"/>
                <a:cs typeface="Lato Light"/>
                <a:sym typeface="Lato Light"/>
              </a:rPr>
              <a:t>Supplier relationship and logistics management</a:t>
            </a:r>
            <a:endParaRPr/>
          </a:p>
        </p:txBody>
      </p:sp>
      <p:sp>
        <p:nvSpPr>
          <p:cNvPr id="200" name="Google Shape;200;p2"/>
          <p:cNvSpPr txBox="1"/>
          <p:nvPr/>
        </p:nvSpPr>
        <p:spPr>
          <a:xfrm>
            <a:off x="4487673" y="3127692"/>
            <a:ext cx="2067006" cy="141994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Lato Light"/>
              <a:buNone/>
            </a:pPr>
            <a:r>
              <a:rPr lang="en-GB" sz="1200" b="1" i="0" u="none" strike="noStrike" cap="none">
                <a:solidFill>
                  <a:schemeClr val="lt1"/>
                </a:solidFill>
                <a:latin typeface="Lato Light"/>
                <a:ea typeface="Lato Light"/>
                <a:cs typeface="Lato Light"/>
                <a:sym typeface="Lato Light"/>
              </a:rPr>
              <a:t>Gogiltan Alexia</a:t>
            </a:r>
            <a:endParaRPr/>
          </a:p>
          <a:p>
            <a:pPr marL="0" marR="0" lvl="0" indent="0" algn="ctr" rtl="0">
              <a:lnSpc>
                <a:spcPct val="100000"/>
              </a:lnSpc>
              <a:spcBef>
                <a:spcPts val="0"/>
              </a:spcBef>
              <a:spcAft>
                <a:spcPts val="0"/>
              </a:spcAft>
              <a:buClr>
                <a:srgbClr val="000000"/>
              </a:buClr>
              <a:buSzPts val="1400"/>
              <a:buFont typeface="Lato Light"/>
              <a:buNone/>
            </a:pPr>
            <a:r>
              <a:rPr lang="en-GB" sz="1000" b="0" i="0" u="none" strike="noStrike" cap="none">
                <a:solidFill>
                  <a:schemeClr val="lt1"/>
                </a:solidFill>
                <a:latin typeface="Lato Light"/>
                <a:ea typeface="Lato Light"/>
                <a:cs typeface="Lato Light"/>
                <a:sym typeface="Lato Light"/>
              </a:rPr>
              <a:t>Chief Marketing Officer</a:t>
            </a:r>
            <a:endParaRPr/>
          </a:p>
          <a:p>
            <a:pPr marL="0" marR="0" lvl="0" indent="0" algn="ctr" rtl="0">
              <a:lnSpc>
                <a:spcPct val="100000"/>
              </a:lnSpc>
              <a:spcBef>
                <a:spcPts val="600"/>
              </a:spcBef>
              <a:spcAft>
                <a:spcPts val="0"/>
              </a:spcAft>
              <a:buClr>
                <a:srgbClr val="000000"/>
              </a:buClr>
              <a:buSzPts val="1400"/>
              <a:buFont typeface="Lato Light"/>
              <a:buNone/>
            </a:pPr>
            <a:r>
              <a:rPr lang="en-GB" sz="900" b="0" i="0" u="none" strike="noStrike" cap="none">
                <a:solidFill>
                  <a:schemeClr val="lt1"/>
                </a:solidFill>
                <a:latin typeface="Lato Light"/>
                <a:ea typeface="Lato Light"/>
                <a:cs typeface="Lato Light"/>
                <a:sym typeface="Lato Light"/>
              </a:rPr>
              <a:t>Managing the marketing and communications of the company</a:t>
            </a:r>
            <a:endParaRPr/>
          </a:p>
          <a:p>
            <a:pPr marL="0" marR="0" lvl="0" indent="0" algn="ctr" rtl="0">
              <a:lnSpc>
                <a:spcPct val="100000"/>
              </a:lnSpc>
              <a:spcBef>
                <a:spcPts val="300"/>
              </a:spcBef>
              <a:spcAft>
                <a:spcPts val="0"/>
              </a:spcAft>
              <a:buClr>
                <a:srgbClr val="000000"/>
              </a:buClr>
              <a:buSzPts val="1400"/>
              <a:buFont typeface="Lato Light"/>
              <a:buNone/>
            </a:pPr>
            <a:r>
              <a:rPr lang="en-GB" sz="900" b="0" i="0" u="none" strike="noStrike" cap="none">
                <a:solidFill>
                  <a:schemeClr val="lt1"/>
                </a:solidFill>
                <a:latin typeface="Lato Light"/>
                <a:ea typeface="Lato Light"/>
                <a:cs typeface="Lato Light"/>
                <a:sym typeface="Lato Light"/>
              </a:rPr>
              <a:t>Updating the webpage and managing the social media account</a:t>
            </a:r>
            <a:endParaRPr/>
          </a:p>
          <a:p>
            <a:pPr marL="0" marR="0" lvl="0" indent="0" algn="ctr" rtl="0">
              <a:lnSpc>
                <a:spcPct val="100000"/>
              </a:lnSpc>
              <a:spcBef>
                <a:spcPts val="300"/>
              </a:spcBef>
              <a:spcAft>
                <a:spcPts val="300"/>
              </a:spcAft>
              <a:buClr>
                <a:srgbClr val="000000"/>
              </a:buClr>
              <a:buSzPts val="1400"/>
              <a:buFont typeface="Lato Light"/>
              <a:buNone/>
            </a:pPr>
            <a:r>
              <a:rPr lang="en-GB" sz="900" b="0" i="0" u="none" strike="noStrike" cap="none">
                <a:solidFill>
                  <a:schemeClr val="lt1"/>
                </a:solidFill>
                <a:latin typeface="Lato Light"/>
                <a:ea typeface="Lato Light"/>
                <a:cs typeface="Lato Light"/>
                <a:sym typeface="Lato Light"/>
              </a:rPr>
              <a:t>Email Marketing, social media marketing, analytics</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500"/>
                                        <p:tgtEl>
                                          <p:spTgt spid="1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8"/>
                                        </p:tgtEl>
                                        <p:attrNameLst>
                                          <p:attrName>style.visibility</p:attrName>
                                        </p:attrNameLst>
                                      </p:cBhvr>
                                      <p:to>
                                        <p:strVal val="visible"/>
                                      </p:to>
                                    </p:set>
                                    <p:animEffect transition="in" filter="fade">
                                      <p:cBhvr>
                                        <p:cTn id="12" dur="500"/>
                                        <p:tgtEl>
                                          <p:spTgt spid="1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gtEl>
                                        <p:attrNameLst>
                                          <p:attrName>style.visibility</p:attrName>
                                        </p:attrNameLst>
                                      </p:cBhvr>
                                      <p:to>
                                        <p:strVal val="visible"/>
                                      </p:to>
                                    </p:set>
                                    <p:animEffect transition="in" filter="fade">
                                      <p:cBhvr>
                                        <p:cTn id="17" dur="500"/>
                                        <p:tgtEl>
                                          <p:spTgt spid="1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0"/>
                                        </p:tgtEl>
                                        <p:attrNameLst>
                                          <p:attrName>style.visibility</p:attrName>
                                        </p:attrNameLst>
                                      </p:cBhvr>
                                      <p:to>
                                        <p:strVal val="visible"/>
                                      </p:to>
                                    </p:set>
                                    <p:animEffect transition="in" filter="fade">
                                      <p:cBhvr>
                                        <p:cTn id="22"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9"/>
        <p:cNvGrpSpPr/>
        <p:nvPr/>
      </p:nvGrpSpPr>
      <p:grpSpPr>
        <a:xfrm>
          <a:off x="0" y="0"/>
          <a:ext cx="0" cy="0"/>
          <a:chOff x="0" y="0"/>
          <a:chExt cx="0" cy="0"/>
        </a:xfrm>
      </p:grpSpPr>
      <p:sp>
        <p:nvSpPr>
          <p:cNvPr id="340" name="Google Shape;340;p20"/>
          <p:cNvSpPr txBox="1">
            <a:spLocks noGrp="1"/>
          </p:cNvSpPr>
          <p:nvPr>
            <p:ph type="title"/>
          </p:nvPr>
        </p:nvSpPr>
        <p:spPr>
          <a:xfrm>
            <a:off x="2804250" y="1857655"/>
            <a:ext cx="3535500" cy="57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endParaRPr/>
          </a:p>
        </p:txBody>
      </p:sp>
      <p:sp>
        <p:nvSpPr>
          <p:cNvPr id="341" name="Google Shape;341;p20"/>
          <p:cNvSpPr txBox="1">
            <a:spLocks noGrp="1"/>
          </p:cNvSpPr>
          <p:nvPr>
            <p:ph type="subTitle" idx="1"/>
          </p:nvPr>
        </p:nvSpPr>
        <p:spPr>
          <a:xfrm>
            <a:off x="2804250" y="2682455"/>
            <a:ext cx="3535500" cy="965700"/>
          </a:xfrm>
          <a:prstGeom prst="rect">
            <a:avLst/>
          </a:prstGeom>
          <a:noFill/>
          <a:ln>
            <a:noFill/>
          </a:ln>
        </p:spPr>
        <p:txBody>
          <a:bodyPr spcFirstLastPara="1" wrap="square" lIns="91425" tIns="91425" rIns="91425" bIns="91425" anchor="t" anchorCtr="0">
            <a:noAutofit/>
          </a:bodyPr>
          <a:lstStyle/>
          <a:p>
            <a:pPr marL="457200" lvl="0" indent="-317500" algn="ctr" rtl="0">
              <a:lnSpc>
                <a:spcPct val="100000"/>
              </a:lnSpc>
              <a:spcBef>
                <a:spcPts val="0"/>
              </a:spcBef>
              <a:spcAft>
                <a:spcPts val="0"/>
              </a:spcAft>
              <a:buSzPts val="2100"/>
              <a:buNone/>
            </a:pPr>
            <a:endParaRPr/>
          </a:p>
        </p:txBody>
      </p:sp>
      <p:graphicFrame>
        <p:nvGraphicFramePr>
          <p:cNvPr id="342" name="Google Shape;342;p20"/>
          <p:cNvGraphicFramePr/>
          <p:nvPr/>
        </p:nvGraphicFramePr>
        <p:xfrm>
          <a:off x="110792" y="755444"/>
          <a:ext cx="8922300" cy="3854060"/>
        </p:xfrm>
        <a:graphic>
          <a:graphicData uri="http://schemas.openxmlformats.org/drawingml/2006/table">
            <a:tbl>
              <a:tblPr>
                <a:noFill/>
                <a:tableStyleId>{C7F0EB39-7581-43B1-B9C5-F5A83B78453C}</a:tableStyleId>
              </a:tblPr>
              <a:tblGrid>
                <a:gridCol w="1555525">
                  <a:extLst>
                    <a:ext uri="{9D8B030D-6E8A-4147-A177-3AD203B41FA5}">
                      <a16:colId xmlns:a16="http://schemas.microsoft.com/office/drawing/2014/main" val="20000"/>
                    </a:ext>
                  </a:extLst>
                </a:gridCol>
                <a:gridCol w="566675">
                  <a:extLst>
                    <a:ext uri="{9D8B030D-6E8A-4147-A177-3AD203B41FA5}">
                      <a16:colId xmlns:a16="http://schemas.microsoft.com/office/drawing/2014/main" val="20001"/>
                    </a:ext>
                  </a:extLst>
                </a:gridCol>
                <a:gridCol w="566675">
                  <a:extLst>
                    <a:ext uri="{9D8B030D-6E8A-4147-A177-3AD203B41FA5}">
                      <a16:colId xmlns:a16="http://schemas.microsoft.com/office/drawing/2014/main" val="20002"/>
                    </a:ext>
                  </a:extLst>
                </a:gridCol>
                <a:gridCol w="566675">
                  <a:extLst>
                    <a:ext uri="{9D8B030D-6E8A-4147-A177-3AD203B41FA5}">
                      <a16:colId xmlns:a16="http://schemas.microsoft.com/office/drawing/2014/main" val="20003"/>
                    </a:ext>
                  </a:extLst>
                </a:gridCol>
                <a:gridCol w="566675">
                  <a:extLst>
                    <a:ext uri="{9D8B030D-6E8A-4147-A177-3AD203B41FA5}">
                      <a16:colId xmlns:a16="http://schemas.microsoft.com/office/drawing/2014/main" val="20004"/>
                    </a:ext>
                  </a:extLst>
                </a:gridCol>
                <a:gridCol w="566675">
                  <a:extLst>
                    <a:ext uri="{9D8B030D-6E8A-4147-A177-3AD203B41FA5}">
                      <a16:colId xmlns:a16="http://schemas.microsoft.com/office/drawing/2014/main" val="20005"/>
                    </a:ext>
                  </a:extLst>
                </a:gridCol>
                <a:gridCol w="566675">
                  <a:extLst>
                    <a:ext uri="{9D8B030D-6E8A-4147-A177-3AD203B41FA5}">
                      <a16:colId xmlns:a16="http://schemas.microsoft.com/office/drawing/2014/main" val="20006"/>
                    </a:ext>
                  </a:extLst>
                </a:gridCol>
                <a:gridCol w="566675">
                  <a:extLst>
                    <a:ext uri="{9D8B030D-6E8A-4147-A177-3AD203B41FA5}">
                      <a16:colId xmlns:a16="http://schemas.microsoft.com/office/drawing/2014/main" val="20007"/>
                    </a:ext>
                  </a:extLst>
                </a:gridCol>
                <a:gridCol w="566675">
                  <a:extLst>
                    <a:ext uri="{9D8B030D-6E8A-4147-A177-3AD203B41FA5}">
                      <a16:colId xmlns:a16="http://schemas.microsoft.com/office/drawing/2014/main" val="20008"/>
                    </a:ext>
                  </a:extLst>
                </a:gridCol>
                <a:gridCol w="566675">
                  <a:extLst>
                    <a:ext uri="{9D8B030D-6E8A-4147-A177-3AD203B41FA5}">
                      <a16:colId xmlns:a16="http://schemas.microsoft.com/office/drawing/2014/main" val="20009"/>
                    </a:ext>
                  </a:extLst>
                </a:gridCol>
                <a:gridCol w="566675">
                  <a:extLst>
                    <a:ext uri="{9D8B030D-6E8A-4147-A177-3AD203B41FA5}">
                      <a16:colId xmlns:a16="http://schemas.microsoft.com/office/drawing/2014/main" val="20010"/>
                    </a:ext>
                  </a:extLst>
                </a:gridCol>
                <a:gridCol w="566675">
                  <a:extLst>
                    <a:ext uri="{9D8B030D-6E8A-4147-A177-3AD203B41FA5}">
                      <a16:colId xmlns:a16="http://schemas.microsoft.com/office/drawing/2014/main" val="20011"/>
                    </a:ext>
                  </a:extLst>
                </a:gridCol>
                <a:gridCol w="566675">
                  <a:extLst>
                    <a:ext uri="{9D8B030D-6E8A-4147-A177-3AD203B41FA5}">
                      <a16:colId xmlns:a16="http://schemas.microsoft.com/office/drawing/2014/main" val="20012"/>
                    </a:ext>
                  </a:extLst>
                </a:gridCol>
                <a:gridCol w="566675">
                  <a:extLst>
                    <a:ext uri="{9D8B030D-6E8A-4147-A177-3AD203B41FA5}">
                      <a16:colId xmlns:a16="http://schemas.microsoft.com/office/drawing/2014/main" val="20013"/>
                    </a:ext>
                  </a:extLst>
                </a:gridCol>
              </a:tblGrid>
              <a:tr h="112175">
                <a:tc>
                  <a:txBody>
                    <a:bodyPr/>
                    <a:lstStyle/>
                    <a:p>
                      <a:pPr marL="0" marR="0" lvl="0" indent="0" algn="l"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Price (Euro)</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Jan-22</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Feb-22</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Mar-22</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Apr-22</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May-22</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Jun-22</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Jul-22</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Aug-22</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Sep-22</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Oct-22</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Nov-22</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Dec-22</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FY 2022</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23962"/>
                    </a:solidFill>
                  </a:tcPr>
                </a:tc>
                <a:extLst>
                  <a:ext uri="{0D108BD9-81ED-4DB2-BD59-A6C34878D82A}">
                    <a16:rowId xmlns:a16="http://schemas.microsoft.com/office/drawing/2014/main" val="10000"/>
                  </a:ext>
                </a:extLst>
              </a:tr>
              <a:tr h="131750">
                <a:tc>
                  <a:txBody>
                    <a:bodyPr/>
                    <a:lstStyle/>
                    <a:p>
                      <a:pPr marL="0" marR="0" lvl="0" indent="0" algn="l" rtl="0">
                        <a:lnSpc>
                          <a:spcPct val="100000"/>
                        </a:lnSpc>
                        <a:spcBef>
                          <a:spcPts val="0"/>
                        </a:spcBef>
                        <a:spcAft>
                          <a:spcPts val="0"/>
                        </a:spcAft>
                        <a:buNone/>
                      </a:pPr>
                      <a:endParaRPr sz="800" u="none" strike="noStrike" cap="none"/>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01"/>
                  </a:ext>
                </a:extLst>
              </a:tr>
              <a:tr h="263475">
                <a:tc>
                  <a:txBody>
                    <a:bodyPr/>
                    <a:lstStyle/>
                    <a:p>
                      <a:pPr marL="0" marR="0" lvl="0" indent="0" algn="l"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Revenue Stream 1- Grooming Services</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€1,660.00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€1,660.00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€1,660.00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€1,660.00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€1,660.00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€1,660.00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€1,660.00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€1,660.00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€1,660.00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€1,660.00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€1,660.00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€1,660.00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€19,920.00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extLst>
                  <a:ext uri="{0D108BD9-81ED-4DB2-BD59-A6C34878D82A}">
                    <a16:rowId xmlns:a16="http://schemas.microsoft.com/office/drawing/2014/main" val="10002"/>
                  </a:ext>
                </a:extLst>
              </a:tr>
              <a:tr h="2634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Haircut+washing</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€18,000.00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03"/>
                  </a:ext>
                </a:extLst>
              </a:tr>
              <a:tr h="2634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Nailcut+cleaning ears</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€1,440.00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04"/>
                  </a:ext>
                </a:extLst>
              </a:tr>
              <a:tr h="131750">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Parfume+fresh breathing</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€480.00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05"/>
                  </a:ext>
                </a:extLst>
              </a:tr>
              <a:tr h="263475">
                <a:tc>
                  <a:txBody>
                    <a:bodyPr/>
                    <a:lstStyle/>
                    <a:p>
                      <a:pPr marL="0" marR="0" lvl="0" indent="0" algn="l"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Revenue Stream 2- Vet Services (chirurgical operations, consultation)</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€3,850.00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€3,850.00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€3,850.00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€3,850.00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€3,850.00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€3,850.00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€3,850.00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€3,850.00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€3,850.00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€3,850.00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€3,850.00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€3,850.00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€46,200.00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extLst>
                  <a:ext uri="{0D108BD9-81ED-4DB2-BD59-A6C34878D82A}">
                    <a16:rowId xmlns:a16="http://schemas.microsoft.com/office/drawing/2014/main" val="10006"/>
                  </a:ext>
                </a:extLst>
              </a:tr>
              <a:tr h="2634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Chirurgical Operations</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€42,000.00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07"/>
                  </a:ext>
                </a:extLst>
              </a:tr>
              <a:tr h="2634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Consultation</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€350.00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€4,200.00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08"/>
                  </a:ext>
                </a:extLst>
              </a:tr>
              <a:tr h="263475">
                <a:tc>
                  <a:txBody>
                    <a:bodyPr/>
                    <a:lstStyle/>
                    <a:p>
                      <a:pPr marL="0" marR="0" lvl="0" indent="0" algn="l"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Revenue Stream 3- Vet Lab Services (RMN, ultrasounds, quick tests)</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€860.00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€860.00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€860.00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€7,660.00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extLst>
                  <a:ext uri="{0D108BD9-81ED-4DB2-BD59-A6C34878D82A}">
                    <a16:rowId xmlns:a16="http://schemas.microsoft.com/office/drawing/2014/main" val="10009"/>
                  </a:ext>
                </a:extLst>
              </a:tr>
              <a:tr h="2634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Veterinary Imaging</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€420.00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€560.00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€560.00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€560.00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€5,460.00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10"/>
                  </a:ext>
                </a:extLst>
              </a:tr>
              <a:tr h="2634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Rapid Tests (blood tests)</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€2,200.00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11"/>
                  </a:ext>
                </a:extLst>
              </a:tr>
              <a:tr h="131750">
                <a:tc>
                  <a:txBody>
                    <a:bodyPr/>
                    <a:lstStyle/>
                    <a:p>
                      <a:pPr marL="0" marR="0" lvl="0" indent="0" algn="l"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Revenue Stream 4- Sales of Pet Accessories</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€781.20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extLst>
                  <a:ext uri="{0D108BD9-81ED-4DB2-BD59-A6C34878D82A}">
                    <a16:rowId xmlns:a16="http://schemas.microsoft.com/office/drawing/2014/main" val="10012"/>
                  </a:ext>
                </a:extLst>
              </a:tr>
              <a:tr h="131750">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Pet accesories</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€65.10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€781.20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13"/>
                  </a:ext>
                </a:extLst>
              </a:tr>
              <a:tr h="263475">
                <a:tc>
                  <a:txBody>
                    <a:bodyPr/>
                    <a:lstStyle/>
                    <a:p>
                      <a:pPr marL="0" marR="0" lvl="0" indent="0" algn="l"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Revenue Stream 5-Subscription package</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€75.00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€75.00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€75.00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€75.00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€100.00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€125.00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€125.00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€125.00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€1,175.00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extLst>
                  <a:ext uri="{0D108BD9-81ED-4DB2-BD59-A6C34878D82A}">
                    <a16:rowId xmlns:a16="http://schemas.microsoft.com/office/drawing/2014/main" val="10014"/>
                  </a:ext>
                </a:extLst>
              </a:tr>
              <a:tr h="2634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Revenues from sales of food, shampoo, and one toy</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€ 75</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€ 75</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€ 75</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€ 75</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€ 125</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€ 125</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€ 125</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€1,175.00</a:t>
                      </a:r>
                      <a:endParaRPr/>
                    </a:p>
                  </a:txBody>
                  <a:tcPr marL="15450" marR="1545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C000"/>
                    </a:solidFill>
                  </a:tcPr>
                </a:tc>
                <a:extLst>
                  <a:ext uri="{0D108BD9-81ED-4DB2-BD59-A6C34878D82A}">
                    <a16:rowId xmlns:a16="http://schemas.microsoft.com/office/drawing/2014/main" val="10015"/>
                  </a:ext>
                </a:extLst>
              </a:tr>
            </a:tbl>
          </a:graphicData>
        </a:graphic>
      </p:graphicFrame>
      <p:sp>
        <p:nvSpPr>
          <p:cNvPr id="343" name="Google Shape;343;p20"/>
          <p:cNvSpPr txBox="1"/>
          <p:nvPr/>
        </p:nvSpPr>
        <p:spPr>
          <a:xfrm>
            <a:off x="4519748" y="4635488"/>
            <a:ext cx="4572000" cy="20005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GB" sz="700" b="0" i="0" u="none" strike="noStrike" cap="none">
                <a:solidFill>
                  <a:schemeClr val="lt1"/>
                </a:solidFill>
                <a:latin typeface="Roboto"/>
                <a:ea typeface="Roboto"/>
                <a:cs typeface="Roboto"/>
                <a:sym typeface="Roboto"/>
              </a:rPr>
              <a:t>€75,736.20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7"/>
        <p:cNvGrpSpPr/>
        <p:nvPr/>
      </p:nvGrpSpPr>
      <p:grpSpPr>
        <a:xfrm>
          <a:off x="0" y="0"/>
          <a:ext cx="0" cy="0"/>
          <a:chOff x="0" y="0"/>
          <a:chExt cx="0" cy="0"/>
        </a:xfrm>
      </p:grpSpPr>
      <p:sp>
        <p:nvSpPr>
          <p:cNvPr id="348" name="Google Shape;348;p21"/>
          <p:cNvSpPr txBox="1">
            <a:spLocks noGrp="1"/>
          </p:cNvSpPr>
          <p:nvPr>
            <p:ph type="title"/>
          </p:nvPr>
        </p:nvSpPr>
        <p:spPr>
          <a:xfrm>
            <a:off x="2804250" y="1857655"/>
            <a:ext cx="3535500" cy="57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endParaRPr/>
          </a:p>
        </p:txBody>
      </p:sp>
      <p:sp>
        <p:nvSpPr>
          <p:cNvPr id="349" name="Google Shape;349;p21"/>
          <p:cNvSpPr txBox="1">
            <a:spLocks noGrp="1"/>
          </p:cNvSpPr>
          <p:nvPr>
            <p:ph type="subTitle" idx="1"/>
          </p:nvPr>
        </p:nvSpPr>
        <p:spPr>
          <a:xfrm>
            <a:off x="2804250" y="2682455"/>
            <a:ext cx="3535500" cy="965700"/>
          </a:xfrm>
          <a:prstGeom prst="rect">
            <a:avLst/>
          </a:prstGeom>
          <a:noFill/>
          <a:ln>
            <a:noFill/>
          </a:ln>
        </p:spPr>
        <p:txBody>
          <a:bodyPr spcFirstLastPara="1" wrap="square" lIns="91425" tIns="91425" rIns="91425" bIns="91425" anchor="t" anchorCtr="0">
            <a:noAutofit/>
          </a:bodyPr>
          <a:lstStyle/>
          <a:p>
            <a:pPr marL="457200" lvl="0" indent="-317500" algn="ctr" rtl="0">
              <a:lnSpc>
                <a:spcPct val="100000"/>
              </a:lnSpc>
              <a:spcBef>
                <a:spcPts val="0"/>
              </a:spcBef>
              <a:spcAft>
                <a:spcPts val="0"/>
              </a:spcAft>
              <a:buSzPts val="2100"/>
              <a:buNone/>
            </a:pPr>
            <a:endParaRPr/>
          </a:p>
        </p:txBody>
      </p:sp>
      <p:graphicFrame>
        <p:nvGraphicFramePr>
          <p:cNvPr id="350" name="Google Shape;350;p21"/>
          <p:cNvGraphicFramePr/>
          <p:nvPr/>
        </p:nvGraphicFramePr>
        <p:xfrm>
          <a:off x="100701" y="1255664"/>
          <a:ext cx="8942600" cy="2853590"/>
        </p:xfrm>
        <a:graphic>
          <a:graphicData uri="http://schemas.openxmlformats.org/drawingml/2006/table">
            <a:tbl>
              <a:tblPr>
                <a:noFill/>
                <a:tableStyleId>{C7F0EB39-7581-43B1-B9C5-F5A83B78453C}</a:tableStyleId>
              </a:tblPr>
              <a:tblGrid>
                <a:gridCol w="19226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gridCol w="540000">
                  <a:extLst>
                    <a:ext uri="{9D8B030D-6E8A-4147-A177-3AD203B41FA5}">
                      <a16:colId xmlns:a16="http://schemas.microsoft.com/office/drawing/2014/main" val="20004"/>
                    </a:ext>
                  </a:extLst>
                </a:gridCol>
                <a:gridCol w="540000">
                  <a:extLst>
                    <a:ext uri="{9D8B030D-6E8A-4147-A177-3AD203B41FA5}">
                      <a16:colId xmlns:a16="http://schemas.microsoft.com/office/drawing/2014/main" val="20005"/>
                    </a:ext>
                  </a:extLst>
                </a:gridCol>
                <a:gridCol w="540000">
                  <a:extLst>
                    <a:ext uri="{9D8B030D-6E8A-4147-A177-3AD203B41FA5}">
                      <a16:colId xmlns:a16="http://schemas.microsoft.com/office/drawing/2014/main" val="20006"/>
                    </a:ext>
                  </a:extLst>
                </a:gridCol>
                <a:gridCol w="540000">
                  <a:extLst>
                    <a:ext uri="{9D8B030D-6E8A-4147-A177-3AD203B41FA5}">
                      <a16:colId xmlns:a16="http://schemas.microsoft.com/office/drawing/2014/main" val="20007"/>
                    </a:ext>
                  </a:extLst>
                </a:gridCol>
                <a:gridCol w="540000">
                  <a:extLst>
                    <a:ext uri="{9D8B030D-6E8A-4147-A177-3AD203B41FA5}">
                      <a16:colId xmlns:a16="http://schemas.microsoft.com/office/drawing/2014/main" val="20008"/>
                    </a:ext>
                  </a:extLst>
                </a:gridCol>
                <a:gridCol w="540000">
                  <a:extLst>
                    <a:ext uri="{9D8B030D-6E8A-4147-A177-3AD203B41FA5}">
                      <a16:colId xmlns:a16="http://schemas.microsoft.com/office/drawing/2014/main" val="20009"/>
                    </a:ext>
                  </a:extLst>
                </a:gridCol>
                <a:gridCol w="540000">
                  <a:extLst>
                    <a:ext uri="{9D8B030D-6E8A-4147-A177-3AD203B41FA5}">
                      <a16:colId xmlns:a16="http://schemas.microsoft.com/office/drawing/2014/main" val="20010"/>
                    </a:ext>
                  </a:extLst>
                </a:gridCol>
                <a:gridCol w="540000">
                  <a:extLst>
                    <a:ext uri="{9D8B030D-6E8A-4147-A177-3AD203B41FA5}">
                      <a16:colId xmlns:a16="http://schemas.microsoft.com/office/drawing/2014/main" val="20011"/>
                    </a:ext>
                  </a:extLst>
                </a:gridCol>
                <a:gridCol w="540000">
                  <a:extLst>
                    <a:ext uri="{9D8B030D-6E8A-4147-A177-3AD203B41FA5}">
                      <a16:colId xmlns:a16="http://schemas.microsoft.com/office/drawing/2014/main" val="20012"/>
                    </a:ext>
                  </a:extLst>
                </a:gridCol>
                <a:gridCol w="540000">
                  <a:extLst>
                    <a:ext uri="{9D8B030D-6E8A-4147-A177-3AD203B41FA5}">
                      <a16:colId xmlns:a16="http://schemas.microsoft.com/office/drawing/2014/main" val="20013"/>
                    </a:ext>
                  </a:extLst>
                </a:gridCol>
              </a:tblGrid>
              <a:tr h="92225">
                <a:tc>
                  <a:txBody>
                    <a:bodyPr/>
                    <a:lstStyle/>
                    <a:p>
                      <a:pPr marL="0" marR="0" lvl="0" indent="0" algn="l"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Price (Euro)</a:t>
                      </a:r>
                      <a:endParaRPr/>
                    </a:p>
                  </a:txBody>
                  <a:tcPr marL="15375" marR="15375" marT="0" marB="0" anchor="b">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Jan-23</a:t>
                      </a:r>
                      <a:endParaRPr/>
                    </a:p>
                  </a:txBody>
                  <a:tcPr marL="15375" marR="15375" marT="0" marB="0" anchor="b">
                    <a:lnL w="9525" cap="flat" cmpd="sng">
                      <a:solidFill>
                        <a:srgbClr val="9CC2E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10271C"/>
                      </a:solidFill>
                      <a:prstDash val="solid"/>
                      <a:round/>
                      <a:headEnd type="none" w="sm" len="sm"/>
                      <a:tailEnd type="none" w="sm" len="sm"/>
                    </a:lnT>
                    <a:lnB w="9525" cap="flat" cmpd="sng">
                      <a:solidFill>
                        <a:srgbClr val="10271C"/>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Feb-23</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02F1C"/>
                      </a:solidFill>
                      <a:prstDash val="solid"/>
                      <a:round/>
                      <a:headEnd type="none" w="sm" len="sm"/>
                      <a:tailEnd type="none" w="sm" len="sm"/>
                    </a:lnT>
                    <a:lnB w="9525" cap="flat" cmpd="sng">
                      <a:solidFill>
                        <a:srgbClr val="F02F1C"/>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Mar-23</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02F1C"/>
                      </a:solidFill>
                      <a:prstDash val="solid"/>
                      <a:round/>
                      <a:headEnd type="none" w="sm" len="sm"/>
                      <a:tailEnd type="none" w="sm" len="sm"/>
                    </a:lnT>
                    <a:lnB w="9525" cap="flat" cmpd="sng">
                      <a:solidFill>
                        <a:srgbClr val="702F1C"/>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Apr-23</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02B1C"/>
                      </a:solidFill>
                      <a:prstDash val="solid"/>
                      <a:round/>
                      <a:headEnd type="none" w="sm" len="sm"/>
                      <a:tailEnd type="none" w="sm" len="sm"/>
                    </a:lnT>
                    <a:lnB w="9525" cap="flat" cmpd="sng">
                      <a:solidFill>
                        <a:srgbClr val="702B1C"/>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May-23</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02C1C"/>
                      </a:solidFill>
                      <a:prstDash val="solid"/>
                      <a:round/>
                      <a:headEnd type="none" w="sm" len="sm"/>
                      <a:tailEnd type="none" w="sm" len="sm"/>
                    </a:lnT>
                    <a:lnB w="9525" cap="flat" cmpd="sng">
                      <a:solidFill>
                        <a:srgbClr val="702C1C"/>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Jun-23</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02D1C"/>
                      </a:solidFill>
                      <a:prstDash val="solid"/>
                      <a:round/>
                      <a:headEnd type="none" w="sm" len="sm"/>
                      <a:tailEnd type="none" w="sm" len="sm"/>
                    </a:lnT>
                    <a:lnB w="9525" cap="flat" cmpd="sng">
                      <a:solidFill>
                        <a:srgbClr val="502D1C"/>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Jul-23</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0321C"/>
                      </a:solidFill>
                      <a:prstDash val="solid"/>
                      <a:round/>
                      <a:headEnd type="none" w="sm" len="sm"/>
                      <a:tailEnd type="none" w="sm" len="sm"/>
                    </a:lnT>
                    <a:lnB w="9525" cap="flat" cmpd="sng">
                      <a:solidFill>
                        <a:srgbClr val="70321C"/>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Aug-23</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0381C"/>
                      </a:solidFill>
                      <a:prstDash val="solid"/>
                      <a:round/>
                      <a:headEnd type="none" w="sm" len="sm"/>
                      <a:tailEnd type="none" w="sm" len="sm"/>
                    </a:lnT>
                    <a:lnB w="9525" cap="flat" cmpd="sng">
                      <a:solidFill>
                        <a:srgbClr val="70381C"/>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Sep-23</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0381C"/>
                      </a:solidFill>
                      <a:prstDash val="solid"/>
                      <a:round/>
                      <a:headEnd type="none" w="sm" len="sm"/>
                      <a:tailEnd type="none" w="sm" len="sm"/>
                    </a:lnT>
                    <a:lnB w="9525" cap="flat" cmpd="sng">
                      <a:solidFill>
                        <a:srgbClr val="F0381C"/>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Oct-23</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30331C"/>
                      </a:solidFill>
                      <a:prstDash val="solid"/>
                      <a:round/>
                      <a:headEnd type="none" w="sm" len="sm"/>
                      <a:tailEnd type="none" w="sm" len="sm"/>
                    </a:lnT>
                    <a:lnB w="9525" cap="flat" cmpd="sng">
                      <a:solidFill>
                        <a:srgbClr val="30331C"/>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Nov-23</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03F1C"/>
                      </a:solidFill>
                      <a:prstDash val="solid"/>
                      <a:round/>
                      <a:headEnd type="none" w="sm" len="sm"/>
                      <a:tailEnd type="none" w="sm" len="sm"/>
                    </a:lnT>
                    <a:lnB w="9525" cap="flat" cmpd="sng">
                      <a:solidFill>
                        <a:srgbClr val="B03F1C"/>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Dec-23</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0401C"/>
                      </a:solidFill>
                      <a:prstDash val="solid"/>
                      <a:round/>
                      <a:headEnd type="none" w="sm" len="sm"/>
                      <a:tailEnd type="none" w="sm" len="sm"/>
                    </a:lnT>
                    <a:lnB w="9525" cap="flat" cmpd="sng">
                      <a:solidFill>
                        <a:srgbClr val="B0401C"/>
                      </a:solidFill>
                      <a:prstDash val="solid"/>
                      <a:round/>
                      <a:headEnd type="none" w="sm" len="sm"/>
                      <a:tailEnd type="none" w="sm" len="sm"/>
                    </a:lnB>
                    <a:solidFill>
                      <a:srgbClr val="223962"/>
                    </a:solidFill>
                  </a:tcPr>
                </a:tc>
                <a:tc>
                  <a:txBody>
                    <a:bodyPr/>
                    <a:lstStyle/>
                    <a:p>
                      <a:pPr marL="0" marR="0" lvl="0" indent="0" algn="r" rtl="0">
                        <a:lnSpc>
                          <a:spcPct val="100000"/>
                        </a:lnSpc>
                        <a:spcBef>
                          <a:spcPts val="0"/>
                        </a:spcBef>
                        <a:spcAft>
                          <a:spcPts val="0"/>
                        </a:spcAft>
                        <a:buNone/>
                      </a:pPr>
                      <a:r>
                        <a:rPr lang="en-GB" sz="500" b="1" u="none" strike="noStrike" cap="none">
                          <a:solidFill>
                            <a:srgbClr val="FFFFFF"/>
                          </a:solidFill>
                          <a:latin typeface="Roboto"/>
                          <a:ea typeface="Roboto"/>
                          <a:cs typeface="Roboto"/>
                          <a:sym typeface="Roboto"/>
                        </a:rPr>
                        <a:t>FY2023</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223962"/>
                    </a:solidFill>
                  </a:tcPr>
                </a:tc>
                <a:extLst>
                  <a:ext uri="{0D108BD9-81ED-4DB2-BD59-A6C34878D82A}">
                    <a16:rowId xmlns:a16="http://schemas.microsoft.com/office/drawing/2014/main" val="10000"/>
                  </a:ext>
                </a:extLst>
              </a:tr>
              <a:tr h="114775">
                <a:tc>
                  <a:txBody>
                    <a:bodyPr/>
                    <a:lstStyle/>
                    <a:p>
                      <a:pPr marL="0" marR="0" lvl="0" indent="0" algn="l" rtl="0">
                        <a:lnSpc>
                          <a:spcPct val="100000"/>
                        </a:lnSpc>
                        <a:spcBef>
                          <a:spcPts val="0"/>
                        </a:spcBef>
                        <a:spcAft>
                          <a:spcPts val="0"/>
                        </a:spcAft>
                        <a:buNone/>
                      </a:pPr>
                      <a:endParaRPr sz="800" u="none" strike="noStrike" cap="none"/>
                    </a:p>
                  </a:txBody>
                  <a:tcPr marL="15375" marR="15375" marT="0" marB="0" anchor="b">
                    <a:lnL w="9525" cap="flat" cmpd="sng">
                      <a:solidFill>
                        <a:srgbClr val="9CC2E5"/>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10271C"/>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F02F1C"/>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702F1C"/>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702B1C"/>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702C1C"/>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502D1C"/>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70321C"/>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70381C"/>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F0381C"/>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30331C"/>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B03F1C"/>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375" marR="15375" marT="0" marB="0" anchor="b">
                    <a:lnL w="9525" cap="flat" cmpd="sng">
                      <a:solidFill>
                        <a:srgbClr val="AAAAA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0401C"/>
                      </a:solidFill>
                      <a:prstDash val="solid"/>
                      <a:round/>
                      <a:headEnd type="none" w="sm" len="sm"/>
                      <a:tailEnd type="none" w="sm" len="sm"/>
                    </a:lnT>
                    <a:lnB w="9525" cap="flat" cmpd="sng">
                      <a:solidFill>
                        <a:srgbClr val="30451C"/>
                      </a:solidFill>
                      <a:prstDash val="solid"/>
                      <a:round/>
                      <a:headEnd type="none" w="sm" len="sm"/>
                      <a:tailEnd type="none" w="sm" len="sm"/>
                    </a:lnB>
                    <a:solidFill>
                      <a:srgbClr val="DCE6F1"/>
                    </a:solidFill>
                  </a:tcPr>
                </a:tc>
                <a:tc>
                  <a:txBody>
                    <a:bodyPr/>
                    <a:lstStyle/>
                    <a:p>
                      <a:pPr marL="0" marR="0" lvl="0" indent="0" algn="l" rtl="0">
                        <a:lnSpc>
                          <a:spcPct val="100000"/>
                        </a:lnSpc>
                        <a:spcBef>
                          <a:spcPts val="0"/>
                        </a:spcBef>
                        <a:spcAft>
                          <a:spcPts val="0"/>
                        </a:spcAft>
                        <a:buNone/>
                      </a:pPr>
                      <a:endParaRPr sz="800" u="none" strike="noStrike" cap="none"/>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C000"/>
                    </a:solidFill>
                  </a:tcPr>
                </a:tc>
                <a:extLst>
                  <a:ext uri="{0D108BD9-81ED-4DB2-BD59-A6C34878D82A}">
                    <a16:rowId xmlns:a16="http://schemas.microsoft.com/office/drawing/2014/main" val="10001"/>
                  </a:ext>
                </a:extLst>
              </a:tr>
              <a:tr h="229575">
                <a:tc>
                  <a:txBody>
                    <a:bodyPr/>
                    <a:lstStyle/>
                    <a:p>
                      <a:pPr marL="0" marR="0" lvl="0" indent="0" algn="l"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Revenue Stream 1- Grooming Services</a:t>
                      </a:r>
                      <a:endParaRPr/>
                    </a:p>
                  </a:txBody>
                  <a:tcPr marL="15375" marR="15375" marT="0" marB="0" anchor="b">
                    <a:lnL w="9525" cap="flat" cmpd="sng">
                      <a:solidFill>
                        <a:srgbClr val="9CC2E5"/>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€3,280.00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€3,280.00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€3,280.00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€3,280.00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€3,280.00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€3,280.00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€3,280.00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€3,280.00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€3,280.00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€3,280.00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€3,280.00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€3,280.00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30451C"/>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€39,360.00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extLst>
                  <a:ext uri="{0D108BD9-81ED-4DB2-BD59-A6C34878D82A}">
                    <a16:rowId xmlns:a16="http://schemas.microsoft.com/office/drawing/2014/main" val="10002"/>
                  </a:ext>
                </a:extLst>
              </a:tr>
              <a:tr h="2295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Haircut+washing</a:t>
                      </a:r>
                      <a:endParaRPr/>
                    </a:p>
                  </a:txBody>
                  <a:tcPr marL="15375" marR="15375" marT="0" marB="0" anchor="b">
                    <a:lnL w="9525" cap="flat" cmpd="sng">
                      <a:solidFill>
                        <a:srgbClr val="9CC2E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€36,000.00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C000"/>
                    </a:solidFill>
                  </a:tcPr>
                </a:tc>
                <a:extLst>
                  <a:ext uri="{0D108BD9-81ED-4DB2-BD59-A6C34878D82A}">
                    <a16:rowId xmlns:a16="http://schemas.microsoft.com/office/drawing/2014/main" val="10003"/>
                  </a:ext>
                </a:extLst>
              </a:tr>
              <a:tr h="1147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Nailcut+cleaning ears</a:t>
                      </a:r>
                      <a:endParaRPr/>
                    </a:p>
                  </a:txBody>
                  <a:tcPr marL="15375" marR="15375" marT="0" marB="0" anchor="b">
                    <a:lnL w="9525" cap="flat" cmpd="sng">
                      <a:solidFill>
                        <a:srgbClr val="9CC2E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€2,880.00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C000"/>
                    </a:solidFill>
                  </a:tcPr>
                </a:tc>
                <a:extLst>
                  <a:ext uri="{0D108BD9-81ED-4DB2-BD59-A6C34878D82A}">
                    <a16:rowId xmlns:a16="http://schemas.microsoft.com/office/drawing/2014/main" val="10004"/>
                  </a:ext>
                </a:extLst>
              </a:tr>
              <a:tr h="1147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Parfume+fresh breathing</a:t>
                      </a:r>
                      <a:endParaRPr/>
                    </a:p>
                  </a:txBody>
                  <a:tcPr marL="15375" marR="15375" marT="0" marB="0" anchor="b">
                    <a:lnL w="9525" cap="flat" cmpd="sng">
                      <a:solidFill>
                        <a:srgbClr val="9CC2E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€480.00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C000"/>
                    </a:solidFill>
                  </a:tcPr>
                </a:tc>
                <a:extLst>
                  <a:ext uri="{0D108BD9-81ED-4DB2-BD59-A6C34878D82A}">
                    <a16:rowId xmlns:a16="http://schemas.microsoft.com/office/drawing/2014/main" val="10005"/>
                  </a:ext>
                </a:extLst>
              </a:tr>
              <a:tr h="229575">
                <a:tc>
                  <a:txBody>
                    <a:bodyPr/>
                    <a:lstStyle/>
                    <a:p>
                      <a:pPr marL="0" marR="0" lvl="0" indent="0" algn="l"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Revenue Stream 2- Vet Services (chirurgical operations, consultation)</a:t>
                      </a:r>
                      <a:endParaRPr/>
                    </a:p>
                  </a:txBody>
                  <a:tcPr marL="15375" marR="15375" marT="0" marB="0" anchor="b">
                    <a:lnL w="9525" cap="flat" cmpd="sng">
                      <a:solidFill>
                        <a:srgbClr val="9CC2E5"/>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€5,500.00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€5,500.00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€5,500.00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€5,500.00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€5,500.00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€5,500.00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€5,500.00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€5,500.00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€5,500.00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€5,500.00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€5,500.00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€5,500.00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€66,000.00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extLst>
                  <a:ext uri="{0D108BD9-81ED-4DB2-BD59-A6C34878D82A}">
                    <a16:rowId xmlns:a16="http://schemas.microsoft.com/office/drawing/2014/main" val="10006"/>
                  </a:ext>
                </a:extLst>
              </a:tr>
              <a:tr h="2295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Chirurgical Operations</a:t>
                      </a:r>
                      <a:endParaRPr/>
                    </a:p>
                  </a:txBody>
                  <a:tcPr marL="15375" marR="15375" marT="0" marB="0" anchor="b">
                    <a:lnL w="9525" cap="flat" cmpd="sng">
                      <a:solidFill>
                        <a:srgbClr val="9CC2E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€4,900.00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€4,900.00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€4,900.00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€4,900.00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€4,900.00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€4,900.00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€4,900.00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€4,900.00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€4,900.00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€4,900.00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€4,900.00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€4,900.00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€58,800.00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C000"/>
                    </a:solidFill>
                  </a:tcPr>
                </a:tc>
                <a:extLst>
                  <a:ext uri="{0D108BD9-81ED-4DB2-BD59-A6C34878D82A}">
                    <a16:rowId xmlns:a16="http://schemas.microsoft.com/office/drawing/2014/main" val="10007"/>
                  </a:ext>
                </a:extLst>
              </a:tr>
              <a:tr h="1147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Consultation</a:t>
                      </a:r>
                      <a:endParaRPr/>
                    </a:p>
                  </a:txBody>
                  <a:tcPr marL="15375" marR="15375" marT="0" marB="0" anchor="b">
                    <a:lnL w="9525" cap="flat" cmpd="sng">
                      <a:solidFill>
                        <a:srgbClr val="9CC2E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€600.00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€7,200.00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C000"/>
                    </a:solidFill>
                  </a:tcPr>
                </a:tc>
                <a:extLst>
                  <a:ext uri="{0D108BD9-81ED-4DB2-BD59-A6C34878D82A}">
                    <a16:rowId xmlns:a16="http://schemas.microsoft.com/office/drawing/2014/main" val="10008"/>
                  </a:ext>
                </a:extLst>
              </a:tr>
              <a:tr h="229575">
                <a:tc>
                  <a:txBody>
                    <a:bodyPr/>
                    <a:lstStyle/>
                    <a:p>
                      <a:pPr marL="0" marR="0" lvl="0" indent="0" algn="l"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Revenue Stream 3- Vet Lab Services (RMN, ultrasounds, quick tests)</a:t>
                      </a:r>
                      <a:endParaRPr/>
                    </a:p>
                  </a:txBody>
                  <a:tcPr marL="15375" marR="15375" marT="0" marB="0" anchor="b">
                    <a:lnL w="9525" cap="flat" cmpd="sng">
                      <a:solidFill>
                        <a:srgbClr val="9CC2E5"/>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€940.00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€940.00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€940.00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€940.00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€940.00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€1,040.00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€1,040.00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€1,040.00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€1,040.00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€1,140.00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€1,140.00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€1,140.00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€12,280.00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extLst>
                  <a:ext uri="{0D108BD9-81ED-4DB2-BD59-A6C34878D82A}">
                    <a16:rowId xmlns:a16="http://schemas.microsoft.com/office/drawing/2014/main" val="10009"/>
                  </a:ext>
                </a:extLst>
              </a:tr>
              <a:tr h="2295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Veterinary Imaging</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€840.00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€840.00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€840.00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€840.00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€840.00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€840.00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€840.00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€840.00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€840.00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€840.00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€840.00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€840.00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€10,080.00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C000"/>
                    </a:solidFill>
                  </a:tcPr>
                </a:tc>
                <a:extLst>
                  <a:ext uri="{0D108BD9-81ED-4DB2-BD59-A6C34878D82A}">
                    <a16:rowId xmlns:a16="http://schemas.microsoft.com/office/drawing/2014/main" val="10010"/>
                  </a:ext>
                </a:extLst>
              </a:tr>
              <a:tr h="1147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Rapid Tests (blood tests)</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€300.00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€2,200.00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C000"/>
                    </a:solidFill>
                  </a:tcPr>
                </a:tc>
                <a:extLst>
                  <a:ext uri="{0D108BD9-81ED-4DB2-BD59-A6C34878D82A}">
                    <a16:rowId xmlns:a16="http://schemas.microsoft.com/office/drawing/2014/main" val="10011"/>
                  </a:ext>
                </a:extLst>
              </a:tr>
              <a:tr h="114775">
                <a:tc>
                  <a:txBody>
                    <a:bodyPr/>
                    <a:lstStyle/>
                    <a:p>
                      <a:pPr marL="0" marR="0" lvl="0" indent="0" algn="l"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Revenue Stream 4- Sales of Pet Accessories</a:t>
                      </a:r>
                      <a:endParaRPr/>
                    </a:p>
                  </a:txBody>
                  <a:tcPr marL="15375" marR="15375" marT="0" marB="0" anchor="b">
                    <a:lnL w="9525" cap="flat" cmpd="sng">
                      <a:solidFill>
                        <a:srgbClr val="9CC2E5"/>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€1,674.00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extLst>
                  <a:ext uri="{0D108BD9-81ED-4DB2-BD59-A6C34878D82A}">
                    <a16:rowId xmlns:a16="http://schemas.microsoft.com/office/drawing/2014/main" val="10012"/>
                  </a:ext>
                </a:extLst>
              </a:tr>
              <a:tr h="1147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Pet accesories</a:t>
                      </a:r>
                      <a:endParaRPr/>
                    </a:p>
                  </a:txBody>
                  <a:tcPr marL="15375" marR="15375" marT="0" marB="0" anchor="b">
                    <a:lnL w="9525" cap="flat" cmpd="sng">
                      <a:solidFill>
                        <a:srgbClr val="9CC2E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€139.50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10E21B"/>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€1,674.00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C000"/>
                    </a:solidFill>
                  </a:tcPr>
                </a:tc>
                <a:extLst>
                  <a:ext uri="{0D108BD9-81ED-4DB2-BD59-A6C34878D82A}">
                    <a16:rowId xmlns:a16="http://schemas.microsoft.com/office/drawing/2014/main" val="10013"/>
                  </a:ext>
                </a:extLst>
              </a:tr>
              <a:tr h="114775">
                <a:tc>
                  <a:txBody>
                    <a:bodyPr/>
                    <a:lstStyle/>
                    <a:p>
                      <a:pPr marL="0" marR="0" lvl="0" indent="0" algn="l"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Revenue Stream 5-Subscription package</a:t>
                      </a:r>
                      <a:endParaRPr/>
                    </a:p>
                  </a:txBody>
                  <a:tcPr marL="15375" marR="15375" marT="0" marB="0" anchor="b">
                    <a:lnL w="9525" cap="flat" cmpd="sng">
                      <a:solidFill>
                        <a:srgbClr val="9CC2E5"/>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€75.00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€75.00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€75.00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€75.00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€100.00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€125.00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€125.00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€125.00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10E21B"/>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€1,175.00</a:t>
                      </a:r>
                      <a:endParaRPr/>
                    </a:p>
                  </a:txBody>
                  <a:tcPr marL="15375" marR="15375" marT="0" marB="0" anchor="b">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FFFF00"/>
                    </a:solidFill>
                  </a:tcPr>
                </a:tc>
                <a:extLst>
                  <a:ext uri="{0D108BD9-81ED-4DB2-BD59-A6C34878D82A}">
                    <a16:rowId xmlns:a16="http://schemas.microsoft.com/office/drawing/2014/main" val="10014"/>
                  </a:ext>
                </a:extLst>
              </a:tr>
              <a:tr h="114775">
                <a:tc>
                  <a:txBody>
                    <a:bodyPr/>
                    <a:lstStyle/>
                    <a:p>
                      <a:pPr marL="0" marR="0" lvl="0" indent="0" algn="l"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Revenues from sales of food, shampoo, and one toy</a:t>
                      </a:r>
                      <a:endParaRPr/>
                    </a:p>
                  </a:txBody>
                  <a:tcPr marL="15375" marR="15375" marT="0" marB="0" anchor="b">
                    <a:lnL w="9525" cap="flat" cmpd="sng">
                      <a:solidFill>
                        <a:srgbClr val="30F51B"/>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30F51B"/>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€ 75</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B0F11B"/>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€ 75</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F0F61B"/>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€ 75</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D0FF1B"/>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€ 75</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70FF1B"/>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B0001C"/>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20E96D"/>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60E46D"/>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40EA6D"/>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80E96D"/>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€ 125</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E0E36D"/>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€ 125</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80EC6D"/>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€ 125</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C0EC6D"/>
                      </a:solidFill>
                      <a:prstDash val="solid"/>
                      <a:round/>
                      <a:headEnd type="none" w="sm" len="sm"/>
                      <a:tailEnd type="none" w="sm" len="sm"/>
                    </a:lnB>
                    <a:solidFill>
                      <a:srgbClr val="DCE6F1"/>
                    </a:solidFill>
                  </a:tcPr>
                </a:tc>
                <a:tc>
                  <a:txBody>
                    <a:bodyPr/>
                    <a:lstStyle/>
                    <a:p>
                      <a:pPr marL="0" marR="0" lvl="0" indent="0" algn="r" rtl="0">
                        <a:lnSpc>
                          <a:spcPct val="100000"/>
                        </a:lnSpc>
                        <a:spcBef>
                          <a:spcPts val="0"/>
                        </a:spcBef>
                        <a:spcAft>
                          <a:spcPts val="0"/>
                        </a:spcAft>
                        <a:buNone/>
                      </a:pPr>
                      <a:r>
                        <a:rPr lang="en-GB" sz="800" b="0" u="none" strike="noStrike" cap="none">
                          <a:solidFill>
                            <a:srgbClr val="000000"/>
                          </a:solidFill>
                          <a:latin typeface="Roboto"/>
                          <a:ea typeface="Roboto"/>
                          <a:cs typeface="Roboto"/>
                          <a:sym typeface="Roboto"/>
                        </a:rPr>
                        <a:t>€1,175.00</a:t>
                      </a:r>
                      <a:endParaRPr/>
                    </a:p>
                  </a:txBody>
                  <a:tcPr marL="15375" marR="153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A0776D"/>
                      </a:solidFill>
                      <a:prstDash val="solid"/>
                      <a:round/>
                      <a:headEnd type="none" w="sm" len="sm"/>
                      <a:tailEnd type="none" w="sm" len="sm"/>
                    </a:lnB>
                    <a:solidFill>
                      <a:srgbClr val="FFC000"/>
                    </a:solidFill>
                  </a:tcPr>
                </a:tc>
                <a:extLst>
                  <a:ext uri="{0D108BD9-81ED-4DB2-BD59-A6C34878D82A}">
                    <a16:rowId xmlns:a16="http://schemas.microsoft.com/office/drawing/2014/main" val="10015"/>
                  </a:ext>
                </a:extLst>
              </a:tr>
            </a:tbl>
          </a:graphicData>
        </a:graphic>
      </p:graphicFrame>
      <p:sp>
        <p:nvSpPr>
          <p:cNvPr id="351" name="Google Shape;351;p21"/>
          <p:cNvSpPr txBox="1"/>
          <p:nvPr/>
        </p:nvSpPr>
        <p:spPr>
          <a:xfrm>
            <a:off x="4519748" y="4121004"/>
            <a:ext cx="4572000" cy="20005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GB" sz="700" b="0" i="0" u="none" strike="noStrike" cap="none">
                <a:solidFill>
                  <a:schemeClr val="lt1"/>
                </a:solidFill>
                <a:latin typeface="Roboto"/>
                <a:ea typeface="Roboto"/>
                <a:cs typeface="Roboto"/>
                <a:sym typeface="Roboto"/>
              </a:rPr>
              <a:t>€120,489.00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pic>
        <p:nvPicPr>
          <p:cNvPr id="356" name="Google Shape;356;p22"/>
          <p:cNvPicPr preferRelativeResize="0"/>
          <p:nvPr/>
        </p:nvPicPr>
        <p:blipFill rotWithShape="1">
          <a:blip r:embed="rId3">
            <a:alphaModFix/>
          </a:blip>
          <a:srcRect/>
          <a:stretch/>
        </p:blipFill>
        <p:spPr>
          <a:xfrm>
            <a:off x="199652" y="309826"/>
            <a:ext cx="8744696" cy="2261924"/>
          </a:xfrm>
          <a:prstGeom prst="rect">
            <a:avLst/>
          </a:prstGeom>
          <a:noFill/>
          <a:ln>
            <a:noFill/>
          </a:ln>
        </p:spPr>
      </p:pic>
      <p:pic>
        <p:nvPicPr>
          <p:cNvPr id="357" name="Google Shape;357;p22"/>
          <p:cNvPicPr preferRelativeResize="0"/>
          <p:nvPr/>
        </p:nvPicPr>
        <p:blipFill rotWithShape="1">
          <a:blip r:embed="rId4">
            <a:alphaModFix/>
          </a:blip>
          <a:srcRect/>
          <a:stretch/>
        </p:blipFill>
        <p:spPr>
          <a:xfrm>
            <a:off x="199652" y="2685624"/>
            <a:ext cx="8744696" cy="22276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p23"/>
          <p:cNvSpPr txBox="1">
            <a:spLocks noGrp="1"/>
          </p:cNvSpPr>
          <p:nvPr>
            <p:ph type="title"/>
          </p:nvPr>
        </p:nvSpPr>
        <p:spPr>
          <a:xfrm>
            <a:off x="2804250" y="1857655"/>
            <a:ext cx="3535500" cy="57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endParaRPr/>
          </a:p>
        </p:txBody>
      </p:sp>
      <p:pic>
        <p:nvPicPr>
          <p:cNvPr id="363" name="Google Shape;363;p23"/>
          <p:cNvPicPr preferRelativeResize="0"/>
          <p:nvPr/>
        </p:nvPicPr>
        <p:blipFill rotWithShape="1">
          <a:blip r:embed="rId3">
            <a:alphaModFix/>
          </a:blip>
          <a:srcRect/>
          <a:stretch/>
        </p:blipFill>
        <p:spPr>
          <a:xfrm>
            <a:off x="202474" y="159634"/>
            <a:ext cx="8739051" cy="2270721"/>
          </a:xfrm>
          <a:prstGeom prst="rect">
            <a:avLst/>
          </a:prstGeom>
          <a:noFill/>
          <a:ln>
            <a:noFill/>
          </a:ln>
        </p:spPr>
      </p:pic>
      <p:pic>
        <p:nvPicPr>
          <p:cNvPr id="364" name="Google Shape;364;p23"/>
          <p:cNvPicPr preferRelativeResize="0"/>
          <p:nvPr/>
        </p:nvPicPr>
        <p:blipFill rotWithShape="1">
          <a:blip r:embed="rId4">
            <a:alphaModFix/>
          </a:blip>
          <a:srcRect/>
          <a:stretch/>
        </p:blipFill>
        <p:spPr>
          <a:xfrm>
            <a:off x="202474" y="2527727"/>
            <a:ext cx="4297594" cy="509388"/>
          </a:xfrm>
          <a:prstGeom prst="rect">
            <a:avLst/>
          </a:prstGeom>
          <a:noFill/>
          <a:ln>
            <a:noFill/>
          </a:ln>
        </p:spPr>
      </p:pic>
      <p:pic>
        <p:nvPicPr>
          <p:cNvPr id="365" name="Google Shape;365;p23"/>
          <p:cNvPicPr preferRelativeResize="0"/>
          <p:nvPr/>
        </p:nvPicPr>
        <p:blipFill rotWithShape="1">
          <a:blip r:embed="rId5">
            <a:alphaModFix/>
          </a:blip>
          <a:srcRect/>
          <a:stretch/>
        </p:blipFill>
        <p:spPr>
          <a:xfrm>
            <a:off x="202473" y="3037628"/>
            <a:ext cx="4907697" cy="18544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4"/>
          <p:cNvSpPr/>
          <p:nvPr/>
        </p:nvSpPr>
        <p:spPr>
          <a:xfrm rot="-5400000">
            <a:off x="214034" y="2409634"/>
            <a:ext cx="1957032" cy="324231"/>
          </a:xfrm>
          <a:custGeom>
            <a:avLst/>
            <a:gdLst/>
            <a:ahLst/>
            <a:cxnLst/>
            <a:rect l="l" t="t" r="r" b="b"/>
            <a:pathLst>
              <a:path w="44769" h="13073" extrusionOk="0">
                <a:moveTo>
                  <a:pt x="0" y="299"/>
                </a:moveTo>
                <a:lnTo>
                  <a:pt x="22126" y="13073"/>
                </a:lnTo>
                <a:lnTo>
                  <a:pt x="44769" y="0"/>
                </a:lnTo>
              </a:path>
            </a:pathLst>
          </a:custGeom>
          <a:noFill/>
          <a:ln w="9525" cap="flat" cmpd="sng">
            <a:solidFill>
              <a:schemeClr val="accent1"/>
            </a:solidFill>
            <a:prstDash val="solid"/>
            <a:round/>
            <a:headEnd type="none" w="sm" len="sm"/>
            <a:tailEnd type="none" w="sm" len="sm"/>
          </a:ln>
        </p:spPr>
      </p:sp>
      <p:sp>
        <p:nvSpPr>
          <p:cNvPr id="371" name="Google Shape;371;p24"/>
          <p:cNvSpPr/>
          <p:nvPr/>
        </p:nvSpPr>
        <p:spPr>
          <a:xfrm>
            <a:off x="1777687" y="1593232"/>
            <a:ext cx="914714" cy="1957033"/>
          </a:xfrm>
          <a:prstGeom prst="rect">
            <a:avLst/>
          </a:prstGeom>
          <a:solidFill>
            <a:srgbClr val="C9A95E">
              <a:alpha val="4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2" name="Google Shape;372;p24"/>
          <p:cNvSpPr txBox="1"/>
          <p:nvPr/>
        </p:nvSpPr>
        <p:spPr>
          <a:xfrm>
            <a:off x="2844799" y="1774798"/>
            <a:ext cx="4944536" cy="164743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4200"/>
              <a:buFont typeface="Economica"/>
              <a:buNone/>
            </a:pPr>
            <a:r>
              <a:rPr lang="en-GB" sz="4800" b="0" i="0" u="none" strike="noStrike" cap="none">
                <a:solidFill>
                  <a:schemeClr val="lt1"/>
                </a:solidFill>
                <a:latin typeface="Economica"/>
                <a:ea typeface="Economica"/>
                <a:cs typeface="Economica"/>
                <a:sym typeface="Economica"/>
              </a:rPr>
              <a:t>Growth strategy &amp; technical development</a:t>
            </a:r>
            <a:endParaRPr/>
          </a:p>
        </p:txBody>
      </p:sp>
      <p:sp>
        <p:nvSpPr>
          <p:cNvPr id="373" name="Google Shape;373;p24"/>
          <p:cNvSpPr txBox="1"/>
          <p:nvPr/>
        </p:nvSpPr>
        <p:spPr>
          <a:xfrm>
            <a:off x="1354666" y="1721267"/>
            <a:ext cx="1461816" cy="17009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1500" b="0" i="0" u="none" strike="noStrike" cap="none">
                <a:solidFill>
                  <a:schemeClr val="lt1"/>
                </a:solidFill>
                <a:latin typeface="Economica"/>
                <a:ea typeface="Economica"/>
                <a:cs typeface="Economica"/>
                <a:sym typeface="Economica"/>
              </a:rPr>
              <a:t>07</a:t>
            </a:r>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5"/>
          <p:cNvSpPr/>
          <p:nvPr/>
        </p:nvSpPr>
        <p:spPr>
          <a:xfrm>
            <a:off x="1018787" y="1336508"/>
            <a:ext cx="2932728" cy="165721"/>
          </a:xfrm>
          <a:prstGeom prst="rect">
            <a:avLst/>
          </a:prstGeom>
          <a:solidFill>
            <a:srgbClr val="C9A95E">
              <a:alpha val="4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9" name="Google Shape;379;p25"/>
          <p:cNvSpPr txBox="1"/>
          <p:nvPr/>
        </p:nvSpPr>
        <p:spPr>
          <a:xfrm>
            <a:off x="966535" y="955923"/>
            <a:ext cx="7027935" cy="138499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endParaRPr sz="1200" b="0" i="0" u="none" strike="noStrike" cap="none">
              <a:solidFill>
                <a:schemeClr val="lt1"/>
              </a:solidFill>
              <a:latin typeface="Arial"/>
              <a:ea typeface="Arial"/>
              <a:cs typeface="Arial"/>
              <a:sym typeface="Arial"/>
            </a:endParaRPr>
          </a:p>
          <a:p>
            <a:pPr marL="0" marR="0" lvl="0" indent="0" algn="just" rtl="0">
              <a:lnSpc>
                <a:spcPct val="100000"/>
              </a:lnSpc>
              <a:spcBef>
                <a:spcPts val="0"/>
              </a:spcBef>
              <a:spcAft>
                <a:spcPts val="0"/>
              </a:spcAft>
              <a:buNone/>
            </a:pPr>
            <a:r>
              <a:rPr lang="en-GB" sz="2000" b="1" i="0" u="none" strike="noStrike" cap="none">
                <a:solidFill>
                  <a:schemeClr val="lt1"/>
                </a:solidFill>
                <a:latin typeface="Arial"/>
                <a:ea typeface="Arial"/>
                <a:cs typeface="Arial"/>
                <a:sym typeface="Arial"/>
              </a:rPr>
              <a:t>Growth Strategy</a:t>
            </a:r>
            <a:endParaRPr sz="2000" b="1" i="0" u="none" strike="noStrike" cap="none">
              <a:solidFill>
                <a:schemeClr val="lt1"/>
              </a:solidFill>
              <a:latin typeface="Arial"/>
              <a:ea typeface="Arial"/>
              <a:cs typeface="Arial"/>
              <a:sym typeface="Arial"/>
            </a:endParaRPr>
          </a:p>
          <a:p>
            <a:pPr marL="0" marR="0" lvl="0" indent="0" algn="just" rtl="0">
              <a:lnSpc>
                <a:spcPct val="100000"/>
              </a:lnSpc>
              <a:spcBef>
                <a:spcPts val="0"/>
              </a:spcBef>
              <a:spcAft>
                <a:spcPts val="0"/>
              </a:spcAft>
              <a:buNone/>
            </a:pPr>
            <a:endParaRPr sz="1400" b="1" i="0" u="none" strike="noStrike" cap="none">
              <a:solidFill>
                <a:schemeClr val="lt1"/>
              </a:solidFill>
              <a:latin typeface="Arial"/>
              <a:ea typeface="Arial"/>
              <a:cs typeface="Arial"/>
              <a:sym typeface="Arial"/>
            </a:endParaRPr>
          </a:p>
          <a:p>
            <a:pPr marL="0" marR="0" lvl="0" indent="0" algn="just" rtl="0">
              <a:lnSpc>
                <a:spcPct val="100000"/>
              </a:lnSpc>
              <a:spcBef>
                <a:spcPts val="0"/>
              </a:spcBef>
              <a:spcAft>
                <a:spcPts val="0"/>
              </a:spcAft>
              <a:buNone/>
            </a:pPr>
            <a:endParaRPr sz="1400" b="1" i="0" u="none" strike="noStrike" cap="none">
              <a:solidFill>
                <a:schemeClr val="lt1"/>
              </a:solidFill>
              <a:latin typeface="Arial"/>
              <a:ea typeface="Arial"/>
              <a:cs typeface="Arial"/>
              <a:sym typeface="Arial"/>
            </a:endParaRPr>
          </a:p>
          <a:p>
            <a:pPr marL="0" marR="0" lvl="0" indent="0" algn="just" rtl="0">
              <a:lnSpc>
                <a:spcPct val="100000"/>
              </a:lnSpc>
              <a:spcBef>
                <a:spcPts val="0"/>
              </a:spcBef>
              <a:spcAft>
                <a:spcPts val="0"/>
              </a:spcAft>
              <a:buNone/>
            </a:pPr>
            <a:endParaRPr sz="1200" b="0" i="0" u="none" strike="noStrike" cap="none">
              <a:solidFill>
                <a:schemeClr val="lt1"/>
              </a:solidFill>
              <a:latin typeface="Arial"/>
              <a:ea typeface="Arial"/>
              <a:cs typeface="Arial"/>
              <a:sym typeface="Arial"/>
            </a:endParaRPr>
          </a:p>
          <a:p>
            <a:pPr marL="0" marR="0" lvl="0" indent="0" algn="just" rtl="0">
              <a:lnSpc>
                <a:spcPct val="100000"/>
              </a:lnSpc>
              <a:spcBef>
                <a:spcPts val="0"/>
              </a:spcBef>
              <a:spcAft>
                <a:spcPts val="0"/>
              </a:spcAft>
              <a:buNone/>
            </a:pPr>
            <a:endParaRPr sz="1200" b="0" i="0" u="none" strike="noStrike" cap="none">
              <a:solidFill>
                <a:schemeClr val="lt1"/>
              </a:solidFill>
              <a:latin typeface="Arial"/>
              <a:ea typeface="Arial"/>
              <a:cs typeface="Arial"/>
              <a:sym typeface="Arial"/>
            </a:endParaRPr>
          </a:p>
        </p:txBody>
      </p:sp>
      <p:grpSp>
        <p:nvGrpSpPr>
          <p:cNvPr id="380" name="Google Shape;380;p25"/>
          <p:cNvGrpSpPr/>
          <p:nvPr/>
        </p:nvGrpSpPr>
        <p:grpSpPr>
          <a:xfrm>
            <a:off x="790130" y="2163236"/>
            <a:ext cx="7823476" cy="996575"/>
            <a:chOff x="711753" y="2333053"/>
            <a:chExt cx="7823476" cy="996575"/>
          </a:xfrm>
        </p:grpSpPr>
        <p:cxnSp>
          <p:nvCxnSpPr>
            <p:cNvPr id="381" name="Google Shape;381;p25"/>
            <p:cNvCxnSpPr/>
            <p:nvPr/>
          </p:nvCxnSpPr>
          <p:spPr>
            <a:xfrm>
              <a:off x="1018787" y="2658291"/>
              <a:ext cx="7125904" cy="0"/>
            </a:xfrm>
            <a:prstGeom prst="straightConnector1">
              <a:avLst/>
            </a:prstGeom>
            <a:noFill/>
            <a:ln w="38100" cap="flat" cmpd="sng">
              <a:solidFill>
                <a:srgbClr val="C6A658"/>
              </a:solidFill>
              <a:prstDash val="solid"/>
              <a:round/>
              <a:headEnd type="none" w="sm" len="sm"/>
              <a:tailEnd type="none" w="sm" len="sm"/>
            </a:ln>
          </p:spPr>
        </p:cxnSp>
        <p:cxnSp>
          <p:nvCxnSpPr>
            <p:cNvPr id="382" name="Google Shape;382;p25"/>
            <p:cNvCxnSpPr>
              <a:stCxn id="379" idx="2"/>
            </p:cNvCxnSpPr>
            <p:nvPr/>
          </p:nvCxnSpPr>
          <p:spPr>
            <a:xfrm>
              <a:off x="4402125" y="2510735"/>
              <a:ext cx="0" cy="650400"/>
            </a:xfrm>
            <a:prstGeom prst="straightConnector1">
              <a:avLst/>
            </a:prstGeom>
            <a:noFill/>
            <a:ln w="28575" cap="flat" cmpd="sng">
              <a:solidFill>
                <a:srgbClr val="C6A658"/>
              </a:solidFill>
              <a:prstDash val="solid"/>
              <a:round/>
              <a:headEnd type="none" w="sm" len="sm"/>
              <a:tailEnd type="none" w="sm" len="sm"/>
            </a:ln>
          </p:spPr>
        </p:cxnSp>
        <p:cxnSp>
          <p:nvCxnSpPr>
            <p:cNvPr id="383" name="Google Shape;383;p25"/>
            <p:cNvCxnSpPr/>
            <p:nvPr/>
          </p:nvCxnSpPr>
          <p:spPr>
            <a:xfrm>
              <a:off x="8144691" y="2333053"/>
              <a:ext cx="57" cy="650476"/>
            </a:xfrm>
            <a:prstGeom prst="straightConnector1">
              <a:avLst/>
            </a:prstGeom>
            <a:noFill/>
            <a:ln w="28575" cap="flat" cmpd="sng">
              <a:solidFill>
                <a:srgbClr val="C6A658"/>
              </a:solidFill>
              <a:prstDash val="solid"/>
              <a:round/>
              <a:headEnd type="none" w="sm" len="sm"/>
              <a:tailEnd type="none" w="sm" len="sm"/>
            </a:ln>
          </p:spPr>
        </p:cxnSp>
        <p:cxnSp>
          <p:nvCxnSpPr>
            <p:cNvPr id="384" name="Google Shape;384;p25"/>
            <p:cNvCxnSpPr/>
            <p:nvPr/>
          </p:nvCxnSpPr>
          <p:spPr>
            <a:xfrm>
              <a:off x="1018730" y="2333053"/>
              <a:ext cx="57" cy="650476"/>
            </a:xfrm>
            <a:prstGeom prst="straightConnector1">
              <a:avLst/>
            </a:prstGeom>
            <a:noFill/>
            <a:ln w="28575" cap="flat" cmpd="sng">
              <a:solidFill>
                <a:srgbClr val="C6A658"/>
              </a:solidFill>
              <a:prstDash val="solid"/>
              <a:round/>
              <a:headEnd type="none" w="sm" len="sm"/>
              <a:tailEnd type="none" w="sm" len="sm"/>
            </a:ln>
          </p:spPr>
        </p:cxnSp>
        <p:cxnSp>
          <p:nvCxnSpPr>
            <p:cNvPr id="385" name="Google Shape;385;p25"/>
            <p:cNvCxnSpPr/>
            <p:nvPr/>
          </p:nvCxnSpPr>
          <p:spPr>
            <a:xfrm>
              <a:off x="2749559" y="2333053"/>
              <a:ext cx="57" cy="650476"/>
            </a:xfrm>
            <a:prstGeom prst="straightConnector1">
              <a:avLst/>
            </a:prstGeom>
            <a:noFill/>
            <a:ln w="28575" cap="flat" cmpd="sng">
              <a:solidFill>
                <a:srgbClr val="C6A658"/>
              </a:solidFill>
              <a:prstDash val="solid"/>
              <a:round/>
              <a:headEnd type="none" w="sm" len="sm"/>
              <a:tailEnd type="none" w="sm" len="sm"/>
            </a:ln>
          </p:spPr>
        </p:cxnSp>
        <p:cxnSp>
          <p:nvCxnSpPr>
            <p:cNvPr id="386" name="Google Shape;386;p25"/>
            <p:cNvCxnSpPr/>
            <p:nvPr/>
          </p:nvCxnSpPr>
          <p:spPr>
            <a:xfrm>
              <a:off x="6312540" y="2340918"/>
              <a:ext cx="57" cy="650476"/>
            </a:xfrm>
            <a:prstGeom prst="straightConnector1">
              <a:avLst/>
            </a:prstGeom>
            <a:noFill/>
            <a:ln w="28575" cap="flat" cmpd="sng">
              <a:solidFill>
                <a:srgbClr val="C6A658"/>
              </a:solidFill>
              <a:prstDash val="solid"/>
              <a:round/>
              <a:headEnd type="none" w="sm" len="sm"/>
              <a:tailEnd type="none" w="sm" len="sm"/>
            </a:ln>
          </p:spPr>
        </p:cxnSp>
        <p:sp>
          <p:nvSpPr>
            <p:cNvPr id="387" name="Google Shape;387;p25"/>
            <p:cNvSpPr txBox="1"/>
            <p:nvPr/>
          </p:nvSpPr>
          <p:spPr>
            <a:xfrm>
              <a:off x="711753" y="3017853"/>
              <a:ext cx="6139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a:solidFill>
                    <a:schemeClr val="lt1"/>
                  </a:solidFill>
                  <a:latin typeface="Arial"/>
                  <a:ea typeface="Arial"/>
                  <a:cs typeface="Arial"/>
                  <a:sym typeface="Arial"/>
                </a:rPr>
                <a:t>2021</a:t>
              </a:r>
              <a:endParaRPr sz="1400" b="1" i="0" u="none" strike="noStrike" cap="none">
                <a:solidFill>
                  <a:schemeClr val="lt1"/>
                </a:solidFill>
                <a:latin typeface="Arial"/>
                <a:ea typeface="Arial"/>
                <a:cs typeface="Arial"/>
                <a:sym typeface="Arial"/>
              </a:endParaRPr>
            </a:p>
          </p:txBody>
        </p:sp>
        <p:sp>
          <p:nvSpPr>
            <p:cNvPr id="388" name="Google Shape;388;p25"/>
            <p:cNvSpPr txBox="1"/>
            <p:nvPr/>
          </p:nvSpPr>
          <p:spPr>
            <a:xfrm>
              <a:off x="2442582" y="3021851"/>
              <a:ext cx="6139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a:solidFill>
                    <a:schemeClr val="lt1"/>
                  </a:solidFill>
                  <a:latin typeface="Arial"/>
                  <a:ea typeface="Arial"/>
                  <a:cs typeface="Arial"/>
                  <a:sym typeface="Arial"/>
                </a:rPr>
                <a:t>2022</a:t>
              </a:r>
              <a:endParaRPr sz="1400" b="1" i="0" u="none" strike="noStrike" cap="none">
                <a:solidFill>
                  <a:schemeClr val="lt1"/>
                </a:solidFill>
                <a:latin typeface="Arial"/>
                <a:ea typeface="Arial"/>
                <a:cs typeface="Arial"/>
                <a:sym typeface="Arial"/>
              </a:endParaRPr>
            </a:p>
          </p:txBody>
        </p:sp>
        <p:sp>
          <p:nvSpPr>
            <p:cNvPr id="389" name="Google Shape;389;p25"/>
            <p:cNvSpPr txBox="1"/>
            <p:nvPr/>
          </p:nvSpPr>
          <p:spPr>
            <a:xfrm>
              <a:off x="4173525" y="3021851"/>
              <a:ext cx="6139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a:solidFill>
                    <a:schemeClr val="lt1"/>
                  </a:solidFill>
                  <a:latin typeface="Arial"/>
                  <a:ea typeface="Arial"/>
                  <a:cs typeface="Arial"/>
                  <a:sym typeface="Arial"/>
                </a:rPr>
                <a:t>2023</a:t>
              </a:r>
              <a:endParaRPr sz="1400" b="1" i="0" u="none" strike="noStrike" cap="none">
                <a:solidFill>
                  <a:schemeClr val="lt1"/>
                </a:solidFill>
                <a:latin typeface="Arial"/>
                <a:ea typeface="Arial"/>
                <a:cs typeface="Arial"/>
                <a:sym typeface="Arial"/>
              </a:endParaRPr>
            </a:p>
          </p:txBody>
        </p:sp>
        <p:sp>
          <p:nvSpPr>
            <p:cNvPr id="390" name="Google Shape;390;p25"/>
            <p:cNvSpPr txBox="1"/>
            <p:nvPr/>
          </p:nvSpPr>
          <p:spPr>
            <a:xfrm>
              <a:off x="6089295" y="3017853"/>
              <a:ext cx="6139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a:solidFill>
                    <a:schemeClr val="lt1"/>
                  </a:solidFill>
                  <a:latin typeface="Arial"/>
                  <a:ea typeface="Arial"/>
                  <a:cs typeface="Arial"/>
                  <a:sym typeface="Arial"/>
                </a:rPr>
                <a:t>2024</a:t>
              </a:r>
              <a:endParaRPr sz="1400" b="1" i="0" u="none" strike="noStrike" cap="none">
                <a:solidFill>
                  <a:schemeClr val="lt1"/>
                </a:solidFill>
                <a:latin typeface="Arial"/>
                <a:ea typeface="Arial"/>
                <a:cs typeface="Arial"/>
                <a:sym typeface="Arial"/>
              </a:endParaRPr>
            </a:p>
          </p:txBody>
        </p:sp>
        <p:sp>
          <p:nvSpPr>
            <p:cNvPr id="391" name="Google Shape;391;p25"/>
            <p:cNvSpPr txBox="1"/>
            <p:nvPr/>
          </p:nvSpPr>
          <p:spPr>
            <a:xfrm>
              <a:off x="7921275" y="2975665"/>
              <a:ext cx="6139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a:solidFill>
                    <a:schemeClr val="lt1"/>
                  </a:solidFill>
                  <a:latin typeface="Arial"/>
                  <a:ea typeface="Arial"/>
                  <a:cs typeface="Arial"/>
                  <a:sym typeface="Arial"/>
                </a:rPr>
                <a:t>2025</a:t>
              </a:r>
              <a:endParaRPr sz="1400" b="1" i="0" u="none" strike="noStrike" cap="none">
                <a:solidFill>
                  <a:schemeClr val="lt1"/>
                </a:solidFill>
                <a:latin typeface="Arial"/>
                <a:ea typeface="Arial"/>
                <a:cs typeface="Arial"/>
                <a:sym typeface="Arial"/>
              </a:endParaRPr>
            </a:p>
          </p:txBody>
        </p:sp>
      </p:grpSp>
      <p:sp>
        <p:nvSpPr>
          <p:cNvPr id="392" name="Google Shape;392;p25"/>
          <p:cNvSpPr/>
          <p:nvPr/>
        </p:nvSpPr>
        <p:spPr>
          <a:xfrm rot="5400000">
            <a:off x="3598788" y="726444"/>
            <a:ext cx="374181" cy="5199193"/>
          </a:xfrm>
          <a:prstGeom prst="rightBrace">
            <a:avLst>
              <a:gd name="adj1" fmla="val 8333"/>
              <a:gd name="adj2" fmla="val 50000"/>
            </a:avLst>
          </a:prstGeom>
          <a:noFill/>
          <a:ln w="28575" cap="flat" cmpd="sng">
            <a:solidFill>
              <a:srgbClr val="C6A65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93" name="Google Shape;393;p25"/>
          <p:cNvSpPr txBox="1"/>
          <p:nvPr/>
        </p:nvSpPr>
        <p:spPr>
          <a:xfrm>
            <a:off x="1162337" y="3559701"/>
            <a:ext cx="5223138" cy="954107"/>
          </a:xfrm>
          <a:prstGeom prst="rect">
            <a:avLst/>
          </a:prstGeom>
          <a:noFill/>
          <a:ln>
            <a:noFill/>
          </a:ln>
        </p:spPr>
        <p:txBody>
          <a:bodyPr spcFirstLastPara="1" wrap="square" lIns="91425" tIns="45700" rIns="91425" bIns="45700" anchor="t" anchorCtr="0">
            <a:spAutoFit/>
          </a:bodyPr>
          <a:lstStyle/>
          <a:p>
            <a:pPr marL="285750" marR="0" lvl="0" indent="-285750" algn="ctr" rtl="0">
              <a:lnSpc>
                <a:spcPct val="100000"/>
              </a:lnSpc>
              <a:spcBef>
                <a:spcPts val="0"/>
              </a:spcBef>
              <a:spcAft>
                <a:spcPts val="0"/>
              </a:spcAft>
              <a:buClr>
                <a:srgbClr val="000000"/>
              </a:buClr>
              <a:buSzPts val="1400"/>
              <a:buFont typeface="Arial"/>
              <a:buChar char="-"/>
            </a:pPr>
            <a:r>
              <a:rPr lang="en-GB" sz="1400" b="1" i="0" u="none" strike="noStrike" cap="none">
                <a:solidFill>
                  <a:schemeClr val="lt1"/>
                </a:solidFill>
                <a:latin typeface="Arial"/>
                <a:ea typeface="Arial"/>
                <a:cs typeface="Arial"/>
                <a:sym typeface="Arial"/>
              </a:rPr>
              <a:t>Create a strong brand image </a:t>
            </a:r>
            <a:endParaRPr/>
          </a:p>
          <a:p>
            <a:pPr marL="285750" marR="0" lvl="0" indent="-285750" algn="ctr" rtl="0">
              <a:lnSpc>
                <a:spcPct val="100000"/>
              </a:lnSpc>
              <a:spcBef>
                <a:spcPts val="0"/>
              </a:spcBef>
              <a:spcAft>
                <a:spcPts val="0"/>
              </a:spcAft>
              <a:buClr>
                <a:srgbClr val="000000"/>
              </a:buClr>
              <a:buSzPts val="1400"/>
              <a:buFont typeface="Arial"/>
              <a:buChar char="-"/>
            </a:pPr>
            <a:r>
              <a:rPr lang="en-GB" sz="1400" b="1" i="0" u="none" strike="noStrike" cap="none">
                <a:solidFill>
                  <a:schemeClr val="lt1"/>
                </a:solidFill>
                <a:latin typeface="Arial"/>
                <a:ea typeface="Arial"/>
                <a:cs typeface="Arial"/>
                <a:sym typeface="Arial"/>
              </a:rPr>
              <a:t>Create operational efficiency</a:t>
            </a:r>
            <a:endParaRPr/>
          </a:p>
          <a:p>
            <a:pPr marL="285750" marR="0" lvl="0" indent="-285750" algn="ctr" rtl="0">
              <a:lnSpc>
                <a:spcPct val="100000"/>
              </a:lnSpc>
              <a:spcBef>
                <a:spcPts val="0"/>
              </a:spcBef>
              <a:spcAft>
                <a:spcPts val="0"/>
              </a:spcAft>
              <a:buClr>
                <a:srgbClr val="000000"/>
              </a:buClr>
              <a:buSzPts val="1400"/>
              <a:buFont typeface="Arial"/>
              <a:buChar char="-"/>
            </a:pPr>
            <a:r>
              <a:rPr lang="en-GB" sz="1400" b="1" i="0" u="none" strike="noStrike" cap="none">
                <a:solidFill>
                  <a:schemeClr val="lt1"/>
                </a:solidFill>
                <a:latin typeface="Arial"/>
                <a:ea typeface="Arial"/>
                <a:cs typeface="Arial"/>
                <a:sym typeface="Arial"/>
              </a:rPr>
              <a:t>Developing multiple revenue streams</a:t>
            </a:r>
            <a:endParaRPr/>
          </a:p>
          <a:p>
            <a:pPr marL="285750" marR="0" lvl="0" indent="-19685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394" name="Google Shape;394;p25"/>
          <p:cNvSpPr txBox="1"/>
          <p:nvPr/>
        </p:nvSpPr>
        <p:spPr>
          <a:xfrm>
            <a:off x="6001124" y="3473250"/>
            <a:ext cx="2509328" cy="738664"/>
          </a:xfrm>
          <a:prstGeom prst="rect">
            <a:avLst/>
          </a:prstGeom>
          <a:noFill/>
          <a:ln>
            <a:noFill/>
          </a:ln>
        </p:spPr>
        <p:txBody>
          <a:bodyPr spcFirstLastPara="1" wrap="square" lIns="91425" tIns="45700" rIns="91425" bIns="45700" anchor="t" anchorCtr="0">
            <a:spAutoFit/>
          </a:bodyPr>
          <a:lstStyle/>
          <a:p>
            <a:pPr marL="285750" marR="0" lvl="0" indent="-285750" algn="ctr" rtl="0">
              <a:lnSpc>
                <a:spcPct val="100000"/>
              </a:lnSpc>
              <a:spcBef>
                <a:spcPts val="0"/>
              </a:spcBef>
              <a:spcAft>
                <a:spcPts val="0"/>
              </a:spcAft>
              <a:buClr>
                <a:srgbClr val="000000"/>
              </a:buClr>
              <a:buSzPts val="1400"/>
              <a:buFont typeface="Arial"/>
              <a:buChar char="-"/>
            </a:pPr>
            <a:r>
              <a:rPr lang="en-GB" sz="1400" b="1" i="0" u="none" strike="noStrike" cap="none">
                <a:solidFill>
                  <a:srgbClr val="C9A95E"/>
                </a:solidFill>
                <a:latin typeface="Arial"/>
                <a:ea typeface="Arial"/>
                <a:cs typeface="Arial"/>
                <a:sym typeface="Arial"/>
              </a:rPr>
              <a:t>Opening new locations</a:t>
            </a:r>
            <a:endParaRPr/>
          </a:p>
          <a:p>
            <a:pPr marL="285750" marR="0" lvl="0" indent="-285750" algn="ctr" rtl="0">
              <a:lnSpc>
                <a:spcPct val="100000"/>
              </a:lnSpc>
              <a:spcBef>
                <a:spcPts val="0"/>
              </a:spcBef>
              <a:spcAft>
                <a:spcPts val="0"/>
              </a:spcAft>
              <a:buClr>
                <a:srgbClr val="000000"/>
              </a:buClr>
              <a:buSzPts val="1400"/>
              <a:buFont typeface="Arial"/>
              <a:buChar char="-"/>
            </a:pPr>
            <a:r>
              <a:rPr lang="en-GB" sz="1400" b="1" i="0" u="none" strike="noStrike" cap="none">
                <a:solidFill>
                  <a:srgbClr val="C9A95E"/>
                </a:solidFill>
                <a:latin typeface="Arial"/>
                <a:ea typeface="Arial"/>
                <a:cs typeface="Arial"/>
                <a:sym typeface="Arial"/>
              </a:rPr>
              <a:t>Reaching BEP and profitability</a:t>
            </a:r>
            <a:endParaRPr sz="1400" b="1" i="0" u="none" strike="noStrike" cap="none">
              <a:solidFill>
                <a:srgbClr val="C9A95E"/>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0E4CC"/>
        </a:solidFill>
        <a:effectLst/>
      </p:bgPr>
    </p:bg>
    <p:spTree>
      <p:nvGrpSpPr>
        <p:cNvPr id="1" name="Shape 398"/>
        <p:cNvGrpSpPr/>
        <p:nvPr/>
      </p:nvGrpSpPr>
      <p:grpSpPr>
        <a:xfrm>
          <a:off x="0" y="0"/>
          <a:ext cx="0" cy="0"/>
          <a:chOff x="0" y="0"/>
          <a:chExt cx="0" cy="0"/>
        </a:xfrm>
      </p:grpSpPr>
      <p:sp>
        <p:nvSpPr>
          <p:cNvPr id="399" name="Google Shape;399;p26"/>
          <p:cNvSpPr txBox="1">
            <a:spLocks noGrp="1"/>
          </p:cNvSpPr>
          <p:nvPr>
            <p:ph type="title"/>
          </p:nvPr>
        </p:nvSpPr>
        <p:spPr>
          <a:xfrm>
            <a:off x="2804250" y="1857655"/>
            <a:ext cx="3535500" cy="57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endParaRPr/>
          </a:p>
        </p:txBody>
      </p:sp>
      <p:sp>
        <p:nvSpPr>
          <p:cNvPr id="400" name="Google Shape;400;p26"/>
          <p:cNvSpPr txBox="1">
            <a:spLocks noGrp="1"/>
          </p:cNvSpPr>
          <p:nvPr>
            <p:ph type="subTitle" idx="1"/>
          </p:nvPr>
        </p:nvSpPr>
        <p:spPr>
          <a:xfrm>
            <a:off x="2804250" y="2682455"/>
            <a:ext cx="3535500" cy="965700"/>
          </a:xfrm>
          <a:prstGeom prst="rect">
            <a:avLst/>
          </a:prstGeom>
          <a:noFill/>
          <a:ln>
            <a:noFill/>
          </a:ln>
        </p:spPr>
        <p:txBody>
          <a:bodyPr spcFirstLastPara="1" wrap="square" lIns="91425" tIns="91425" rIns="91425" bIns="91425" anchor="t" anchorCtr="0">
            <a:noAutofit/>
          </a:bodyPr>
          <a:lstStyle/>
          <a:p>
            <a:pPr marL="457200" lvl="0" indent="-317500" algn="ctr" rtl="0">
              <a:lnSpc>
                <a:spcPct val="100000"/>
              </a:lnSpc>
              <a:spcBef>
                <a:spcPts val="0"/>
              </a:spcBef>
              <a:spcAft>
                <a:spcPts val="0"/>
              </a:spcAft>
              <a:buSzPts val="2100"/>
              <a:buNone/>
            </a:pPr>
            <a:endParaRPr/>
          </a:p>
        </p:txBody>
      </p:sp>
      <p:pic>
        <p:nvPicPr>
          <p:cNvPr id="401" name="Google Shape;401;p26"/>
          <p:cNvPicPr preferRelativeResize="0"/>
          <p:nvPr/>
        </p:nvPicPr>
        <p:blipFill rotWithShape="1">
          <a:blip r:embed="rId3">
            <a:alphaModFix/>
          </a:blip>
          <a:srcRect/>
          <a:stretch/>
        </p:blipFill>
        <p:spPr>
          <a:xfrm>
            <a:off x="1123406" y="142058"/>
            <a:ext cx="6694715" cy="485938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7"/>
          <p:cNvSpPr txBox="1">
            <a:spLocks noGrp="1"/>
          </p:cNvSpPr>
          <p:nvPr>
            <p:ph type="title"/>
          </p:nvPr>
        </p:nvSpPr>
        <p:spPr>
          <a:xfrm>
            <a:off x="1800933" y="1031479"/>
            <a:ext cx="5542134" cy="182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GB"/>
              <a:t>Thanks</a:t>
            </a:r>
            <a:endParaRPr/>
          </a:p>
        </p:txBody>
      </p:sp>
      <p:sp>
        <p:nvSpPr>
          <p:cNvPr id="407" name="Google Shape;407;p27"/>
          <p:cNvSpPr/>
          <p:nvPr/>
        </p:nvSpPr>
        <p:spPr>
          <a:xfrm>
            <a:off x="3883225" y="2447453"/>
            <a:ext cx="1377542" cy="208188"/>
          </a:xfrm>
          <a:custGeom>
            <a:avLst/>
            <a:gdLst/>
            <a:ahLst/>
            <a:cxnLst/>
            <a:rect l="l" t="t" r="r" b="b"/>
            <a:pathLst>
              <a:path w="44769" h="13073" extrusionOk="0">
                <a:moveTo>
                  <a:pt x="0" y="299"/>
                </a:moveTo>
                <a:lnTo>
                  <a:pt x="22126" y="13073"/>
                </a:lnTo>
                <a:lnTo>
                  <a:pt x="44769" y="0"/>
                </a:lnTo>
              </a:path>
            </a:pathLst>
          </a:custGeom>
          <a:noFill/>
          <a:ln w="9525" cap="flat" cmpd="sng">
            <a:solidFill>
              <a:schemeClr val="accent1"/>
            </a:solidFill>
            <a:prstDash val="solid"/>
            <a:round/>
            <a:headEnd type="none" w="sm" len="sm"/>
            <a:tailEnd type="none" w="sm" len="sm"/>
          </a:ln>
        </p:spPr>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p:nvPr/>
        </p:nvSpPr>
        <p:spPr>
          <a:xfrm rot="-5400000">
            <a:off x="214034" y="2409634"/>
            <a:ext cx="1957032" cy="324231"/>
          </a:xfrm>
          <a:custGeom>
            <a:avLst/>
            <a:gdLst/>
            <a:ahLst/>
            <a:cxnLst/>
            <a:rect l="l" t="t" r="r" b="b"/>
            <a:pathLst>
              <a:path w="44769" h="13073" extrusionOk="0">
                <a:moveTo>
                  <a:pt x="0" y="299"/>
                </a:moveTo>
                <a:lnTo>
                  <a:pt x="22126" y="13073"/>
                </a:lnTo>
                <a:lnTo>
                  <a:pt x="44769" y="0"/>
                </a:lnTo>
              </a:path>
            </a:pathLst>
          </a:custGeom>
          <a:noFill/>
          <a:ln w="9525" cap="flat" cmpd="sng">
            <a:solidFill>
              <a:schemeClr val="accent1"/>
            </a:solidFill>
            <a:prstDash val="solid"/>
            <a:round/>
            <a:headEnd type="none" w="sm" len="sm"/>
            <a:tailEnd type="none" w="sm" len="sm"/>
          </a:ln>
        </p:spPr>
      </p:sp>
      <p:sp>
        <p:nvSpPr>
          <p:cNvPr id="206" name="Google Shape;206;p3"/>
          <p:cNvSpPr/>
          <p:nvPr/>
        </p:nvSpPr>
        <p:spPr>
          <a:xfrm>
            <a:off x="1777687" y="1593232"/>
            <a:ext cx="914714" cy="1957033"/>
          </a:xfrm>
          <a:prstGeom prst="rect">
            <a:avLst/>
          </a:prstGeom>
          <a:solidFill>
            <a:srgbClr val="C9A95E">
              <a:alpha val="4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3"/>
          <p:cNvSpPr txBox="1"/>
          <p:nvPr/>
        </p:nvSpPr>
        <p:spPr>
          <a:xfrm>
            <a:off x="2844799" y="1774798"/>
            <a:ext cx="4944536" cy="164743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4200"/>
              <a:buFont typeface="Economica"/>
              <a:buNone/>
            </a:pPr>
            <a:r>
              <a:rPr lang="en-GB" sz="4800" b="0" i="0" u="none" strike="noStrike" cap="none">
                <a:solidFill>
                  <a:schemeClr val="lt1"/>
                </a:solidFill>
                <a:latin typeface="Economica"/>
                <a:ea typeface="Economica"/>
                <a:cs typeface="Economica"/>
                <a:sym typeface="Economica"/>
              </a:rPr>
              <a:t>Adressable Market</a:t>
            </a:r>
            <a:endParaRPr/>
          </a:p>
        </p:txBody>
      </p:sp>
      <p:sp>
        <p:nvSpPr>
          <p:cNvPr id="208" name="Google Shape;208;p3"/>
          <p:cNvSpPr txBox="1"/>
          <p:nvPr/>
        </p:nvSpPr>
        <p:spPr>
          <a:xfrm>
            <a:off x="1354666" y="1721267"/>
            <a:ext cx="1461816" cy="17009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1500" b="0" i="0" u="none" strike="noStrike" cap="none">
                <a:solidFill>
                  <a:schemeClr val="lt1"/>
                </a:solidFill>
                <a:latin typeface="Economica"/>
                <a:ea typeface="Economica"/>
                <a:cs typeface="Economica"/>
                <a:sym typeface="Economica"/>
              </a:rPr>
              <a:t>01</a:t>
            </a: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aphicFrame>
        <p:nvGraphicFramePr>
          <p:cNvPr id="213" name="Google Shape;213;p4"/>
          <p:cNvGraphicFramePr/>
          <p:nvPr/>
        </p:nvGraphicFramePr>
        <p:xfrm>
          <a:off x="193383" y="317542"/>
          <a:ext cx="8757275" cy="1660375"/>
        </p:xfrm>
        <a:graphic>
          <a:graphicData uri="http://schemas.openxmlformats.org/drawingml/2006/table">
            <a:tbl>
              <a:tblPr>
                <a:noFill/>
                <a:tableStyleId>{C7F0EB39-7581-43B1-B9C5-F5A83B78453C}</a:tableStyleId>
              </a:tblPr>
              <a:tblGrid>
                <a:gridCol w="628300">
                  <a:extLst>
                    <a:ext uri="{9D8B030D-6E8A-4147-A177-3AD203B41FA5}">
                      <a16:colId xmlns:a16="http://schemas.microsoft.com/office/drawing/2014/main" val="20000"/>
                    </a:ext>
                  </a:extLst>
                </a:gridCol>
                <a:gridCol w="604950">
                  <a:extLst>
                    <a:ext uri="{9D8B030D-6E8A-4147-A177-3AD203B41FA5}">
                      <a16:colId xmlns:a16="http://schemas.microsoft.com/office/drawing/2014/main" val="20001"/>
                    </a:ext>
                  </a:extLst>
                </a:gridCol>
                <a:gridCol w="1368000">
                  <a:extLst>
                    <a:ext uri="{9D8B030D-6E8A-4147-A177-3AD203B41FA5}">
                      <a16:colId xmlns:a16="http://schemas.microsoft.com/office/drawing/2014/main" val="20002"/>
                    </a:ext>
                  </a:extLst>
                </a:gridCol>
                <a:gridCol w="684000">
                  <a:extLst>
                    <a:ext uri="{9D8B030D-6E8A-4147-A177-3AD203B41FA5}">
                      <a16:colId xmlns:a16="http://schemas.microsoft.com/office/drawing/2014/main" val="20003"/>
                    </a:ext>
                  </a:extLst>
                </a:gridCol>
                <a:gridCol w="684000">
                  <a:extLst>
                    <a:ext uri="{9D8B030D-6E8A-4147-A177-3AD203B41FA5}">
                      <a16:colId xmlns:a16="http://schemas.microsoft.com/office/drawing/2014/main" val="20004"/>
                    </a:ext>
                  </a:extLst>
                </a:gridCol>
                <a:gridCol w="741325">
                  <a:extLst>
                    <a:ext uri="{9D8B030D-6E8A-4147-A177-3AD203B41FA5}">
                      <a16:colId xmlns:a16="http://schemas.microsoft.com/office/drawing/2014/main" val="20005"/>
                    </a:ext>
                  </a:extLst>
                </a:gridCol>
                <a:gridCol w="789150">
                  <a:extLst>
                    <a:ext uri="{9D8B030D-6E8A-4147-A177-3AD203B41FA5}">
                      <a16:colId xmlns:a16="http://schemas.microsoft.com/office/drawing/2014/main" val="20006"/>
                    </a:ext>
                  </a:extLst>
                </a:gridCol>
                <a:gridCol w="770350">
                  <a:extLst>
                    <a:ext uri="{9D8B030D-6E8A-4147-A177-3AD203B41FA5}">
                      <a16:colId xmlns:a16="http://schemas.microsoft.com/office/drawing/2014/main" val="20007"/>
                    </a:ext>
                  </a:extLst>
                </a:gridCol>
                <a:gridCol w="701450">
                  <a:extLst>
                    <a:ext uri="{9D8B030D-6E8A-4147-A177-3AD203B41FA5}">
                      <a16:colId xmlns:a16="http://schemas.microsoft.com/office/drawing/2014/main" val="20008"/>
                    </a:ext>
                  </a:extLst>
                </a:gridCol>
                <a:gridCol w="695200">
                  <a:extLst>
                    <a:ext uri="{9D8B030D-6E8A-4147-A177-3AD203B41FA5}">
                      <a16:colId xmlns:a16="http://schemas.microsoft.com/office/drawing/2014/main" val="20009"/>
                    </a:ext>
                  </a:extLst>
                </a:gridCol>
                <a:gridCol w="563675">
                  <a:extLst>
                    <a:ext uri="{9D8B030D-6E8A-4147-A177-3AD203B41FA5}">
                      <a16:colId xmlns:a16="http://schemas.microsoft.com/office/drawing/2014/main" val="20010"/>
                    </a:ext>
                  </a:extLst>
                </a:gridCol>
                <a:gridCol w="526875">
                  <a:extLst>
                    <a:ext uri="{9D8B030D-6E8A-4147-A177-3AD203B41FA5}">
                      <a16:colId xmlns:a16="http://schemas.microsoft.com/office/drawing/2014/main" val="20011"/>
                    </a:ext>
                  </a:extLst>
                </a:gridCol>
              </a:tblGrid>
              <a:tr h="928325">
                <a:tc>
                  <a:txBody>
                    <a:bodyPr/>
                    <a:lstStyle/>
                    <a:p>
                      <a:pPr marL="0" marR="0" lvl="0" indent="0" algn="l" rtl="0">
                        <a:lnSpc>
                          <a:spcPct val="100000"/>
                        </a:lnSpc>
                        <a:spcBef>
                          <a:spcPts val="0"/>
                        </a:spcBef>
                        <a:spcAft>
                          <a:spcPts val="0"/>
                        </a:spcAft>
                        <a:buNone/>
                      </a:pPr>
                      <a:r>
                        <a:rPr lang="en-GB" sz="800" b="1" u="none" strike="noStrike" cap="none">
                          <a:solidFill>
                            <a:schemeClr val="lt1"/>
                          </a:solidFill>
                        </a:rPr>
                        <a:t>Market size *(m EUR)</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295D2"/>
                    </a:solidFill>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295D2"/>
                    </a:solidFill>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295D2"/>
                    </a:solidFill>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295D2"/>
                    </a:solidFill>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295D2"/>
                    </a:solidFill>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295D2"/>
                    </a:solidFill>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extLst>
                  <a:ext uri="{0D108BD9-81ED-4DB2-BD59-A6C34878D82A}">
                    <a16:rowId xmlns:a16="http://schemas.microsoft.com/office/drawing/2014/main" val="10000"/>
                  </a:ext>
                </a:extLst>
              </a:tr>
              <a:tr h="126825">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2017</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295D2"/>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2018</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295D2"/>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2019</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295D2"/>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2020</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295D2"/>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2021</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2022</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2023</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2024</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2025</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2026</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45484"/>
                    </a:solidFill>
                  </a:tcPr>
                </a:tc>
                <a:extLst>
                  <a:ext uri="{0D108BD9-81ED-4DB2-BD59-A6C34878D82A}">
                    <a16:rowId xmlns:a16="http://schemas.microsoft.com/office/drawing/2014/main" val="10001"/>
                  </a:ext>
                </a:extLst>
              </a:tr>
              <a:tr h="126825">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800" u="none" strike="noStrike" cap="none">
                          <a:solidFill>
                            <a:schemeClr val="lt1"/>
                          </a:solidFill>
                        </a:rPr>
                        <a:t>EUR</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1,000,000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1,250,000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1,562,500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1,640,625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1,886,719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2,169,727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2,495,186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2,869,463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3,299,883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3,794,865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53650">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800" u="none" strike="noStrike" cap="none">
                          <a:solidFill>
                            <a:schemeClr val="lt1"/>
                          </a:solidFill>
                        </a:rPr>
                        <a:t>YoY Growth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25%</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25%</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25%</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5%</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15%</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24750">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214" name="Google Shape;214;p4"/>
          <p:cNvGraphicFramePr/>
          <p:nvPr/>
        </p:nvGraphicFramePr>
        <p:xfrm>
          <a:off x="1041329" y="3807912"/>
          <a:ext cx="7061350" cy="962575"/>
        </p:xfrm>
        <a:graphic>
          <a:graphicData uri="http://schemas.openxmlformats.org/drawingml/2006/table">
            <a:tbl>
              <a:tblPr>
                <a:noFill/>
                <a:tableStyleId>{C7F0EB39-7581-43B1-B9C5-F5A83B78453C}</a:tableStyleId>
              </a:tblPr>
              <a:tblGrid>
                <a:gridCol w="1671300">
                  <a:extLst>
                    <a:ext uri="{9D8B030D-6E8A-4147-A177-3AD203B41FA5}">
                      <a16:colId xmlns:a16="http://schemas.microsoft.com/office/drawing/2014/main" val="20000"/>
                    </a:ext>
                  </a:extLst>
                </a:gridCol>
                <a:gridCol w="638050">
                  <a:extLst>
                    <a:ext uri="{9D8B030D-6E8A-4147-A177-3AD203B41FA5}">
                      <a16:colId xmlns:a16="http://schemas.microsoft.com/office/drawing/2014/main" val="20001"/>
                    </a:ext>
                  </a:extLst>
                </a:gridCol>
                <a:gridCol w="1188000">
                  <a:extLst>
                    <a:ext uri="{9D8B030D-6E8A-4147-A177-3AD203B41FA5}">
                      <a16:colId xmlns:a16="http://schemas.microsoft.com/office/drawing/2014/main" val="20002"/>
                    </a:ext>
                  </a:extLst>
                </a:gridCol>
                <a:gridCol w="1188000">
                  <a:extLst>
                    <a:ext uri="{9D8B030D-6E8A-4147-A177-3AD203B41FA5}">
                      <a16:colId xmlns:a16="http://schemas.microsoft.com/office/drawing/2014/main" val="20003"/>
                    </a:ext>
                  </a:extLst>
                </a:gridCol>
                <a:gridCol w="1188000">
                  <a:extLst>
                    <a:ext uri="{9D8B030D-6E8A-4147-A177-3AD203B41FA5}">
                      <a16:colId xmlns:a16="http://schemas.microsoft.com/office/drawing/2014/main" val="20004"/>
                    </a:ext>
                  </a:extLst>
                </a:gridCol>
                <a:gridCol w="1188000">
                  <a:extLst>
                    <a:ext uri="{9D8B030D-6E8A-4147-A177-3AD203B41FA5}">
                      <a16:colId xmlns:a16="http://schemas.microsoft.com/office/drawing/2014/main" val="20005"/>
                    </a:ext>
                  </a:extLst>
                </a:gridCol>
              </a:tblGrid>
              <a:tr h="449475">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Avg client expenditure/</a:t>
                      </a:r>
                      <a:endParaRPr/>
                    </a:p>
                    <a:p>
                      <a:pPr marL="0" marR="0" lvl="0" indent="0" algn="r" rtl="0">
                        <a:lnSpc>
                          <a:spcPct val="100000"/>
                        </a:lnSpc>
                        <a:spcBef>
                          <a:spcPts val="0"/>
                        </a:spcBef>
                        <a:spcAft>
                          <a:spcPts val="0"/>
                        </a:spcAft>
                        <a:buNone/>
                      </a:pPr>
                      <a:r>
                        <a:rPr lang="en-GB" sz="800" u="none" strike="noStrike" cap="none">
                          <a:solidFill>
                            <a:schemeClr val="lt1"/>
                          </a:solidFill>
                        </a:rPr>
                        <a:t>year</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Our market</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Profit pool</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Market share</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53650">
                <a:tc>
                  <a:txBody>
                    <a:bodyPr/>
                    <a:lstStyle/>
                    <a:p>
                      <a:pPr marL="0" marR="0" lvl="0" indent="0" algn="l" rtl="0">
                        <a:lnSpc>
                          <a:spcPct val="100000"/>
                        </a:lnSpc>
                        <a:spcBef>
                          <a:spcPts val="0"/>
                        </a:spcBef>
                        <a:spcAft>
                          <a:spcPts val="0"/>
                        </a:spcAft>
                        <a:buNone/>
                      </a:pPr>
                      <a:r>
                        <a:rPr lang="en-GB" sz="800" u="none" strike="noStrike" cap="none">
                          <a:solidFill>
                            <a:schemeClr val="lt1"/>
                          </a:solidFill>
                        </a:rPr>
                        <a:t>Total</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8,500,000</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€ 40.00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€ 340,000,000.00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€ 85,000,000.00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€ 4,250,000.00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26825">
                <a:tc>
                  <a:txBody>
                    <a:bodyPr/>
                    <a:lstStyle/>
                    <a:p>
                      <a:pPr marL="0" marR="0" lvl="0" indent="0" algn="l" rtl="0">
                        <a:lnSpc>
                          <a:spcPct val="100000"/>
                        </a:lnSpc>
                        <a:spcBef>
                          <a:spcPts val="0"/>
                        </a:spcBef>
                        <a:spcAft>
                          <a:spcPts val="0"/>
                        </a:spcAft>
                        <a:buNone/>
                      </a:pPr>
                      <a:r>
                        <a:rPr lang="en-GB" sz="800" u="none" strike="noStrike" cap="none">
                          <a:solidFill>
                            <a:schemeClr val="lt1"/>
                          </a:solidFill>
                        </a:rPr>
                        <a:t>Romania pop.</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19,000,000</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32625">
                <a:tc>
                  <a:txBody>
                    <a:bodyPr/>
                    <a:lstStyle/>
                    <a:p>
                      <a:pPr marL="0" marR="0" lvl="0" indent="0" algn="l" rtl="0">
                        <a:lnSpc>
                          <a:spcPct val="100000"/>
                        </a:lnSpc>
                        <a:spcBef>
                          <a:spcPts val="0"/>
                        </a:spcBef>
                        <a:spcAft>
                          <a:spcPts val="0"/>
                        </a:spcAft>
                        <a:buNone/>
                      </a:pPr>
                      <a:r>
                        <a:rPr lang="en-GB" sz="800" u="none" strike="noStrike" cap="none">
                          <a:solidFill>
                            <a:schemeClr val="lt1"/>
                          </a:solidFill>
                        </a:rPr>
                        <a:t>% of dog and cat owners</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45%</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15" name="Google Shape;215;p4"/>
          <p:cNvGraphicFramePr/>
          <p:nvPr/>
        </p:nvGraphicFramePr>
        <p:xfrm>
          <a:off x="214292" y="1897824"/>
          <a:ext cx="8715425" cy="1774870"/>
        </p:xfrm>
        <a:graphic>
          <a:graphicData uri="http://schemas.openxmlformats.org/drawingml/2006/table">
            <a:tbl>
              <a:tblPr>
                <a:noFill/>
                <a:tableStyleId>{C7F0EB39-7581-43B1-B9C5-F5A83B78453C}</a:tableStyleId>
              </a:tblPr>
              <a:tblGrid>
                <a:gridCol w="53075">
                  <a:extLst>
                    <a:ext uri="{9D8B030D-6E8A-4147-A177-3AD203B41FA5}">
                      <a16:colId xmlns:a16="http://schemas.microsoft.com/office/drawing/2014/main" val="20000"/>
                    </a:ext>
                  </a:extLst>
                </a:gridCol>
                <a:gridCol w="850350">
                  <a:extLst>
                    <a:ext uri="{9D8B030D-6E8A-4147-A177-3AD203B41FA5}">
                      <a16:colId xmlns:a16="http://schemas.microsoft.com/office/drawing/2014/main" val="20001"/>
                    </a:ext>
                  </a:extLst>
                </a:gridCol>
                <a:gridCol w="1116000">
                  <a:extLst>
                    <a:ext uri="{9D8B030D-6E8A-4147-A177-3AD203B41FA5}">
                      <a16:colId xmlns:a16="http://schemas.microsoft.com/office/drawing/2014/main" val="20002"/>
                    </a:ext>
                  </a:extLst>
                </a:gridCol>
                <a:gridCol w="1116000">
                  <a:extLst>
                    <a:ext uri="{9D8B030D-6E8A-4147-A177-3AD203B41FA5}">
                      <a16:colId xmlns:a16="http://schemas.microsoft.com/office/drawing/2014/main" val="20003"/>
                    </a:ext>
                  </a:extLst>
                </a:gridCol>
                <a:gridCol w="1116000">
                  <a:extLst>
                    <a:ext uri="{9D8B030D-6E8A-4147-A177-3AD203B41FA5}">
                      <a16:colId xmlns:a16="http://schemas.microsoft.com/office/drawing/2014/main" val="20004"/>
                    </a:ext>
                  </a:extLst>
                </a:gridCol>
                <a:gridCol w="1116000">
                  <a:extLst>
                    <a:ext uri="{9D8B030D-6E8A-4147-A177-3AD203B41FA5}">
                      <a16:colId xmlns:a16="http://schemas.microsoft.com/office/drawing/2014/main" val="20005"/>
                    </a:ext>
                  </a:extLst>
                </a:gridCol>
                <a:gridCol w="1116000">
                  <a:extLst>
                    <a:ext uri="{9D8B030D-6E8A-4147-A177-3AD203B41FA5}">
                      <a16:colId xmlns:a16="http://schemas.microsoft.com/office/drawing/2014/main" val="20006"/>
                    </a:ext>
                  </a:extLst>
                </a:gridCol>
                <a:gridCol w="1116000">
                  <a:extLst>
                    <a:ext uri="{9D8B030D-6E8A-4147-A177-3AD203B41FA5}">
                      <a16:colId xmlns:a16="http://schemas.microsoft.com/office/drawing/2014/main" val="20007"/>
                    </a:ext>
                  </a:extLst>
                </a:gridCol>
                <a:gridCol w="1116000">
                  <a:extLst>
                    <a:ext uri="{9D8B030D-6E8A-4147-A177-3AD203B41FA5}">
                      <a16:colId xmlns:a16="http://schemas.microsoft.com/office/drawing/2014/main" val="20008"/>
                    </a:ext>
                  </a:extLst>
                </a:gridCol>
              </a:tblGrid>
              <a:tr h="126825">
                <a:tc gridSpan="5">
                  <a:txBody>
                    <a:bodyPr/>
                    <a:lstStyle/>
                    <a:p>
                      <a:pPr marL="0" marR="0" lvl="0" indent="0" algn="l" rtl="0">
                        <a:lnSpc>
                          <a:spcPct val="100000"/>
                        </a:lnSpc>
                        <a:spcBef>
                          <a:spcPts val="0"/>
                        </a:spcBef>
                        <a:spcAft>
                          <a:spcPts val="0"/>
                        </a:spcAft>
                        <a:buNone/>
                      </a:pPr>
                      <a:r>
                        <a:rPr lang="en-GB" sz="1050" b="1" u="none" strike="noStrike" cap="none">
                          <a:solidFill>
                            <a:schemeClr val="lt1"/>
                          </a:solidFill>
                        </a:rPr>
                        <a:t>Market size estimation (by confidence level)</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26825">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58525">
                <a:tc gridSpan="2">
                  <a:txBody>
                    <a:bodyPr/>
                    <a:lstStyle/>
                    <a:p>
                      <a:pPr marL="0" marR="0" lvl="0" indent="0" algn="ctr" rtl="0">
                        <a:lnSpc>
                          <a:spcPct val="100000"/>
                        </a:lnSpc>
                        <a:spcBef>
                          <a:spcPts val="0"/>
                        </a:spcBef>
                        <a:spcAft>
                          <a:spcPts val="0"/>
                        </a:spcAft>
                        <a:buNone/>
                      </a:pPr>
                      <a:r>
                        <a:rPr lang="en-GB" sz="1000" u="none" strike="noStrike" cap="none">
                          <a:solidFill>
                            <a:schemeClr val="lt1"/>
                          </a:solidFill>
                        </a:rPr>
                        <a:t>Pesimistic</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7C30"/>
                    </a:solidFill>
                  </a:tcPr>
                </a:tc>
                <a:tc hMerge="1">
                  <a:txBody>
                    <a:bodyPr/>
                    <a:lstStyle/>
                    <a:p>
                      <a:endParaRPr lang="en-US"/>
                    </a:p>
                  </a:txBody>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2020</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7C30"/>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2021</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7C30"/>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2022</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7C30"/>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2023</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7C30"/>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2024</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7C30"/>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2025</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7C30"/>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2026</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7C30"/>
                    </a:solidFill>
                  </a:tcPr>
                </a:tc>
                <a:extLst>
                  <a:ext uri="{0D108BD9-81ED-4DB2-BD59-A6C34878D82A}">
                    <a16:rowId xmlns:a16="http://schemas.microsoft.com/office/drawing/2014/main" val="10002"/>
                  </a:ext>
                </a:extLst>
              </a:tr>
              <a:tr h="253650">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€ 1,640,625.00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€ 1,722,656.25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€ 1,808,789.06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€ 1,899,228.52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€ 1,994,189.94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€ 2,093,899.44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€ 2,198,594.41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28850">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5%</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47725">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158525">
                <a:tc gridSpan="2">
                  <a:txBody>
                    <a:bodyPr/>
                    <a:lstStyle/>
                    <a:p>
                      <a:pPr marL="0" marR="0" lvl="0" indent="0" algn="ctr" rtl="0">
                        <a:lnSpc>
                          <a:spcPct val="100000"/>
                        </a:lnSpc>
                        <a:spcBef>
                          <a:spcPts val="0"/>
                        </a:spcBef>
                        <a:spcAft>
                          <a:spcPts val="0"/>
                        </a:spcAft>
                        <a:buNone/>
                      </a:pPr>
                      <a:r>
                        <a:rPr lang="en-GB" sz="1000" u="none" strike="noStrike" cap="none">
                          <a:solidFill>
                            <a:schemeClr val="lt1"/>
                          </a:solidFill>
                        </a:rPr>
                        <a:t>Optimistic</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EA846"/>
                    </a:solidFill>
                  </a:tcPr>
                </a:tc>
                <a:tc hMerge="1">
                  <a:txBody>
                    <a:bodyPr/>
                    <a:lstStyle/>
                    <a:p>
                      <a:endParaRPr lang="en-US"/>
                    </a:p>
                  </a:txBody>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2020</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EA846"/>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2021</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EA846"/>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2022</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EA846"/>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2023</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EA846"/>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2024</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EA846"/>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2025</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EA846"/>
                    </a:solidFill>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2026</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EA846"/>
                    </a:solidFill>
                  </a:tcPr>
                </a:tc>
                <a:extLst>
                  <a:ext uri="{0D108BD9-81ED-4DB2-BD59-A6C34878D82A}">
                    <a16:rowId xmlns:a16="http://schemas.microsoft.com/office/drawing/2014/main" val="10006"/>
                  </a:ext>
                </a:extLst>
              </a:tr>
              <a:tr h="255750">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€ 1,796,875.00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€ 2,066,406.25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€ 2,376,367.19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€ 2,732,822.27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€ 3,142,745.61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€ 3,614,157.45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€ 4,156,281.06 </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185000">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GB" sz="800" u="none" strike="noStrike" cap="none">
                          <a:solidFill>
                            <a:schemeClr val="lt1"/>
                          </a:solidFill>
                        </a:rPr>
                        <a:t>15%</a:t>
                      </a:r>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800" u="none" strike="noStrike" cap="none">
                        <a:solidFill>
                          <a:schemeClr val="lt1"/>
                        </a:solidFill>
                      </a:endParaRPr>
                    </a:p>
                  </a:txBody>
                  <a:tcPr marL="10900" marR="1090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5"/>
          <p:cNvSpPr/>
          <p:nvPr/>
        </p:nvSpPr>
        <p:spPr>
          <a:xfrm rot="-5400000">
            <a:off x="214034" y="2409634"/>
            <a:ext cx="1957032" cy="324231"/>
          </a:xfrm>
          <a:custGeom>
            <a:avLst/>
            <a:gdLst/>
            <a:ahLst/>
            <a:cxnLst/>
            <a:rect l="l" t="t" r="r" b="b"/>
            <a:pathLst>
              <a:path w="44769" h="13073" extrusionOk="0">
                <a:moveTo>
                  <a:pt x="0" y="299"/>
                </a:moveTo>
                <a:lnTo>
                  <a:pt x="22126" y="13073"/>
                </a:lnTo>
                <a:lnTo>
                  <a:pt x="44769" y="0"/>
                </a:lnTo>
              </a:path>
            </a:pathLst>
          </a:custGeom>
          <a:noFill/>
          <a:ln w="9525" cap="flat" cmpd="sng">
            <a:solidFill>
              <a:schemeClr val="accent1"/>
            </a:solidFill>
            <a:prstDash val="solid"/>
            <a:round/>
            <a:headEnd type="none" w="sm" len="sm"/>
            <a:tailEnd type="none" w="sm" len="sm"/>
          </a:ln>
        </p:spPr>
      </p:sp>
      <p:sp>
        <p:nvSpPr>
          <p:cNvPr id="221" name="Google Shape;221;p5"/>
          <p:cNvSpPr/>
          <p:nvPr/>
        </p:nvSpPr>
        <p:spPr>
          <a:xfrm>
            <a:off x="1777687" y="1593232"/>
            <a:ext cx="914714" cy="1957033"/>
          </a:xfrm>
          <a:prstGeom prst="rect">
            <a:avLst/>
          </a:prstGeom>
          <a:solidFill>
            <a:srgbClr val="C9A95E">
              <a:alpha val="4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 name="Google Shape;222;p5"/>
          <p:cNvSpPr txBox="1"/>
          <p:nvPr/>
        </p:nvSpPr>
        <p:spPr>
          <a:xfrm>
            <a:off x="2844799" y="1774798"/>
            <a:ext cx="4944536" cy="164743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4200"/>
              <a:buFont typeface="Economica"/>
              <a:buNone/>
            </a:pPr>
            <a:r>
              <a:rPr lang="en-GB" sz="4800" b="0" i="0" u="none" strike="noStrike" cap="none">
                <a:solidFill>
                  <a:schemeClr val="lt1"/>
                </a:solidFill>
                <a:latin typeface="Economica"/>
                <a:ea typeface="Economica"/>
                <a:cs typeface="Economica"/>
                <a:sym typeface="Economica"/>
              </a:rPr>
              <a:t>Competitive landscape</a:t>
            </a:r>
            <a:endParaRPr/>
          </a:p>
        </p:txBody>
      </p:sp>
      <p:sp>
        <p:nvSpPr>
          <p:cNvPr id="223" name="Google Shape;223;p5"/>
          <p:cNvSpPr txBox="1"/>
          <p:nvPr/>
        </p:nvSpPr>
        <p:spPr>
          <a:xfrm>
            <a:off x="1354666" y="1721267"/>
            <a:ext cx="1461816" cy="17009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1500" b="0" i="0" u="none" strike="noStrike" cap="none">
                <a:solidFill>
                  <a:schemeClr val="lt1"/>
                </a:solidFill>
                <a:latin typeface="Economica"/>
                <a:ea typeface="Economica"/>
                <a:cs typeface="Economica"/>
                <a:sym typeface="Economica"/>
              </a:rPr>
              <a:t>02</a:t>
            </a: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6"/>
          <p:cNvSpPr/>
          <p:nvPr/>
        </p:nvSpPr>
        <p:spPr>
          <a:xfrm rot="1799484">
            <a:off x="3562487" y="629013"/>
            <a:ext cx="2019029" cy="1738086"/>
          </a:xfrm>
          <a:prstGeom prst="hexagon">
            <a:avLst>
              <a:gd name="adj" fmla="val 29265"/>
              <a:gd name="vf" fmla="val 11547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6"/>
          <p:cNvSpPr txBox="1">
            <a:spLocks noGrp="1"/>
          </p:cNvSpPr>
          <p:nvPr>
            <p:ph type="ctrTitle" idx="2"/>
          </p:nvPr>
        </p:nvSpPr>
        <p:spPr>
          <a:xfrm>
            <a:off x="3446101" y="1168307"/>
            <a:ext cx="2251800" cy="716859"/>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GB" sz="4000">
                <a:solidFill>
                  <a:srgbClr val="000000"/>
                </a:solidFill>
              </a:rPr>
              <a:t>S&amp;Ws</a:t>
            </a:r>
            <a:endParaRPr sz="4000">
              <a:solidFill>
                <a:srgbClr val="000000"/>
              </a:solidFill>
            </a:endParaRPr>
          </a:p>
        </p:txBody>
      </p:sp>
      <p:sp>
        <p:nvSpPr>
          <p:cNvPr id="230" name="Google Shape;230;p6"/>
          <p:cNvSpPr txBox="1">
            <a:spLocks noGrp="1"/>
          </p:cNvSpPr>
          <p:nvPr>
            <p:ph type="subTitle" idx="1"/>
          </p:nvPr>
        </p:nvSpPr>
        <p:spPr>
          <a:xfrm>
            <a:off x="1132454" y="2091977"/>
            <a:ext cx="2997898" cy="139909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1600"/>
              </a:spcBef>
              <a:spcAft>
                <a:spcPts val="0"/>
              </a:spcAft>
              <a:buSzPts val="1400"/>
              <a:buNone/>
            </a:pPr>
            <a:r>
              <a:rPr lang="en-GB"/>
              <a:t>High demand for grooming services</a:t>
            </a:r>
            <a:endParaRPr/>
          </a:p>
          <a:p>
            <a:pPr marL="0" lvl="0" indent="0" algn="ctr" rtl="0">
              <a:lnSpc>
                <a:spcPct val="100000"/>
              </a:lnSpc>
              <a:spcBef>
                <a:spcPts val="1600"/>
              </a:spcBef>
              <a:spcAft>
                <a:spcPts val="0"/>
              </a:spcAft>
              <a:buSzPts val="1400"/>
              <a:buNone/>
            </a:pPr>
            <a:r>
              <a:rPr lang="en-GB"/>
              <a:t>Reduced operational costs (services)</a:t>
            </a:r>
            <a:endParaRPr/>
          </a:p>
          <a:p>
            <a:pPr marL="0" lvl="0" indent="0" algn="ctr" rtl="0">
              <a:lnSpc>
                <a:spcPct val="100000"/>
              </a:lnSpc>
              <a:spcBef>
                <a:spcPts val="1600"/>
              </a:spcBef>
              <a:spcAft>
                <a:spcPts val="0"/>
              </a:spcAft>
              <a:buSzPts val="1400"/>
              <a:buNone/>
            </a:pPr>
            <a:r>
              <a:rPr lang="en-GB"/>
              <a:t>Professional staff (trained)</a:t>
            </a:r>
            <a:endParaRPr/>
          </a:p>
        </p:txBody>
      </p:sp>
      <p:sp>
        <p:nvSpPr>
          <p:cNvPr id="231" name="Google Shape;231;p6"/>
          <p:cNvSpPr/>
          <p:nvPr/>
        </p:nvSpPr>
        <p:spPr>
          <a:xfrm rot="1799671">
            <a:off x="789918" y="1233363"/>
            <a:ext cx="3694131" cy="3116326"/>
          </a:xfrm>
          <a:prstGeom prst="hexagon">
            <a:avLst>
              <a:gd name="adj" fmla="val 29265"/>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6"/>
          <p:cNvSpPr/>
          <p:nvPr/>
        </p:nvSpPr>
        <p:spPr>
          <a:xfrm rot="-1846472" flipH="1">
            <a:off x="4702711" y="1233363"/>
            <a:ext cx="3694131" cy="3116326"/>
          </a:xfrm>
          <a:prstGeom prst="hexagon">
            <a:avLst>
              <a:gd name="adj" fmla="val 29265"/>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6"/>
          <p:cNvSpPr txBox="1"/>
          <p:nvPr/>
        </p:nvSpPr>
        <p:spPr>
          <a:xfrm>
            <a:off x="1511083" y="1634686"/>
            <a:ext cx="2251800" cy="577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Economica"/>
              <a:buNone/>
            </a:pPr>
            <a:r>
              <a:rPr lang="en-GB" sz="2800">
                <a:solidFill>
                  <a:schemeClr val="accent3"/>
                </a:solidFill>
                <a:latin typeface="Economica"/>
                <a:ea typeface="Economica"/>
                <a:cs typeface="Economica"/>
                <a:sym typeface="Economica"/>
              </a:rPr>
              <a:t>STRENGTHS</a:t>
            </a:r>
            <a:endParaRPr/>
          </a:p>
        </p:txBody>
      </p:sp>
      <p:sp>
        <p:nvSpPr>
          <p:cNvPr id="234" name="Google Shape;234;p6"/>
          <p:cNvSpPr txBox="1"/>
          <p:nvPr/>
        </p:nvSpPr>
        <p:spPr>
          <a:xfrm>
            <a:off x="5050827" y="2212485"/>
            <a:ext cx="2997898" cy="1399097"/>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Lato Light"/>
              <a:buNone/>
            </a:pPr>
            <a:r>
              <a:rPr lang="en-GB" sz="1050" b="0" i="0" u="none" strike="noStrike" cap="none">
                <a:solidFill>
                  <a:schemeClr val="lt1"/>
                </a:solidFill>
                <a:latin typeface="Lato Light"/>
                <a:ea typeface="Lato Light"/>
                <a:cs typeface="Lato Light"/>
                <a:sym typeface="Lato Light"/>
              </a:rPr>
              <a:t>supplies for breeds of all sizes need to be purchased and maintained (costly investments)</a:t>
            </a:r>
            <a:endParaRPr/>
          </a:p>
          <a:p>
            <a:pPr marL="0" marR="0" lvl="0" indent="0" algn="ctr" rtl="0">
              <a:lnSpc>
                <a:spcPct val="100000"/>
              </a:lnSpc>
              <a:spcBef>
                <a:spcPts val="0"/>
              </a:spcBef>
              <a:spcAft>
                <a:spcPts val="0"/>
              </a:spcAft>
              <a:buClr>
                <a:srgbClr val="000000"/>
              </a:buClr>
              <a:buSzPts val="1400"/>
              <a:buFont typeface="Lato Light"/>
              <a:buNone/>
            </a:pPr>
            <a:endParaRPr sz="1050" b="0" i="0" u="none" strike="noStrike" cap="none">
              <a:solidFill>
                <a:schemeClr val="lt1"/>
              </a:solidFill>
              <a:latin typeface="Lato Light"/>
              <a:ea typeface="Lato Light"/>
              <a:cs typeface="Lato Light"/>
              <a:sym typeface="Lato Light"/>
            </a:endParaRPr>
          </a:p>
          <a:p>
            <a:pPr marL="0" marR="0" lvl="0" indent="0" algn="ctr" rtl="0">
              <a:lnSpc>
                <a:spcPct val="100000"/>
              </a:lnSpc>
              <a:spcBef>
                <a:spcPts val="0"/>
              </a:spcBef>
              <a:spcAft>
                <a:spcPts val="0"/>
              </a:spcAft>
              <a:buClr>
                <a:srgbClr val="000000"/>
              </a:buClr>
              <a:buSzPts val="1400"/>
              <a:buFont typeface="Lato Light"/>
              <a:buNone/>
            </a:pPr>
            <a:r>
              <a:rPr lang="en-GB" sz="1050" b="0" i="0" u="none" strike="noStrike" cap="none">
                <a:solidFill>
                  <a:schemeClr val="lt1"/>
                </a:solidFill>
                <a:latin typeface="Lato Light"/>
                <a:ea typeface="Lato Light"/>
                <a:cs typeface="Lato Light"/>
                <a:sym typeface="Lato Light"/>
              </a:rPr>
              <a:t>Hard to find employees that have a proper experience and suitable skills to handle multiple pets, breeds, animal temperaments, and grooming skill</a:t>
            </a:r>
            <a:endParaRPr/>
          </a:p>
          <a:p>
            <a:pPr marL="0" marR="0" lvl="0" indent="0" algn="ctr" rtl="0">
              <a:lnSpc>
                <a:spcPct val="100000"/>
              </a:lnSpc>
              <a:spcBef>
                <a:spcPts val="0"/>
              </a:spcBef>
              <a:spcAft>
                <a:spcPts val="0"/>
              </a:spcAft>
              <a:buClr>
                <a:srgbClr val="000000"/>
              </a:buClr>
              <a:buSzPts val="1400"/>
              <a:buFont typeface="Lato Light"/>
              <a:buNone/>
            </a:pPr>
            <a:endParaRPr sz="1050" b="0" i="0" u="none" strike="noStrike" cap="none">
              <a:solidFill>
                <a:schemeClr val="lt1"/>
              </a:solidFill>
              <a:latin typeface="Lato Light"/>
              <a:ea typeface="Lato Light"/>
              <a:cs typeface="Lato Light"/>
              <a:sym typeface="Lato Light"/>
            </a:endParaRPr>
          </a:p>
          <a:p>
            <a:pPr marL="0" marR="0" lvl="0" indent="0" algn="ctr" rtl="0">
              <a:lnSpc>
                <a:spcPct val="100000"/>
              </a:lnSpc>
              <a:spcBef>
                <a:spcPts val="0"/>
              </a:spcBef>
              <a:spcAft>
                <a:spcPts val="0"/>
              </a:spcAft>
              <a:buClr>
                <a:srgbClr val="000000"/>
              </a:buClr>
              <a:buSzPts val="1400"/>
              <a:buFont typeface="Lato Light"/>
              <a:buNone/>
            </a:pPr>
            <a:r>
              <a:rPr lang="en-GB" sz="1050" b="0" i="0" u="none" strike="noStrike" cap="none">
                <a:solidFill>
                  <a:schemeClr val="lt1"/>
                </a:solidFill>
                <a:latin typeface="Lato Light"/>
                <a:ea typeface="Lato Light"/>
                <a:cs typeface="Lato Light"/>
                <a:sym typeface="Lato Light"/>
              </a:rPr>
              <a:t>Reduced differentiation possibilities</a:t>
            </a:r>
            <a:endParaRPr/>
          </a:p>
        </p:txBody>
      </p:sp>
      <p:sp>
        <p:nvSpPr>
          <p:cNvPr id="235" name="Google Shape;235;p6"/>
          <p:cNvSpPr txBox="1"/>
          <p:nvPr/>
        </p:nvSpPr>
        <p:spPr>
          <a:xfrm>
            <a:off x="5423876" y="1634686"/>
            <a:ext cx="2251800" cy="577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Economica"/>
              <a:buNone/>
            </a:pPr>
            <a:r>
              <a:rPr lang="en-GB" sz="2800" b="0" i="0" u="none" strike="noStrike" cap="none">
                <a:solidFill>
                  <a:schemeClr val="accent3"/>
                </a:solidFill>
                <a:latin typeface="Economica"/>
                <a:ea typeface="Economica"/>
                <a:cs typeface="Economica"/>
                <a:sym typeface="Economica"/>
              </a:rPr>
              <a:t>WEAKNESSES</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500"/>
                                        <p:tgtEl>
                                          <p:spTgt spid="231"/>
                                        </p:tgtEl>
                                      </p:cBhvr>
                                    </p:animEffect>
                                  </p:childTnLst>
                                </p:cTn>
                              </p:par>
                              <p:par>
                                <p:cTn id="8" presetID="10" presetClass="entr" presetSubtype="0" fill="hold" nodeType="withEffect">
                                  <p:stCondLst>
                                    <p:cond delay="0"/>
                                  </p:stCondLst>
                                  <p:childTnLst>
                                    <p:set>
                                      <p:cBhvr>
                                        <p:cTn id="9" dur="1" fill="hold">
                                          <p:stCondLst>
                                            <p:cond delay="0"/>
                                          </p:stCondLst>
                                        </p:cTn>
                                        <p:tgtEl>
                                          <p:spTgt spid="232"/>
                                        </p:tgtEl>
                                        <p:attrNameLst>
                                          <p:attrName>style.visibility</p:attrName>
                                        </p:attrNameLst>
                                      </p:cBhvr>
                                      <p:to>
                                        <p:strVal val="visible"/>
                                      </p:to>
                                    </p:set>
                                    <p:animEffect transition="in" filter="fade">
                                      <p:cBhvr>
                                        <p:cTn id="10" dur="500"/>
                                        <p:tgtEl>
                                          <p:spTgt spid="2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3"/>
                                        </p:tgtEl>
                                        <p:attrNameLst>
                                          <p:attrName>style.visibility</p:attrName>
                                        </p:attrNameLst>
                                      </p:cBhvr>
                                      <p:to>
                                        <p:strVal val="visible"/>
                                      </p:to>
                                    </p:set>
                                    <p:animEffect transition="in" filter="fade">
                                      <p:cBhvr>
                                        <p:cTn id="15" dur="500"/>
                                        <p:tgtEl>
                                          <p:spTgt spid="23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0">
                                            <p:txEl>
                                              <p:pRg st="0" end="0"/>
                                            </p:txEl>
                                          </p:spTgt>
                                        </p:tgtEl>
                                        <p:attrNameLst>
                                          <p:attrName>style.visibility</p:attrName>
                                        </p:attrNameLst>
                                      </p:cBhvr>
                                      <p:to>
                                        <p:strVal val="visible"/>
                                      </p:to>
                                    </p:set>
                                    <p:animEffect transition="in" filter="fade">
                                      <p:cBhvr>
                                        <p:cTn id="20" dur="500"/>
                                        <p:tgtEl>
                                          <p:spTgt spid="23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0">
                                            <p:txEl>
                                              <p:pRg st="1" end="1"/>
                                            </p:txEl>
                                          </p:spTgt>
                                        </p:tgtEl>
                                        <p:attrNameLst>
                                          <p:attrName>style.visibility</p:attrName>
                                        </p:attrNameLst>
                                      </p:cBhvr>
                                      <p:to>
                                        <p:strVal val="visible"/>
                                      </p:to>
                                    </p:set>
                                    <p:animEffect transition="in" filter="fade">
                                      <p:cBhvr>
                                        <p:cTn id="25" dur="500"/>
                                        <p:tgtEl>
                                          <p:spTgt spid="230">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0">
                                            <p:txEl>
                                              <p:pRg st="2" end="2"/>
                                            </p:txEl>
                                          </p:spTgt>
                                        </p:tgtEl>
                                        <p:attrNameLst>
                                          <p:attrName>style.visibility</p:attrName>
                                        </p:attrNameLst>
                                      </p:cBhvr>
                                      <p:to>
                                        <p:strVal val="visible"/>
                                      </p:to>
                                    </p:set>
                                    <p:animEffect transition="in" filter="fade">
                                      <p:cBhvr>
                                        <p:cTn id="30" dur="500"/>
                                        <p:tgtEl>
                                          <p:spTgt spid="230">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35"/>
                                        </p:tgtEl>
                                        <p:attrNameLst>
                                          <p:attrName>style.visibility</p:attrName>
                                        </p:attrNameLst>
                                      </p:cBhvr>
                                      <p:to>
                                        <p:strVal val="visible"/>
                                      </p:to>
                                    </p:set>
                                    <p:animEffect transition="in" filter="fade">
                                      <p:cBhvr>
                                        <p:cTn id="35" dur="500"/>
                                        <p:tgtEl>
                                          <p:spTgt spid="23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4"/>
                                        </p:tgtEl>
                                        <p:attrNameLst>
                                          <p:attrName>style.visibility</p:attrName>
                                        </p:attrNameLst>
                                      </p:cBhvr>
                                      <p:to>
                                        <p:strVal val="visible"/>
                                      </p:to>
                                    </p:set>
                                    <p:animEffect transition="in" filter="fade">
                                      <p:cBhvr>
                                        <p:cTn id="40"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7"/>
          <p:cNvSpPr/>
          <p:nvPr/>
        </p:nvSpPr>
        <p:spPr>
          <a:xfrm rot="1799671">
            <a:off x="4929449" y="1332425"/>
            <a:ext cx="2520868" cy="2181404"/>
          </a:xfrm>
          <a:prstGeom prst="hexagon">
            <a:avLst>
              <a:gd name="adj" fmla="val 29265"/>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7"/>
          <p:cNvSpPr/>
          <p:nvPr/>
        </p:nvSpPr>
        <p:spPr>
          <a:xfrm rot="1799671">
            <a:off x="1674677" y="1036605"/>
            <a:ext cx="2520868" cy="2181404"/>
          </a:xfrm>
          <a:prstGeom prst="hexagon">
            <a:avLst>
              <a:gd name="adj" fmla="val 29265"/>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7"/>
          <p:cNvSpPr txBox="1"/>
          <p:nvPr/>
        </p:nvSpPr>
        <p:spPr>
          <a:xfrm>
            <a:off x="1805578" y="1251040"/>
            <a:ext cx="2251800" cy="577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Economica"/>
              <a:buNone/>
            </a:pPr>
            <a:r>
              <a:rPr lang="en-GB" sz="2000" b="0" i="0" u="none" strike="noStrike" cap="none">
                <a:solidFill>
                  <a:schemeClr val="accent1"/>
                </a:solidFill>
                <a:latin typeface="Economica"/>
                <a:ea typeface="Economica"/>
                <a:cs typeface="Economica"/>
                <a:sym typeface="Economica"/>
              </a:rPr>
              <a:t>Direct </a:t>
            </a:r>
            <a:endParaRPr/>
          </a:p>
          <a:p>
            <a:pPr marL="0" marR="0" lvl="0" indent="0" algn="ctr" rtl="0">
              <a:lnSpc>
                <a:spcPct val="100000"/>
              </a:lnSpc>
              <a:spcBef>
                <a:spcPts val="0"/>
              </a:spcBef>
              <a:spcAft>
                <a:spcPts val="0"/>
              </a:spcAft>
              <a:buClr>
                <a:srgbClr val="000000"/>
              </a:buClr>
              <a:buSzPts val="2400"/>
              <a:buFont typeface="Economica"/>
              <a:buNone/>
            </a:pPr>
            <a:r>
              <a:rPr lang="en-GB" sz="2000" b="0" i="0" u="none" strike="noStrike" cap="none">
                <a:solidFill>
                  <a:schemeClr val="accent1"/>
                </a:solidFill>
                <a:latin typeface="Economica"/>
                <a:ea typeface="Economica"/>
                <a:cs typeface="Economica"/>
                <a:sym typeface="Economica"/>
              </a:rPr>
              <a:t>competition</a:t>
            </a:r>
            <a:endParaRPr/>
          </a:p>
        </p:txBody>
      </p:sp>
      <p:sp>
        <p:nvSpPr>
          <p:cNvPr id="243" name="Google Shape;243;p7"/>
          <p:cNvSpPr txBox="1"/>
          <p:nvPr/>
        </p:nvSpPr>
        <p:spPr>
          <a:xfrm>
            <a:off x="5063982" y="1615193"/>
            <a:ext cx="2251800" cy="577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Economica"/>
              <a:buNone/>
            </a:pPr>
            <a:r>
              <a:rPr lang="en-GB" sz="2000" b="0" i="0" u="none" strike="noStrike" cap="none">
                <a:solidFill>
                  <a:schemeClr val="accent1"/>
                </a:solidFill>
                <a:latin typeface="Economica"/>
                <a:ea typeface="Economica"/>
                <a:cs typeface="Economica"/>
                <a:sym typeface="Economica"/>
              </a:rPr>
              <a:t>Indirect </a:t>
            </a:r>
            <a:endParaRPr/>
          </a:p>
          <a:p>
            <a:pPr marL="0" marR="0" lvl="0" indent="0" algn="ctr" rtl="0">
              <a:lnSpc>
                <a:spcPct val="100000"/>
              </a:lnSpc>
              <a:spcBef>
                <a:spcPts val="0"/>
              </a:spcBef>
              <a:spcAft>
                <a:spcPts val="0"/>
              </a:spcAft>
              <a:buClr>
                <a:srgbClr val="000000"/>
              </a:buClr>
              <a:buSzPts val="2400"/>
              <a:buFont typeface="Economica"/>
              <a:buNone/>
            </a:pPr>
            <a:r>
              <a:rPr lang="en-GB" sz="2000" b="0" i="0" u="none" strike="noStrike" cap="none">
                <a:solidFill>
                  <a:schemeClr val="accent1"/>
                </a:solidFill>
                <a:latin typeface="Economica"/>
                <a:ea typeface="Economica"/>
                <a:cs typeface="Economica"/>
                <a:sym typeface="Economica"/>
              </a:rPr>
              <a:t>competition</a:t>
            </a:r>
            <a:endParaRPr/>
          </a:p>
        </p:txBody>
      </p:sp>
      <p:sp>
        <p:nvSpPr>
          <p:cNvPr id="244" name="Google Shape;244;p7"/>
          <p:cNvSpPr txBox="1"/>
          <p:nvPr/>
        </p:nvSpPr>
        <p:spPr>
          <a:xfrm>
            <a:off x="4016443" y="2435785"/>
            <a:ext cx="1081340" cy="35929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Lato Light"/>
              <a:buNone/>
            </a:pPr>
            <a:r>
              <a:rPr lang="en-GB" sz="2000" b="0" i="0" u="none" strike="noStrike" cap="none">
                <a:solidFill>
                  <a:schemeClr val="lt1"/>
                </a:solidFill>
                <a:latin typeface="Lato Light"/>
                <a:ea typeface="Lato Light"/>
                <a:cs typeface="Lato Light"/>
                <a:sym typeface="Lato Light"/>
              </a:rPr>
              <a:t>- - - - - -</a:t>
            </a:r>
            <a:endParaRPr/>
          </a:p>
        </p:txBody>
      </p:sp>
      <p:sp>
        <p:nvSpPr>
          <p:cNvPr id="245" name="Google Shape;245;p7"/>
          <p:cNvSpPr txBox="1"/>
          <p:nvPr/>
        </p:nvSpPr>
        <p:spPr>
          <a:xfrm>
            <a:off x="4016443" y="2220412"/>
            <a:ext cx="1081340" cy="35929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Lato Light"/>
              <a:buNone/>
            </a:pPr>
            <a:r>
              <a:rPr lang="en-GB" sz="2000" b="0" i="0" u="none" strike="noStrike" cap="none">
                <a:solidFill>
                  <a:schemeClr val="accent1"/>
                </a:solidFill>
                <a:latin typeface="Lato Light"/>
                <a:ea typeface="Lato Light"/>
                <a:cs typeface="Lato Light"/>
                <a:sym typeface="Lato Light"/>
              </a:rPr>
              <a:t>- - - - - -</a:t>
            </a:r>
            <a:endParaRPr/>
          </a:p>
        </p:txBody>
      </p:sp>
      <p:pic>
        <p:nvPicPr>
          <p:cNvPr id="246" name="Google Shape;246;p7"/>
          <p:cNvPicPr preferRelativeResize="0"/>
          <p:nvPr/>
        </p:nvPicPr>
        <p:blipFill rotWithShape="1">
          <a:blip r:embed="rId3">
            <a:alphaModFix/>
          </a:blip>
          <a:srcRect/>
          <a:stretch/>
        </p:blipFill>
        <p:spPr>
          <a:xfrm>
            <a:off x="1764131" y="2703627"/>
            <a:ext cx="2334694" cy="1812661"/>
          </a:xfrm>
          <a:prstGeom prst="rect">
            <a:avLst/>
          </a:prstGeom>
          <a:noFill/>
          <a:ln>
            <a:noFill/>
          </a:ln>
        </p:spPr>
      </p:pic>
      <p:sp>
        <p:nvSpPr>
          <p:cNvPr id="247" name="Google Shape;247;p7"/>
          <p:cNvSpPr txBox="1">
            <a:spLocks noGrp="1"/>
          </p:cNvSpPr>
          <p:nvPr>
            <p:ph type="subTitle" idx="1"/>
          </p:nvPr>
        </p:nvSpPr>
        <p:spPr>
          <a:xfrm>
            <a:off x="1907055" y="1768017"/>
            <a:ext cx="2048845" cy="1522553"/>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SzPts val="1400"/>
              <a:buNone/>
            </a:pPr>
            <a:r>
              <a:rPr lang="en-GB" sz="1100"/>
              <a:t>Royal Pet Spa</a:t>
            </a:r>
            <a:endParaRPr/>
          </a:p>
          <a:p>
            <a:pPr marL="0" lvl="0" indent="0" algn="ctr" rtl="0">
              <a:lnSpc>
                <a:spcPct val="150000"/>
              </a:lnSpc>
              <a:spcBef>
                <a:spcPts val="0"/>
              </a:spcBef>
              <a:spcAft>
                <a:spcPts val="0"/>
              </a:spcAft>
              <a:buSzPts val="1400"/>
              <a:buNone/>
            </a:pPr>
            <a:r>
              <a:rPr lang="en-GB" sz="1100"/>
              <a:t>Fitz Pet Salon</a:t>
            </a:r>
            <a:endParaRPr/>
          </a:p>
          <a:p>
            <a:pPr marL="0" lvl="0" indent="0" algn="ctr" rtl="0">
              <a:lnSpc>
                <a:spcPct val="150000"/>
              </a:lnSpc>
              <a:spcBef>
                <a:spcPts val="0"/>
              </a:spcBef>
              <a:spcAft>
                <a:spcPts val="0"/>
              </a:spcAft>
              <a:buSzPts val="1400"/>
              <a:buNone/>
            </a:pPr>
            <a:r>
              <a:rPr lang="en-GB" sz="1100"/>
              <a:t>Perfect Pet Salon</a:t>
            </a:r>
            <a:endParaRPr/>
          </a:p>
          <a:p>
            <a:pPr marL="0" lvl="0" indent="0" algn="ctr" rtl="0">
              <a:lnSpc>
                <a:spcPct val="150000"/>
              </a:lnSpc>
              <a:spcBef>
                <a:spcPts val="0"/>
              </a:spcBef>
              <a:spcAft>
                <a:spcPts val="0"/>
              </a:spcAft>
              <a:buSzPts val="1400"/>
              <a:buNone/>
            </a:pPr>
            <a:r>
              <a:rPr lang="en-GB" sz="1100"/>
              <a:t>Alpha Pet</a:t>
            </a:r>
            <a:endParaRPr/>
          </a:p>
          <a:p>
            <a:pPr marL="0" lvl="0" indent="0" algn="ctr" rtl="0">
              <a:lnSpc>
                <a:spcPct val="150000"/>
              </a:lnSpc>
              <a:spcBef>
                <a:spcPts val="0"/>
              </a:spcBef>
              <a:spcAft>
                <a:spcPts val="0"/>
              </a:spcAft>
              <a:buSzPts val="1400"/>
              <a:buNone/>
            </a:pPr>
            <a:r>
              <a:rPr lang="en-GB" sz="1100"/>
              <a:t>Blue Pet Salon</a:t>
            </a:r>
            <a:endParaRPr/>
          </a:p>
          <a:p>
            <a:pPr marL="0" lvl="0" indent="0" algn="ctr" rtl="0">
              <a:lnSpc>
                <a:spcPct val="150000"/>
              </a:lnSpc>
              <a:spcBef>
                <a:spcPts val="0"/>
              </a:spcBef>
              <a:spcAft>
                <a:spcPts val="0"/>
              </a:spcAft>
              <a:buSzPts val="1400"/>
              <a:buNone/>
            </a:pPr>
            <a:r>
              <a:rPr lang="en-GB" sz="1100"/>
              <a:t>Lofty Pets</a:t>
            </a:r>
            <a:endParaRPr/>
          </a:p>
          <a:p>
            <a:pPr marL="0" lvl="0" indent="0" algn="ctr" rtl="0">
              <a:lnSpc>
                <a:spcPct val="150000"/>
              </a:lnSpc>
              <a:spcBef>
                <a:spcPts val="0"/>
              </a:spcBef>
              <a:spcAft>
                <a:spcPts val="0"/>
              </a:spcAft>
              <a:buSzPts val="1400"/>
              <a:buNone/>
            </a:pPr>
            <a:r>
              <a:rPr lang="en-GB" sz="1100"/>
              <a:t>Groom Vet</a:t>
            </a:r>
            <a:endParaRPr/>
          </a:p>
          <a:p>
            <a:pPr marL="0" lvl="0" indent="0" algn="ctr" rtl="0">
              <a:lnSpc>
                <a:spcPct val="150000"/>
              </a:lnSpc>
              <a:spcBef>
                <a:spcPts val="0"/>
              </a:spcBef>
              <a:spcAft>
                <a:spcPts val="0"/>
              </a:spcAft>
              <a:buSzPts val="1400"/>
              <a:buNone/>
            </a:pPr>
            <a:r>
              <a:rPr lang="en-GB" sz="1100"/>
              <a:t>Labute Fericite</a:t>
            </a:r>
            <a:endParaRPr sz="1000"/>
          </a:p>
        </p:txBody>
      </p:sp>
      <p:pic>
        <p:nvPicPr>
          <p:cNvPr id="248" name="Google Shape;248;p7"/>
          <p:cNvPicPr preferRelativeResize="0"/>
          <p:nvPr/>
        </p:nvPicPr>
        <p:blipFill rotWithShape="1">
          <a:blip r:embed="rId4">
            <a:alphaModFix/>
          </a:blip>
          <a:srcRect/>
          <a:stretch/>
        </p:blipFill>
        <p:spPr>
          <a:xfrm>
            <a:off x="5092539" y="2956267"/>
            <a:ext cx="2209801" cy="1093516"/>
          </a:xfrm>
          <a:prstGeom prst="rect">
            <a:avLst/>
          </a:prstGeom>
          <a:noFill/>
          <a:ln>
            <a:noFill/>
          </a:ln>
        </p:spPr>
      </p:pic>
      <p:sp>
        <p:nvSpPr>
          <p:cNvPr id="249" name="Google Shape;249;p7"/>
          <p:cNvSpPr txBox="1"/>
          <p:nvPr/>
        </p:nvSpPr>
        <p:spPr>
          <a:xfrm>
            <a:off x="5127466" y="2209614"/>
            <a:ext cx="2048845" cy="1273664"/>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50000"/>
              </a:lnSpc>
              <a:spcBef>
                <a:spcPts val="0"/>
              </a:spcBef>
              <a:spcAft>
                <a:spcPts val="0"/>
              </a:spcAft>
              <a:buClr>
                <a:srgbClr val="000000"/>
              </a:buClr>
              <a:buSzPts val="1400"/>
              <a:buFont typeface="Lato Light"/>
              <a:buNone/>
            </a:pPr>
            <a:r>
              <a:rPr lang="en-GB" sz="1100" b="0" i="0" u="none" strike="noStrike" cap="none">
                <a:solidFill>
                  <a:srgbClr val="000000"/>
                </a:solidFill>
                <a:latin typeface="Lato Light"/>
                <a:ea typeface="Lato Light"/>
                <a:cs typeface="Lato Light"/>
                <a:sym typeface="Lato Light"/>
              </a:rPr>
              <a:t>Sanita vet</a:t>
            </a:r>
            <a:endParaRPr/>
          </a:p>
          <a:p>
            <a:pPr marL="457200" marR="0" lvl="0" indent="-317500" algn="ctr" rtl="0">
              <a:lnSpc>
                <a:spcPct val="150000"/>
              </a:lnSpc>
              <a:spcBef>
                <a:spcPts val="0"/>
              </a:spcBef>
              <a:spcAft>
                <a:spcPts val="0"/>
              </a:spcAft>
              <a:buClr>
                <a:srgbClr val="000000"/>
              </a:buClr>
              <a:buSzPts val="1400"/>
              <a:buFont typeface="Lato Light"/>
              <a:buNone/>
            </a:pPr>
            <a:r>
              <a:rPr lang="en-GB" sz="1100" b="0" i="0" u="none" strike="noStrike" cap="none">
                <a:solidFill>
                  <a:srgbClr val="000000"/>
                </a:solidFill>
                <a:latin typeface="Lato Light"/>
                <a:ea typeface="Lato Light"/>
                <a:cs typeface="Lato Light"/>
                <a:sym typeface="Lato Light"/>
              </a:rPr>
              <a:t>Geo’s Medical Vet</a:t>
            </a:r>
            <a:endParaRPr/>
          </a:p>
          <a:p>
            <a:pPr marL="457200" marR="0" lvl="0" indent="-317500" algn="ctr" rtl="0">
              <a:lnSpc>
                <a:spcPct val="150000"/>
              </a:lnSpc>
              <a:spcBef>
                <a:spcPts val="0"/>
              </a:spcBef>
              <a:spcAft>
                <a:spcPts val="0"/>
              </a:spcAft>
              <a:buClr>
                <a:srgbClr val="000000"/>
              </a:buClr>
              <a:buSzPts val="1400"/>
              <a:buFont typeface="Lato Light"/>
              <a:buNone/>
            </a:pPr>
            <a:r>
              <a:rPr lang="en-GB" sz="1100" b="0" i="0" u="none" strike="noStrike" cap="none">
                <a:solidFill>
                  <a:srgbClr val="000000"/>
                </a:solidFill>
                <a:latin typeface="Lato Light"/>
                <a:ea typeface="Lato Light"/>
                <a:cs typeface="Lato Light"/>
                <a:sym typeface="Lato Light"/>
              </a:rPr>
              <a:t>Pet Stuff</a:t>
            </a:r>
            <a:endParaRPr/>
          </a:p>
          <a:p>
            <a:pPr marL="457200" marR="0" lvl="0" indent="-317500" algn="ctr" rtl="0">
              <a:lnSpc>
                <a:spcPct val="150000"/>
              </a:lnSpc>
              <a:spcBef>
                <a:spcPts val="0"/>
              </a:spcBef>
              <a:spcAft>
                <a:spcPts val="0"/>
              </a:spcAft>
              <a:buClr>
                <a:srgbClr val="000000"/>
              </a:buClr>
              <a:buSzPts val="1400"/>
              <a:buFont typeface="Lato Light"/>
              <a:buNone/>
            </a:pPr>
            <a:r>
              <a:rPr lang="en-GB" sz="1100" b="0" i="0" u="none" strike="noStrike" cap="none">
                <a:solidFill>
                  <a:srgbClr val="000000"/>
                </a:solidFill>
                <a:latin typeface="Lato Light"/>
                <a:ea typeface="Lato Light"/>
                <a:cs typeface="Lato Light"/>
                <a:sym typeface="Lato Light"/>
              </a:rPr>
              <a:t>A&amp;A Medical Vet</a:t>
            </a:r>
            <a:endParaRPr/>
          </a:p>
          <a:p>
            <a:pPr marL="457200" marR="0" lvl="0" indent="-317500" algn="ctr" rtl="0">
              <a:lnSpc>
                <a:spcPct val="150000"/>
              </a:lnSpc>
              <a:spcBef>
                <a:spcPts val="0"/>
              </a:spcBef>
              <a:spcAft>
                <a:spcPts val="0"/>
              </a:spcAft>
              <a:buClr>
                <a:srgbClr val="000000"/>
              </a:buClr>
              <a:buSzPts val="1400"/>
              <a:buFont typeface="Lato Light"/>
              <a:buNone/>
            </a:pPr>
            <a:r>
              <a:rPr lang="en-GB" sz="1100" b="0" i="0" u="none" strike="noStrike" cap="none">
                <a:solidFill>
                  <a:srgbClr val="000000"/>
                </a:solidFill>
                <a:latin typeface="Lato Light"/>
                <a:ea typeface="Lato Light"/>
                <a:cs typeface="Lato Light"/>
                <a:sym typeface="Lato Light"/>
              </a:rPr>
              <a:t>Lamy Vet</a:t>
            </a:r>
            <a:endParaRPr sz="1000" b="0" i="0" u="none" strike="noStrike" cap="none">
              <a:solidFill>
                <a:srgbClr val="000000"/>
              </a:solidFill>
              <a:latin typeface="Lato Light"/>
              <a:ea typeface="Lato Light"/>
              <a:cs typeface="Lato Light"/>
              <a:sym typeface="Lato Light"/>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500"/>
                                        <p:tgtEl>
                                          <p:spTgt spid="2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2"/>
                                        </p:tgtEl>
                                        <p:attrNameLst>
                                          <p:attrName>style.visibility</p:attrName>
                                        </p:attrNameLst>
                                      </p:cBhvr>
                                      <p:to>
                                        <p:strVal val="visible"/>
                                      </p:to>
                                    </p:set>
                                    <p:animEffect transition="in" filter="fade">
                                      <p:cBhvr>
                                        <p:cTn id="12" dur="500"/>
                                        <p:tgtEl>
                                          <p:spTgt spid="2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7">
                                            <p:txEl>
                                              <p:pRg st="0" end="0"/>
                                            </p:txEl>
                                          </p:spTgt>
                                        </p:tgtEl>
                                        <p:attrNameLst>
                                          <p:attrName>style.visibility</p:attrName>
                                        </p:attrNameLst>
                                      </p:cBhvr>
                                      <p:to>
                                        <p:strVal val="visible"/>
                                      </p:to>
                                    </p:set>
                                    <p:animEffect transition="in" filter="fade">
                                      <p:cBhvr>
                                        <p:cTn id="17" dur="500"/>
                                        <p:tgtEl>
                                          <p:spTgt spid="2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7">
                                            <p:txEl>
                                              <p:pRg st="1" end="1"/>
                                            </p:txEl>
                                          </p:spTgt>
                                        </p:tgtEl>
                                        <p:attrNameLst>
                                          <p:attrName>style.visibility</p:attrName>
                                        </p:attrNameLst>
                                      </p:cBhvr>
                                      <p:to>
                                        <p:strVal val="visible"/>
                                      </p:to>
                                    </p:set>
                                    <p:animEffect transition="in" filter="fade">
                                      <p:cBhvr>
                                        <p:cTn id="22" dur="500"/>
                                        <p:tgtEl>
                                          <p:spTgt spid="2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7">
                                            <p:txEl>
                                              <p:pRg st="2" end="2"/>
                                            </p:txEl>
                                          </p:spTgt>
                                        </p:tgtEl>
                                        <p:attrNameLst>
                                          <p:attrName>style.visibility</p:attrName>
                                        </p:attrNameLst>
                                      </p:cBhvr>
                                      <p:to>
                                        <p:strVal val="visible"/>
                                      </p:to>
                                    </p:set>
                                    <p:animEffect transition="in" filter="fade">
                                      <p:cBhvr>
                                        <p:cTn id="27" dur="500"/>
                                        <p:tgtEl>
                                          <p:spTgt spid="2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7">
                                            <p:txEl>
                                              <p:pRg st="3" end="3"/>
                                            </p:txEl>
                                          </p:spTgt>
                                        </p:tgtEl>
                                        <p:attrNameLst>
                                          <p:attrName>style.visibility</p:attrName>
                                        </p:attrNameLst>
                                      </p:cBhvr>
                                      <p:to>
                                        <p:strVal val="visible"/>
                                      </p:to>
                                    </p:set>
                                    <p:animEffect transition="in" filter="fade">
                                      <p:cBhvr>
                                        <p:cTn id="32" dur="500"/>
                                        <p:tgtEl>
                                          <p:spTgt spid="24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7">
                                            <p:txEl>
                                              <p:pRg st="4" end="4"/>
                                            </p:txEl>
                                          </p:spTgt>
                                        </p:tgtEl>
                                        <p:attrNameLst>
                                          <p:attrName>style.visibility</p:attrName>
                                        </p:attrNameLst>
                                      </p:cBhvr>
                                      <p:to>
                                        <p:strVal val="visible"/>
                                      </p:to>
                                    </p:set>
                                    <p:animEffect transition="in" filter="fade">
                                      <p:cBhvr>
                                        <p:cTn id="37" dur="500"/>
                                        <p:tgtEl>
                                          <p:spTgt spid="24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7">
                                            <p:txEl>
                                              <p:pRg st="5" end="5"/>
                                            </p:txEl>
                                          </p:spTgt>
                                        </p:tgtEl>
                                        <p:attrNameLst>
                                          <p:attrName>style.visibility</p:attrName>
                                        </p:attrNameLst>
                                      </p:cBhvr>
                                      <p:to>
                                        <p:strVal val="visible"/>
                                      </p:to>
                                    </p:set>
                                    <p:animEffect transition="in" filter="fade">
                                      <p:cBhvr>
                                        <p:cTn id="42" dur="500"/>
                                        <p:tgtEl>
                                          <p:spTgt spid="24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7">
                                            <p:txEl>
                                              <p:pRg st="6" end="6"/>
                                            </p:txEl>
                                          </p:spTgt>
                                        </p:tgtEl>
                                        <p:attrNameLst>
                                          <p:attrName>style.visibility</p:attrName>
                                        </p:attrNameLst>
                                      </p:cBhvr>
                                      <p:to>
                                        <p:strVal val="visible"/>
                                      </p:to>
                                    </p:set>
                                    <p:animEffect transition="in" filter="fade">
                                      <p:cBhvr>
                                        <p:cTn id="47" dur="500"/>
                                        <p:tgtEl>
                                          <p:spTgt spid="247">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7">
                                            <p:txEl>
                                              <p:pRg st="7" end="7"/>
                                            </p:txEl>
                                          </p:spTgt>
                                        </p:tgtEl>
                                        <p:attrNameLst>
                                          <p:attrName>style.visibility</p:attrName>
                                        </p:attrNameLst>
                                      </p:cBhvr>
                                      <p:to>
                                        <p:strVal val="visible"/>
                                      </p:to>
                                    </p:set>
                                    <p:animEffect transition="in" filter="fade">
                                      <p:cBhvr>
                                        <p:cTn id="52" dur="500"/>
                                        <p:tgtEl>
                                          <p:spTgt spid="247">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5"/>
                                        </p:tgtEl>
                                        <p:attrNameLst>
                                          <p:attrName>style.visibility</p:attrName>
                                        </p:attrNameLst>
                                      </p:cBhvr>
                                      <p:to>
                                        <p:strVal val="visible"/>
                                      </p:to>
                                    </p:set>
                                    <p:animEffect transition="in" filter="fade">
                                      <p:cBhvr>
                                        <p:cTn id="57" dur="500"/>
                                        <p:tgtEl>
                                          <p:spTgt spid="245"/>
                                        </p:tgtEl>
                                      </p:cBhvr>
                                    </p:animEffect>
                                  </p:childTnLst>
                                </p:cTn>
                              </p:par>
                              <p:par>
                                <p:cTn id="58" presetID="10" presetClass="entr" presetSubtype="0" fill="hold" nodeType="withEffect">
                                  <p:stCondLst>
                                    <p:cond delay="0"/>
                                  </p:stCondLst>
                                  <p:childTnLst>
                                    <p:set>
                                      <p:cBhvr>
                                        <p:cTn id="59" dur="1" fill="hold">
                                          <p:stCondLst>
                                            <p:cond delay="0"/>
                                          </p:stCondLst>
                                        </p:cTn>
                                        <p:tgtEl>
                                          <p:spTgt spid="244"/>
                                        </p:tgtEl>
                                        <p:attrNameLst>
                                          <p:attrName>style.visibility</p:attrName>
                                        </p:attrNameLst>
                                      </p:cBhvr>
                                      <p:to>
                                        <p:strVal val="visible"/>
                                      </p:to>
                                    </p:set>
                                    <p:animEffect transition="in" filter="fade">
                                      <p:cBhvr>
                                        <p:cTn id="60" dur="500"/>
                                        <p:tgtEl>
                                          <p:spTgt spid="24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40"/>
                                        </p:tgtEl>
                                        <p:attrNameLst>
                                          <p:attrName>style.visibility</p:attrName>
                                        </p:attrNameLst>
                                      </p:cBhvr>
                                      <p:to>
                                        <p:strVal val="visible"/>
                                      </p:to>
                                    </p:set>
                                    <p:animEffect transition="in" filter="fade">
                                      <p:cBhvr>
                                        <p:cTn id="65" dur="500"/>
                                        <p:tgtEl>
                                          <p:spTgt spid="24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43"/>
                                        </p:tgtEl>
                                        <p:attrNameLst>
                                          <p:attrName>style.visibility</p:attrName>
                                        </p:attrNameLst>
                                      </p:cBhvr>
                                      <p:to>
                                        <p:strVal val="visible"/>
                                      </p:to>
                                    </p:set>
                                    <p:animEffect transition="in" filter="fade">
                                      <p:cBhvr>
                                        <p:cTn id="70" dur="500"/>
                                        <p:tgtEl>
                                          <p:spTgt spid="24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49"/>
                                        </p:tgtEl>
                                        <p:attrNameLst>
                                          <p:attrName>style.visibility</p:attrName>
                                        </p:attrNameLst>
                                      </p:cBhvr>
                                      <p:to>
                                        <p:strVal val="visible"/>
                                      </p:to>
                                    </p:set>
                                    <p:animEffect transition="in" filter="fade">
                                      <p:cBhvr>
                                        <p:cTn id="75"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aphicFrame>
        <p:nvGraphicFramePr>
          <p:cNvPr id="254" name="Google Shape;254;p8"/>
          <p:cNvGraphicFramePr/>
          <p:nvPr/>
        </p:nvGraphicFramePr>
        <p:xfrm>
          <a:off x="218536" y="767299"/>
          <a:ext cx="8706925" cy="1932925"/>
        </p:xfrm>
        <a:graphic>
          <a:graphicData uri="http://schemas.openxmlformats.org/drawingml/2006/table">
            <a:tbl>
              <a:tblPr>
                <a:noFill/>
                <a:tableStyleId>{C7F0EB39-7581-43B1-B9C5-F5A83B78453C}</a:tableStyleId>
              </a:tblPr>
              <a:tblGrid>
                <a:gridCol w="1686925">
                  <a:extLst>
                    <a:ext uri="{9D8B030D-6E8A-4147-A177-3AD203B41FA5}">
                      <a16:colId xmlns:a16="http://schemas.microsoft.com/office/drawing/2014/main" val="20000"/>
                    </a:ext>
                  </a:extLst>
                </a:gridCol>
                <a:gridCol w="468000">
                  <a:extLst>
                    <a:ext uri="{9D8B030D-6E8A-4147-A177-3AD203B41FA5}">
                      <a16:colId xmlns:a16="http://schemas.microsoft.com/office/drawing/2014/main" val="20001"/>
                    </a:ext>
                  </a:extLst>
                </a:gridCol>
                <a:gridCol w="468000">
                  <a:extLst>
                    <a:ext uri="{9D8B030D-6E8A-4147-A177-3AD203B41FA5}">
                      <a16:colId xmlns:a16="http://schemas.microsoft.com/office/drawing/2014/main" val="20002"/>
                    </a:ext>
                  </a:extLst>
                </a:gridCol>
                <a:gridCol w="468000">
                  <a:extLst>
                    <a:ext uri="{9D8B030D-6E8A-4147-A177-3AD203B41FA5}">
                      <a16:colId xmlns:a16="http://schemas.microsoft.com/office/drawing/2014/main" val="20003"/>
                    </a:ext>
                  </a:extLst>
                </a:gridCol>
                <a:gridCol w="468000">
                  <a:extLst>
                    <a:ext uri="{9D8B030D-6E8A-4147-A177-3AD203B41FA5}">
                      <a16:colId xmlns:a16="http://schemas.microsoft.com/office/drawing/2014/main" val="20004"/>
                    </a:ext>
                  </a:extLst>
                </a:gridCol>
                <a:gridCol w="468000">
                  <a:extLst>
                    <a:ext uri="{9D8B030D-6E8A-4147-A177-3AD203B41FA5}">
                      <a16:colId xmlns:a16="http://schemas.microsoft.com/office/drawing/2014/main" val="20005"/>
                    </a:ext>
                  </a:extLst>
                </a:gridCol>
                <a:gridCol w="468000">
                  <a:extLst>
                    <a:ext uri="{9D8B030D-6E8A-4147-A177-3AD203B41FA5}">
                      <a16:colId xmlns:a16="http://schemas.microsoft.com/office/drawing/2014/main" val="20006"/>
                    </a:ext>
                  </a:extLst>
                </a:gridCol>
                <a:gridCol w="468000">
                  <a:extLst>
                    <a:ext uri="{9D8B030D-6E8A-4147-A177-3AD203B41FA5}">
                      <a16:colId xmlns:a16="http://schemas.microsoft.com/office/drawing/2014/main" val="20007"/>
                    </a:ext>
                  </a:extLst>
                </a:gridCol>
                <a:gridCol w="468000">
                  <a:extLst>
                    <a:ext uri="{9D8B030D-6E8A-4147-A177-3AD203B41FA5}">
                      <a16:colId xmlns:a16="http://schemas.microsoft.com/office/drawing/2014/main" val="20008"/>
                    </a:ext>
                  </a:extLst>
                </a:gridCol>
                <a:gridCol w="468000">
                  <a:extLst>
                    <a:ext uri="{9D8B030D-6E8A-4147-A177-3AD203B41FA5}">
                      <a16:colId xmlns:a16="http://schemas.microsoft.com/office/drawing/2014/main" val="20009"/>
                    </a:ext>
                  </a:extLst>
                </a:gridCol>
                <a:gridCol w="468000">
                  <a:extLst>
                    <a:ext uri="{9D8B030D-6E8A-4147-A177-3AD203B41FA5}">
                      <a16:colId xmlns:a16="http://schemas.microsoft.com/office/drawing/2014/main" val="20010"/>
                    </a:ext>
                  </a:extLst>
                </a:gridCol>
                <a:gridCol w="468000">
                  <a:extLst>
                    <a:ext uri="{9D8B030D-6E8A-4147-A177-3AD203B41FA5}">
                      <a16:colId xmlns:a16="http://schemas.microsoft.com/office/drawing/2014/main" val="20011"/>
                    </a:ext>
                  </a:extLst>
                </a:gridCol>
                <a:gridCol w="468000">
                  <a:extLst>
                    <a:ext uri="{9D8B030D-6E8A-4147-A177-3AD203B41FA5}">
                      <a16:colId xmlns:a16="http://schemas.microsoft.com/office/drawing/2014/main" val="20012"/>
                    </a:ext>
                  </a:extLst>
                </a:gridCol>
                <a:gridCol w="468000">
                  <a:extLst>
                    <a:ext uri="{9D8B030D-6E8A-4147-A177-3AD203B41FA5}">
                      <a16:colId xmlns:a16="http://schemas.microsoft.com/office/drawing/2014/main" val="20013"/>
                    </a:ext>
                  </a:extLst>
                </a:gridCol>
                <a:gridCol w="468000">
                  <a:extLst>
                    <a:ext uri="{9D8B030D-6E8A-4147-A177-3AD203B41FA5}">
                      <a16:colId xmlns:a16="http://schemas.microsoft.com/office/drawing/2014/main" val="20014"/>
                    </a:ext>
                  </a:extLst>
                </a:gridCol>
                <a:gridCol w="468000">
                  <a:extLst>
                    <a:ext uri="{9D8B030D-6E8A-4147-A177-3AD203B41FA5}">
                      <a16:colId xmlns:a16="http://schemas.microsoft.com/office/drawing/2014/main" val="20015"/>
                    </a:ext>
                  </a:extLst>
                </a:gridCol>
              </a:tblGrid>
              <a:tr h="335850">
                <a:tc>
                  <a:txBody>
                    <a:bodyPr/>
                    <a:lstStyle/>
                    <a:p>
                      <a:pPr marL="0" marR="0" lvl="0" indent="0" algn="l" rtl="0">
                        <a:lnSpc>
                          <a:spcPct val="100000"/>
                        </a:lnSpc>
                        <a:spcBef>
                          <a:spcPts val="0"/>
                        </a:spcBef>
                        <a:spcAft>
                          <a:spcPts val="0"/>
                        </a:spcAft>
                        <a:buNone/>
                      </a:pPr>
                      <a:r>
                        <a:rPr lang="en-GB" sz="900" b="0" u="none" strike="noStrike" cap="none">
                          <a:solidFill>
                            <a:schemeClr val="lt1"/>
                          </a:solidFill>
                          <a:latin typeface="Roboto"/>
                          <a:ea typeface="Roboto"/>
                          <a:cs typeface="Roboto"/>
                          <a:sym typeface="Roboto"/>
                        </a:rPr>
                        <a:t>Webpage and host (Wix Pro Plan)</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240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77675">
                <a:tc>
                  <a:txBody>
                    <a:bodyPr/>
                    <a:lstStyle/>
                    <a:p>
                      <a:pPr marL="0" marR="0" lvl="0" indent="0" algn="l" rtl="0">
                        <a:lnSpc>
                          <a:spcPct val="100000"/>
                        </a:lnSpc>
                        <a:spcBef>
                          <a:spcPts val="0"/>
                        </a:spcBef>
                        <a:spcAft>
                          <a:spcPts val="0"/>
                        </a:spcAft>
                        <a:buNone/>
                      </a:pPr>
                      <a:r>
                        <a:rPr lang="en-GB" sz="900" b="0" u="none" strike="noStrike" cap="none">
                          <a:solidFill>
                            <a:schemeClr val="lt1"/>
                          </a:solidFill>
                          <a:latin typeface="Roboto"/>
                          <a:ea typeface="Roboto"/>
                          <a:cs typeface="Roboto"/>
                          <a:sym typeface="Roboto"/>
                        </a:rPr>
                        <a:t>Logo</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100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100" u="none" strike="noStrike" cap="none">
                        <a:solidFill>
                          <a:schemeClr val="lt1"/>
                        </a:solidFill>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100" u="none" strike="noStrike" cap="none">
                        <a:solidFill>
                          <a:schemeClr val="lt1"/>
                        </a:solidFill>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100" u="none" strike="noStrike" cap="none">
                        <a:solidFill>
                          <a:schemeClr val="lt1"/>
                        </a:solidFill>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100" u="none" strike="noStrike" cap="none">
                        <a:solidFill>
                          <a:schemeClr val="lt1"/>
                        </a:solidFill>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100" u="none" strike="noStrike" cap="none">
                        <a:solidFill>
                          <a:schemeClr val="lt1"/>
                        </a:solidFill>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100" u="none" strike="noStrike" cap="none">
                        <a:solidFill>
                          <a:schemeClr val="lt1"/>
                        </a:solidFill>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100" u="none" strike="noStrike" cap="none">
                        <a:solidFill>
                          <a:schemeClr val="lt1"/>
                        </a:solidFill>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100" u="none" strike="noStrike" cap="none">
                        <a:solidFill>
                          <a:schemeClr val="lt1"/>
                        </a:solidFill>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100" u="none" strike="noStrike" cap="none">
                        <a:solidFill>
                          <a:schemeClr val="lt1"/>
                        </a:solidFill>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100" u="none" strike="noStrike" cap="none">
                        <a:solidFill>
                          <a:schemeClr val="lt1"/>
                        </a:solidFill>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100" u="none" strike="noStrike" cap="none">
                        <a:solidFill>
                          <a:schemeClr val="lt1"/>
                        </a:solidFill>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000" b="0" u="none" strike="noStrike" cap="none">
                        <a:solidFill>
                          <a:schemeClr val="lt1"/>
                        </a:solidFill>
                        <a:latin typeface="Roboto"/>
                        <a:ea typeface="Roboto"/>
                        <a:cs typeface="Roboto"/>
                        <a:sym typeface="Roboto"/>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100" u="none" strike="noStrike" cap="none">
                        <a:solidFill>
                          <a:schemeClr val="lt1"/>
                        </a:solidFill>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100" u="none" strike="noStrike" cap="none">
                        <a:solidFill>
                          <a:schemeClr val="lt1"/>
                        </a:solidFill>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42175">
                <a:tc>
                  <a:txBody>
                    <a:bodyPr/>
                    <a:lstStyle/>
                    <a:p>
                      <a:pPr marL="0" marR="0" lvl="0" indent="0" algn="l" rtl="0">
                        <a:lnSpc>
                          <a:spcPct val="100000"/>
                        </a:lnSpc>
                        <a:spcBef>
                          <a:spcPts val="0"/>
                        </a:spcBef>
                        <a:spcAft>
                          <a:spcPts val="0"/>
                        </a:spcAft>
                        <a:buNone/>
                      </a:pPr>
                      <a:r>
                        <a:rPr lang="en-GB" sz="900" b="0" u="none" strike="noStrike" cap="none">
                          <a:solidFill>
                            <a:schemeClr val="lt1"/>
                          </a:solidFill>
                          <a:latin typeface="Roboto"/>
                          <a:ea typeface="Roboto"/>
                          <a:cs typeface="Roboto"/>
                          <a:sym typeface="Roboto"/>
                        </a:rPr>
                        <a:t>Instagram and Facebook Ads</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100" u="none" strike="noStrike" cap="none">
                          <a:solidFill>
                            <a:schemeClr val="lt1"/>
                          </a:solidFill>
                        </a:rPr>
                        <a:t>4,800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100" u="none" strike="noStrike" cap="none">
                          <a:solidFill>
                            <a:schemeClr val="lt1"/>
                          </a:solidFill>
                        </a:rPr>
                        <a:t>4,800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100" u="none" strike="noStrike" cap="none">
                          <a:solidFill>
                            <a:schemeClr val="lt1"/>
                          </a:solidFill>
                        </a:rPr>
                        <a:t>4,800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20025">
                <a:tc>
                  <a:txBody>
                    <a:bodyPr/>
                    <a:lstStyle/>
                    <a:p>
                      <a:pPr marL="0" marR="0" lvl="0" indent="0" algn="l" rtl="0">
                        <a:lnSpc>
                          <a:spcPct val="100000"/>
                        </a:lnSpc>
                        <a:spcBef>
                          <a:spcPts val="0"/>
                        </a:spcBef>
                        <a:spcAft>
                          <a:spcPts val="0"/>
                        </a:spcAft>
                        <a:buNone/>
                      </a:pPr>
                      <a:r>
                        <a:rPr lang="en-GB" sz="900" b="0" u="none" strike="noStrike" cap="none">
                          <a:solidFill>
                            <a:schemeClr val="lt1"/>
                          </a:solidFill>
                          <a:latin typeface="Roboto"/>
                          <a:ea typeface="Roboto"/>
                          <a:cs typeface="Roboto"/>
                          <a:sym typeface="Roboto"/>
                        </a:rPr>
                        <a:t>Email and Message Marketing</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000" b="0" u="none" strike="noStrike" cap="none">
                          <a:solidFill>
                            <a:schemeClr val="lt1"/>
                          </a:solidFill>
                          <a:latin typeface="Roboto"/>
                          <a:ea typeface="Roboto"/>
                          <a:cs typeface="Roboto"/>
                          <a:sym typeface="Roboto"/>
                        </a:rPr>
                        <a:t>40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100" u="none" strike="noStrike" cap="none">
                          <a:solidFill>
                            <a:schemeClr val="lt1"/>
                          </a:solidFill>
                        </a:rPr>
                        <a:t>480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100" u="none" strike="noStrike" cap="none">
                          <a:solidFill>
                            <a:schemeClr val="lt1"/>
                          </a:solidFill>
                        </a:rPr>
                        <a:t>480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100" u="none" strike="noStrike" cap="none">
                          <a:solidFill>
                            <a:schemeClr val="lt1"/>
                          </a:solidFill>
                        </a:rPr>
                        <a:t>480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69300">
                <a:tc>
                  <a:txBody>
                    <a:bodyPr/>
                    <a:lstStyle/>
                    <a:p>
                      <a:pPr marL="0" marR="0" lvl="0" indent="0" algn="l" rtl="0">
                        <a:lnSpc>
                          <a:spcPct val="100000"/>
                        </a:lnSpc>
                        <a:spcBef>
                          <a:spcPts val="0"/>
                        </a:spcBef>
                        <a:spcAft>
                          <a:spcPts val="0"/>
                        </a:spcAft>
                        <a:buNone/>
                      </a:pPr>
                      <a:r>
                        <a:rPr lang="en-GB" sz="800" b="1" u="none" strike="noStrike" cap="none">
                          <a:solidFill>
                            <a:schemeClr val="lt1"/>
                          </a:solidFill>
                          <a:latin typeface="Roboto"/>
                          <a:ea typeface="Roboto"/>
                          <a:cs typeface="Roboto"/>
                          <a:sym typeface="Roboto"/>
                        </a:rPr>
                        <a:t>TOTAL MARKETING &amp; IT COSTS</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None/>
                      </a:pPr>
                      <a:endParaRPr sz="1000" b="1"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GB" sz="1000" b="1" u="none" strike="noStrike" cap="none">
                          <a:solidFill>
                            <a:schemeClr val="lt1"/>
                          </a:solidFill>
                          <a:latin typeface="Roboto"/>
                          <a:ea typeface="Roboto"/>
                          <a:cs typeface="Roboto"/>
                          <a:sym typeface="Roboto"/>
                        </a:rPr>
                        <a:t>560</a:t>
                      </a:r>
                      <a:endParaRPr/>
                    </a:p>
                    <a:p>
                      <a:pPr marL="0" marR="0" lvl="0" indent="0" algn="ctr" rtl="0">
                        <a:lnSpc>
                          <a:spcPct val="100000"/>
                        </a:lnSpc>
                        <a:spcBef>
                          <a:spcPts val="0"/>
                        </a:spcBef>
                        <a:spcAft>
                          <a:spcPts val="0"/>
                        </a:spcAft>
                        <a:buNone/>
                      </a:pPr>
                      <a:endParaRPr sz="1000" b="1" u="none" strike="noStrike" cap="none">
                        <a:solidFill>
                          <a:schemeClr val="lt1"/>
                        </a:solidFill>
                        <a:latin typeface="Roboto"/>
                        <a:ea typeface="Roboto"/>
                        <a:cs typeface="Roboto"/>
                        <a:sym typeface="Roboto"/>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None/>
                      </a:pPr>
                      <a:endParaRPr sz="1000" b="1"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GB" sz="1000" b="1" u="none" strike="noStrike" cap="none">
                          <a:solidFill>
                            <a:schemeClr val="lt1"/>
                          </a:solidFill>
                          <a:latin typeface="Roboto"/>
                          <a:ea typeface="Roboto"/>
                          <a:cs typeface="Roboto"/>
                          <a:sym typeface="Roboto"/>
                        </a:rPr>
                        <a:t>460</a:t>
                      </a:r>
                      <a:endParaRPr/>
                    </a:p>
                    <a:p>
                      <a:pPr marL="0" marR="0" lvl="0" indent="0" algn="ctr" rtl="0">
                        <a:lnSpc>
                          <a:spcPct val="100000"/>
                        </a:lnSpc>
                        <a:spcBef>
                          <a:spcPts val="0"/>
                        </a:spcBef>
                        <a:spcAft>
                          <a:spcPts val="0"/>
                        </a:spcAft>
                        <a:buNone/>
                      </a:pPr>
                      <a:endParaRPr sz="1000" b="1" u="none" strike="noStrike" cap="none">
                        <a:solidFill>
                          <a:schemeClr val="lt1"/>
                        </a:solidFill>
                        <a:latin typeface="Roboto"/>
                        <a:ea typeface="Roboto"/>
                        <a:cs typeface="Roboto"/>
                        <a:sym typeface="Roboto"/>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None/>
                      </a:pPr>
                      <a:r>
                        <a:rPr lang="en-GB" sz="1000" b="1" u="none" strike="noStrike" cap="none">
                          <a:solidFill>
                            <a:schemeClr val="lt1"/>
                          </a:solidFill>
                          <a:latin typeface="Roboto"/>
                          <a:ea typeface="Roboto"/>
                          <a:cs typeface="Roboto"/>
                          <a:sym typeface="Roboto"/>
                        </a:rPr>
                        <a:t>460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b="1"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000"/>
                        <a:buFont typeface="Arial"/>
                        <a:buNone/>
                      </a:pPr>
                      <a:r>
                        <a:rPr lang="en-GB" sz="1000" b="1" u="none" strike="noStrike" cap="none">
                          <a:solidFill>
                            <a:schemeClr val="lt1"/>
                          </a:solidFill>
                          <a:latin typeface="Roboto"/>
                          <a:ea typeface="Roboto"/>
                          <a:cs typeface="Roboto"/>
                          <a:sym typeface="Roboto"/>
                        </a:rPr>
                        <a:t>460</a:t>
                      </a:r>
                      <a:endParaRPr/>
                    </a:p>
                    <a:p>
                      <a:pPr marL="0" marR="0" lvl="0" indent="0" algn="ctr" rtl="0">
                        <a:lnSpc>
                          <a:spcPct val="100000"/>
                        </a:lnSpc>
                        <a:spcBef>
                          <a:spcPts val="0"/>
                        </a:spcBef>
                        <a:spcAft>
                          <a:spcPts val="0"/>
                        </a:spcAft>
                        <a:buNone/>
                      </a:pPr>
                      <a:endParaRPr sz="1000" b="1" u="none" strike="noStrike" cap="none">
                        <a:solidFill>
                          <a:schemeClr val="lt1"/>
                        </a:solidFill>
                        <a:latin typeface="Roboto"/>
                        <a:ea typeface="Roboto"/>
                        <a:cs typeface="Roboto"/>
                        <a:sym typeface="Roboto"/>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b="1"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000"/>
                        <a:buFont typeface="Arial"/>
                        <a:buNone/>
                      </a:pPr>
                      <a:r>
                        <a:rPr lang="en-GB" sz="1000" b="1" u="none" strike="noStrike" cap="none">
                          <a:solidFill>
                            <a:schemeClr val="lt1"/>
                          </a:solidFill>
                          <a:latin typeface="Roboto"/>
                          <a:ea typeface="Roboto"/>
                          <a:cs typeface="Roboto"/>
                          <a:sym typeface="Roboto"/>
                        </a:rPr>
                        <a:t>460</a:t>
                      </a:r>
                      <a:endParaRPr/>
                    </a:p>
                    <a:p>
                      <a:pPr marL="0" marR="0" lvl="0" indent="0" algn="ctr" rtl="0">
                        <a:lnSpc>
                          <a:spcPct val="100000"/>
                        </a:lnSpc>
                        <a:spcBef>
                          <a:spcPts val="0"/>
                        </a:spcBef>
                        <a:spcAft>
                          <a:spcPts val="0"/>
                        </a:spcAft>
                        <a:buNone/>
                      </a:pPr>
                      <a:endParaRPr sz="1000" b="1" u="none" strike="noStrike" cap="none">
                        <a:solidFill>
                          <a:schemeClr val="lt1"/>
                        </a:solidFill>
                        <a:latin typeface="Roboto"/>
                        <a:ea typeface="Roboto"/>
                        <a:cs typeface="Roboto"/>
                        <a:sym typeface="Roboto"/>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b="1"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000"/>
                        <a:buFont typeface="Arial"/>
                        <a:buNone/>
                      </a:pPr>
                      <a:r>
                        <a:rPr lang="en-GB" sz="1000" b="1" u="none" strike="noStrike" cap="none">
                          <a:solidFill>
                            <a:schemeClr val="lt1"/>
                          </a:solidFill>
                          <a:latin typeface="Roboto"/>
                          <a:ea typeface="Roboto"/>
                          <a:cs typeface="Roboto"/>
                          <a:sym typeface="Roboto"/>
                        </a:rPr>
                        <a:t>460</a:t>
                      </a:r>
                      <a:endParaRPr/>
                    </a:p>
                    <a:p>
                      <a:pPr marL="0" marR="0" lvl="0" indent="0" algn="ctr" rtl="0">
                        <a:lnSpc>
                          <a:spcPct val="100000"/>
                        </a:lnSpc>
                        <a:spcBef>
                          <a:spcPts val="0"/>
                        </a:spcBef>
                        <a:spcAft>
                          <a:spcPts val="0"/>
                        </a:spcAft>
                        <a:buNone/>
                      </a:pPr>
                      <a:endParaRPr sz="1000" b="1" u="none" strike="noStrike" cap="none">
                        <a:solidFill>
                          <a:schemeClr val="lt1"/>
                        </a:solidFill>
                        <a:latin typeface="Roboto"/>
                        <a:ea typeface="Roboto"/>
                        <a:cs typeface="Roboto"/>
                        <a:sym typeface="Roboto"/>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b="1"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000"/>
                        <a:buFont typeface="Arial"/>
                        <a:buNone/>
                      </a:pPr>
                      <a:r>
                        <a:rPr lang="en-GB" sz="1000" b="1" u="none" strike="noStrike" cap="none">
                          <a:solidFill>
                            <a:schemeClr val="lt1"/>
                          </a:solidFill>
                          <a:latin typeface="Roboto"/>
                          <a:ea typeface="Roboto"/>
                          <a:cs typeface="Roboto"/>
                          <a:sym typeface="Roboto"/>
                        </a:rPr>
                        <a:t>460</a:t>
                      </a:r>
                      <a:endParaRPr/>
                    </a:p>
                    <a:p>
                      <a:pPr marL="0" marR="0" lvl="0" indent="0" algn="ctr" rtl="0">
                        <a:lnSpc>
                          <a:spcPct val="100000"/>
                        </a:lnSpc>
                        <a:spcBef>
                          <a:spcPts val="0"/>
                        </a:spcBef>
                        <a:spcAft>
                          <a:spcPts val="0"/>
                        </a:spcAft>
                        <a:buNone/>
                      </a:pPr>
                      <a:endParaRPr sz="1000" b="1" u="none" strike="noStrike" cap="none">
                        <a:solidFill>
                          <a:schemeClr val="lt1"/>
                        </a:solidFill>
                        <a:latin typeface="Roboto"/>
                        <a:ea typeface="Roboto"/>
                        <a:cs typeface="Roboto"/>
                        <a:sym typeface="Roboto"/>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b="1"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000"/>
                        <a:buFont typeface="Arial"/>
                        <a:buNone/>
                      </a:pPr>
                      <a:r>
                        <a:rPr lang="en-GB" sz="1000" b="1" u="none" strike="noStrike" cap="none">
                          <a:solidFill>
                            <a:schemeClr val="lt1"/>
                          </a:solidFill>
                          <a:latin typeface="Roboto"/>
                          <a:ea typeface="Roboto"/>
                          <a:cs typeface="Roboto"/>
                          <a:sym typeface="Roboto"/>
                        </a:rPr>
                        <a:t>460</a:t>
                      </a:r>
                      <a:endParaRPr/>
                    </a:p>
                    <a:p>
                      <a:pPr marL="0" marR="0" lvl="0" indent="0" algn="ctr" rtl="0">
                        <a:lnSpc>
                          <a:spcPct val="100000"/>
                        </a:lnSpc>
                        <a:spcBef>
                          <a:spcPts val="0"/>
                        </a:spcBef>
                        <a:spcAft>
                          <a:spcPts val="0"/>
                        </a:spcAft>
                        <a:buNone/>
                      </a:pPr>
                      <a:endParaRPr sz="1000" b="1" u="none" strike="noStrike" cap="none">
                        <a:solidFill>
                          <a:schemeClr val="lt1"/>
                        </a:solidFill>
                        <a:latin typeface="Roboto"/>
                        <a:ea typeface="Roboto"/>
                        <a:cs typeface="Roboto"/>
                        <a:sym typeface="Roboto"/>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b="1"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000"/>
                        <a:buFont typeface="Arial"/>
                        <a:buNone/>
                      </a:pPr>
                      <a:r>
                        <a:rPr lang="en-GB" sz="1000" b="1" u="none" strike="noStrike" cap="none">
                          <a:solidFill>
                            <a:schemeClr val="lt1"/>
                          </a:solidFill>
                          <a:latin typeface="Roboto"/>
                          <a:ea typeface="Roboto"/>
                          <a:cs typeface="Roboto"/>
                          <a:sym typeface="Roboto"/>
                        </a:rPr>
                        <a:t>460</a:t>
                      </a:r>
                      <a:endParaRPr/>
                    </a:p>
                    <a:p>
                      <a:pPr marL="0" marR="0" lvl="0" indent="0" algn="ctr" rtl="0">
                        <a:lnSpc>
                          <a:spcPct val="100000"/>
                        </a:lnSpc>
                        <a:spcBef>
                          <a:spcPts val="0"/>
                        </a:spcBef>
                        <a:spcAft>
                          <a:spcPts val="0"/>
                        </a:spcAft>
                        <a:buNone/>
                      </a:pPr>
                      <a:endParaRPr sz="1000" b="1" u="none" strike="noStrike" cap="none">
                        <a:solidFill>
                          <a:schemeClr val="lt1"/>
                        </a:solidFill>
                        <a:latin typeface="Roboto"/>
                        <a:ea typeface="Roboto"/>
                        <a:cs typeface="Roboto"/>
                        <a:sym typeface="Roboto"/>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b="1"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000"/>
                        <a:buFont typeface="Arial"/>
                        <a:buNone/>
                      </a:pPr>
                      <a:r>
                        <a:rPr lang="en-GB" sz="1000" b="1" u="none" strike="noStrike" cap="none">
                          <a:solidFill>
                            <a:schemeClr val="lt1"/>
                          </a:solidFill>
                          <a:latin typeface="Roboto"/>
                          <a:ea typeface="Roboto"/>
                          <a:cs typeface="Roboto"/>
                          <a:sym typeface="Roboto"/>
                        </a:rPr>
                        <a:t>460</a:t>
                      </a:r>
                      <a:endParaRPr/>
                    </a:p>
                    <a:p>
                      <a:pPr marL="0" marR="0" lvl="0" indent="0" algn="ctr" rtl="0">
                        <a:lnSpc>
                          <a:spcPct val="100000"/>
                        </a:lnSpc>
                        <a:spcBef>
                          <a:spcPts val="0"/>
                        </a:spcBef>
                        <a:spcAft>
                          <a:spcPts val="0"/>
                        </a:spcAft>
                        <a:buNone/>
                      </a:pPr>
                      <a:endParaRPr sz="1000" b="1" u="none" strike="noStrike" cap="none">
                        <a:solidFill>
                          <a:schemeClr val="lt1"/>
                        </a:solidFill>
                        <a:latin typeface="Roboto"/>
                        <a:ea typeface="Roboto"/>
                        <a:cs typeface="Roboto"/>
                        <a:sym typeface="Roboto"/>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b="1"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000"/>
                        <a:buFont typeface="Arial"/>
                        <a:buNone/>
                      </a:pPr>
                      <a:r>
                        <a:rPr lang="en-GB" sz="1000" b="1" u="none" strike="noStrike" cap="none">
                          <a:solidFill>
                            <a:schemeClr val="lt1"/>
                          </a:solidFill>
                          <a:latin typeface="Roboto"/>
                          <a:ea typeface="Roboto"/>
                          <a:cs typeface="Roboto"/>
                          <a:sym typeface="Roboto"/>
                        </a:rPr>
                        <a:t>460</a:t>
                      </a:r>
                      <a:endParaRPr/>
                    </a:p>
                    <a:p>
                      <a:pPr marL="0" marR="0" lvl="0" indent="0" algn="ctr" rtl="0">
                        <a:lnSpc>
                          <a:spcPct val="100000"/>
                        </a:lnSpc>
                        <a:spcBef>
                          <a:spcPts val="0"/>
                        </a:spcBef>
                        <a:spcAft>
                          <a:spcPts val="0"/>
                        </a:spcAft>
                        <a:buNone/>
                      </a:pPr>
                      <a:endParaRPr sz="1000" b="1" u="none" strike="noStrike" cap="none">
                        <a:solidFill>
                          <a:schemeClr val="lt1"/>
                        </a:solidFill>
                        <a:latin typeface="Roboto"/>
                        <a:ea typeface="Roboto"/>
                        <a:cs typeface="Roboto"/>
                        <a:sym typeface="Roboto"/>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b="1"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000"/>
                        <a:buFont typeface="Arial"/>
                        <a:buNone/>
                      </a:pPr>
                      <a:r>
                        <a:rPr lang="en-GB" sz="1000" b="1" u="none" strike="noStrike" cap="none">
                          <a:solidFill>
                            <a:schemeClr val="lt1"/>
                          </a:solidFill>
                          <a:latin typeface="Roboto"/>
                          <a:ea typeface="Roboto"/>
                          <a:cs typeface="Roboto"/>
                          <a:sym typeface="Roboto"/>
                        </a:rPr>
                        <a:t>460</a:t>
                      </a:r>
                      <a:endParaRPr/>
                    </a:p>
                    <a:p>
                      <a:pPr marL="0" marR="0" lvl="0" indent="0" algn="ctr" rtl="0">
                        <a:lnSpc>
                          <a:spcPct val="100000"/>
                        </a:lnSpc>
                        <a:spcBef>
                          <a:spcPts val="0"/>
                        </a:spcBef>
                        <a:spcAft>
                          <a:spcPts val="0"/>
                        </a:spcAft>
                        <a:buNone/>
                      </a:pPr>
                      <a:endParaRPr sz="1000" b="1" u="none" strike="noStrike" cap="none">
                        <a:solidFill>
                          <a:schemeClr val="lt1"/>
                        </a:solidFill>
                        <a:latin typeface="Roboto"/>
                        <a:ea typeface="Roboto"/>
                        <a:cs typeface="Roboto"/>
                        <a:sym typeface="Roboto"/>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r" rtl="0">
                        <a:lnSpc>
                          <a:spcPct val="100000"/>
                        </a:lnSpc>
                        <a:spcBef>
                          <a:spcPts val="0"/>
                        </a:spcBef>
                        <a:spcAft>
                          <a:spcPts val="0"/>
                        </a:spcAft>
                        <a:buNone/>
                      </a:pPr>
                      <a:r>
                        <a:rPr lang="en-GB" sz="1000" b="1" u="none" strike="noStrike" cap="none">
                          <a:solidFill>
                            <a:schemeClr val="lt1"/>
                          </a:solidFill>
                          <a:latin typeface="Roboto"/>
                          <a:ea typeface="Roboto"/>
                          <a:cs typeface="Roboto"/>
                          <a:sym typeface="Roboto"/>
                        </a:rPr>
                        <a:t>5,520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b="1" i="0" u="none" strike="noStrike" cap="none">
                          <a:solidFill>
                            <a:srgbClr val="FFFFFF"/>
                          </a:solidFill>
                          <a:latin typeface="Roboto"/>
                          <a:ea typeface="Roboto"/>
                          <a:cs typeface="Roboto"/>
                          <a:sym typeface="Roboto"/>
                        </a:rPr>
                        <a:t>5,520</a:t>
                      </a:r>
                      <a:endParaRPr sz="1000" b="1" i="0" u="none" strike="noStrike" cap="none">
                        <a:solidFill>
                          <a:srgbClr val="FFFFFF"/>
                        </a:solidFill>
                        <a:latin typeface="Roboto"/>
                        <a:ea typeface="Roboto"/>
                        <a:cs typeface="Roboto"/>
                        <a:sym typeface="Roboto"/>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b="1" i="0" u="none" strike="noStrike" cap="none">
                          <a:solidFill>
                            <a:srgbClr val="FFFFFF"/>
                          </a:solidFill>
                          <a:latin typeface="Roboto"/>
                          <a:ea typeface="Roboto"/>
                          <a:cs typeface="Roboto"/>
                          <a:sym typeface="Roboto"/>
                        </a:rPr>
                        <a:t>5,520</a:t>
                      </a:r>
                      <a:endParaRPr/>
                    </a:p>
                  </a:txBody>
                  <a:tcPr marL="15225" marR="152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2060"/>
                    </a:solidFill>
                  </a:tcPr>
                </a:tc>
                <a:extLst>
                  <a:ext uri="{0D108BD9-81ED-4DB2-BD59-A6C34878D82A}">
                    <a16:rowId xmlns:a16="http://schemas.microsoft.com/office/drawing/2014/main" val="10004"/>
                  </a:ext>
                </a:extLst>
              </a:tr>
            </a:tbl>
          </a:graphicData>
        </a:graphic>
      </p:graphicFrame>
      <p:graphicFrame>
        <p:nvGraphicFramePr>
          <p:cNvPr id="255" name="Google Shape;255;p8"/>
          <p:cNvGraphicFramePr/>
          <p:nvPr/>
        </p:nvGraphicFramePr>
        <p:xfrm>
          <a:off x="1905462" y="526828"/>
          <a:ext cx="7020000" cy="240475"/>
        </p:xfrm>
        <a:graphic>
          <a:graphicData uri="http://schemas.openxmlformats.org/drawingml/2006/table">
            <a:tbl>
              <a:tblPr>
                <a:noFill/>
                <a:tableStyleId>{C7F0EB39-7581-43B1-B9C5-F5A83B78453C}</a:tableStyleId>
              </a:tblPr>
              <a:tblGrid>
                <a:gridCol w="468000">
                  <a:extLst>
                    <a:ext uri="{9D8B030D-6E8A-4147-A177-3AD203B41FA5}">
                      <a16:colId xmlns:a16="http://schemas.microsoft.com/office/drawing/2014/main" val="20000"/>
                    </a:ext>
                  </a:extLst>
                </a:gridCol>
                <a:gridCol w="468000">
                  <a:extLst>
                    <a:ext uri="{9D8B030D-6E8A-4147-A177-3AD203B41FA5}">
                      <a16:colId xmlns:a16="http://schemas.microsoft.com/office/drawing/2014/main" val="20001"/>
                    </a:ext>
                  </a:extLst>
                </a:gridCol>
                <a:gridCol w="468000">
                  <a:extLst>
                    <a:ext uri="{9D8B030D-6E8A-4147-A177-3AD203B41FA5}">
                      <a16:colId xmlns:a16="http://schemas.microsoft.com/office/drawing/2014/main" val="20002"/>
                    </a:ext>
                  </a:extLst>
                </a:gridCol>
                <a:gridCol w="468000">
                  <a:extLst>
                    <a:ext uri="{9D8B030D-6E8A-4147-A177-3AD203B41FA5}">
                      <a16:colId xmlns:a16="http://schemas.microsoft.com/office/drawing/2014/main" val="20003"/>
                    </a:ext>
                  </a:extLst>
                </a:gridCol>
                <a:gridCol w="468000">
                  <a:extLst>
                    <a:ext uri="{9D8B030D-6E8A-4147-A177-3AD203B41FA5}">
                      <a16:colId xmlns:a16="http://schemas.microsoft.com/office/drawing/2014/main" val="20004"/>
                    </a:ext>
                  </a:extLst>
                </a:gridCol>
                <a:gridCol w="468000">
                  <a:extLst>
                    <a:ext uri="{9D8B030D-6E8A-4147-A177-3AD203B41FA5}">
                      <a16:colId xmlns:a16="http://schemas.microsoft.com/office/drawing/2014/main" val="20005"/>
                    </a:ext>
                  </a:extLst>
                </a:gridCol>
                <a:gridCol w="468000">
                  <a:extLst>
                    <a:ext uri="{9D8B030D-6E8A-4147-A177-3AD203B41FA5}">
                      <a16:colId xmlns:a16="http://schemas.microsoft.com/office/drawing/2014/main" val="20006"/>
                    </a:ext>
                  </a:extLst>
                </a:gridCol>
                <a:gridCol w="468000">
                  <a:extLst>
                    <a:ext uri="{9D8B030D-6E8A-4147-A177-3AD203B41FA5}">
                      <a16:colId xmlns:a16="http://schemas.microsoft.com/office/drawing/2014/main" val="20007"/>
                    </a:ext>
                  </a:extLst>
                </a:gridCol>
                <a:gridCol w="468000">
                  <a:extLst>
                    <a:ext uri="{9D8B030D-6E8A-4147-A177-3AD203B41FA5}">
                      <a16:colId xmlns:a16="http://schemas.microsoft.com/office/drawing/2014/main" val="20008"/>
                    </a:ext>
                  </a:extLst>
                </a:gridCol>
                <a:gridCol w="468000">
                  <a:extLst>
                    <a:ext uri="{9D8B030D-6E8A-4147-A177-3AD203B41FA5}">
                      <a16:colId xmlns:a16="http://schemas.microsoft.com/office/drawing/2014/main" val="20009"/>
                    </a:ext>
                  </a:extLst>
                </a:gridCol>
                <a:gridCol w="468000">
                  <a:extLst>
                    <a:ext uri="{9D8B030D-6E8A-4147-A177-3AD203B41FA5}">
                      <a16:colId xmlns:a16="http://schemas.microsoft.com/office/drawing/2014/main" val="20010"/>
                    </a:ext>
                  </a:extLst>
                </a:gridCol>
                <a:gridCol w="468000">
                  <a:extLst>
                    <a:ext uri="{9D8B030D-6E8A-4147-A177-3AD203B41FA5}">
                      <a16:colId xmlns:a16="http://schemas.microsoft.com/office/drawing/2014/main" val="20011"/>
                    </a:ext>
                  </a:extLst>
                </a:gridCol>
                <a:gridCol w="468000">
                  <a:extLst>
                    <a:ext uri="{9D8B030D-6E8A-4147-A177-3AD203B41FA5}">
                      <a16:colId xmlns:a16="http://schemas.microsoft.com/office/drawing/2014/main" val="20012"/>
                    </a:ext>
                  </a:extLst>
                </a:gridCol>
                <a:gridCol w="468000">
                  <a:extLst>
                    <a:ext uri="{9D8B030D-6E8A-4147-A177-3AD203B41FA5}">
                      <a16:colId xmlns:a16="http://schemas.microsoft.com/office/drawing/2014/main" val="20013"/>
                    </a:ext>
                  </a:extLst>
                </a:gridCol>
                <a:gridCol w="468000">
                  <a:extLst>
                    <a:ext uri="{9D8B030D-6E8A-4147-A177-3AD203B41FA5}">
                      <a16:colId xmlns:a16="http://schemas.microsoft.com/office/drawing/2014/main" val="20014"/>
                    </a:ext>
                  </a:extLst>
                </a:gridCol>
              </a:tblGrid>
              <a:tr h="240475">
                <a:tc>
                  <a:txBody>
                    <a:bodyPr/>
                    <a:lstStyle/>
                    <a:p>
                      <a:pPr marL="0" marR="0" lvl="0" indent="0" algn="r" rtl="0">
                        <a:lnSpc>
                          <a:spcPct val="100000"/>
                        </a:lnSpc>
                        <a:spcBef>
                          <a:spcPts val="0"/>
                        </a:spcBef>
                        <a:spcAft>
                          <a:spcPts val="0"/>
                        </a:spcAft>
                        <a:buNone/>
                      </a:pPr>
                      <a:r>
                        <a:rPr lang="en-GB" sz="800" b="1" u="none" strike="noStrike" cap="none">
                          <a:solidFill>
                            <a:srgbClr val="7F7F7F"/>
                          </a:solidFill>
                          <a:latin typeface="Roboto"/>
                          <a:ea typeface="Roboto"/>
                          <a:cs typeface="Roboto"/>
                          <a:sym typeface="Roboto"/>
                        </a:rPr>
                        <a:t>Jan-21</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tc>
                  <a:txBody>
                    <a:bodyPr/>
                    <a:lstStyle/>
                    <a:p>
                      <a:pPr marL="0" marR="0" lvl="0" indent="0" algn="r" rtl="0">
                        <a:lnSpc>
                          <a:spcPct val="100000"/>
                        </a:lnSpc>
                        <a:spcBef>
                          <a:spcPts val="0"/>
                        </a:spcBef>
                        <a:spcAft>
                          <a:spcPts val="0"/>
                        </a:spcAft>
                        <a:buNone/>
                      </a:pPr>
                      <a:r>
                        <a:rPr lang="en-GB" sz="800" b="1" u="none" strike="noStrike" cap="none">
                          <a:solidFill>
                            <a:srgbClr val="7F7F7F"/>
                          </a:solidFill>
                          <a:latin typeface="Roboto"/>
                          <a:ea typeface="Roboto"/>
                          <a:cs typeface="Roboto"/>
                          <a:sym typeface="Roboto"/>
                        </a:rPr>
                        <a:t>Feb-21</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tc>
                  <a:txBody>
                    <a:bodyPr/>
                    <a:lstStyle/>
                    <a:p>
                      <a:pPr marL="0" marR="0" lvl="0" indent="0" algn="r" rtl="0">
                        <a:lnSpc>
                          <a:spcPct val="100000"/>
                        </a:lnSpc>
                        <a:spcBef>
                          <a:spcPts val="0"/>
                        </a:spcBef>
                        <a:spcAft>
                          <a:spcPts val="0"/>
                        </a:spcAft>
                        <a:buNone/>
                      </a:pPr>
                      <a:r>
                        <a:rPr lang="en-GB" sz="800" b="1" u="none" strike="noStrike" cap="none">
                          <a:solidFill>
                            <a:srgbClr val="7F7F7F"/>
                          </a:solidFill>
                          <a:latin typeface="Roboto"/>
                          <a:ea typeface="Roboto"/>
                          <a:cs typeface="Roboto"/>
                          <a:sym typeface="Roboto"/>
                        </a:rPr>
                        <a:t>Mar-21</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tc>
                  <a:txBody>
                    <a:bodyPr/>
                    <a:lstStyle/>
                    <a:p>
                      <a:pPr marL="0" marR="0" lvl="0" indent="0" algn="r" rtl="0">
                        <a:lnSpc>
                          <a:spcPct val="100000"/>
                        </a:lnSpc>
                        <a:spcBef>
                          <a:spcPts val="0"/>
                        </a:spcBef>
                        <a:spcAft>
                          <a:spcPts val="0"/>
                        </a:spcAft>
                        <a:buNone/>
                      </a:pPr>
                      <a:r>
                        <a:rPr lang="en-GB" sz="800" b="1" u="none" strike="noStrike" cap="none">
                          <a:solidFill>
                            <a:srgbClr val="7F7F7F"/>
                          </a:solidFill>
                          <a:latin typeface="Roboto"/>
                          <a:ea typeface="Roboto"/>
                          <a:cs typeface="Roboto"/>
                          <a:sym typeface="Roboto"/>
                        </a:rPr>
                        <a:t>Apr-21</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tc>
                  <a:txBody>
                    <a:bodyPr/>
                    <a:lstStyle/>
                    <a:p>
                      <a:pPr marL="0" marR="0" lvl="0" indent="0" algn="r" rtl="0">
                        <a:lnSpc>
                          <a:spcPct val="100000"/>
                        </a:lnSpc>
                        <a:spcBef>
                          <a:spcPts val="0"/>
                        </a:spcBef>
                        <a:spcAft>
                          <a:spcPts val="0"/>
                        </a:spcAft>
                        <a:buNone/>
                      </a:pPr>
                      <a:r>
                        <a:rPr lang="en-GB" sz="800" b="1" u="none" strike="noStrike" cap="none">
                          <a:solidFill>
                            <a:srgbClr val="7F7F7F"/>
                          </a:solidFill>
                          <a:latin typeface="Roboto"/>
                          <a:ea typeface="Roboto"/>
                          <a:cs typeface="Roboto"/>
                          <a:sym typeface="Roboto"/>
                        </a:rPr>
                        <a:t>May-21</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tc>
                  <a:txBody>
                    <a:bodyPr/>
                    <a:lstStyle/>
                    <a:p>
                      <a:pPr marL="0" marR="0" lvl="0" indent="0" algn="r" rtl="0">
                        <a:lnSpc>
                          <a:spcPct val="100000"/>
                        </a:lnSpc>
                        <a:spcBef>
                          <a:spcPts val="0"/>
                        </a:spcBef>
                        <a:spcAft>
                          <a:spcPts val="0"/>
                        </a:spcAft>
                        <a:buNone/>
                      </a:pPr>
                      <a:r>
                        <a:rPr lang="en-GB" sz="800" b="1" u="none" strike="noStrike" cap="none">
                          <a:solidFill>
                            <a:srgbClr val="7F7F7F"/>
                          </a:solidFill>
                          <a:latin typeface="Roboto"/>
                          <a:ea typeface="Roboto"/>
                          <a:cs typeface="Roboto"/>
                          <a:sym typeface="Roboto"/>
                        </a:rPr>
                        <a:t>Jun-21</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tc>
                  <a:txBody>
                    <a:bodyPr/>
                    <a:lstStyle/>
                    <a:p>
                      <a:pPr marL="0" marR="0" lvl="0" indent="0" algn="r" rtl="0">
                        <a:lnSpc>
                          <a:spcPct val="100000"/>
                        </a:lnSpc>
                        <a:spcBef>
                          <a:spcPts val="0"/>
                        </a:spcBef>
                        <a:spcAft>
                          <a:spcPts val="0"/>
                        </a:spcAft>
                        <a:buNone/>
                      </a:pPr>
                      <a:r>
                        <a:rPr lang="en-GB" sz="800" b="1" u="none" strike="noStrike" cap="none">
                          <a:solidFill>
                            <a:srgbClr val="7F7F7F"/>
                          </a:solidFill>
                          <a:latin typeface="Roboto"/>
                          <a:ea typeface="Roboto"/>
                          <a:cs typeface="Roboto"/>
                          <a:sym typeface="Roboto"/>
                        </a:rPr>
                        <a:t>Jul-21</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tc>
                  <a:txBody>
                    <a:bodyPr/>
                    <a:lstStyle/>
                    <a:p>
                      <a:pPr marL="0" marR="0" lvl="0" indent="0" algn="r" rtl="0">
                        <a:lnSpc>
                          <a:spcPct val="100000"/>
                        </a:lnSpc>
                        <a:spcBef>
                          <a:spcPts val="0"/>
                        </a:spcBef>
                        <a:spcAft>
                          <a:spcPts val="0"/>
                        </a:spcAft>
                        <a:buNone/>
                      </a:pPr>
                      <a:r>
                        <a:rPr lang="en-GB" sz="800" b="1" u="none" strike="noStrike" cap="none">
                          <a:solidFill>
                            <a:srgbClr val="7F7F7F"/>
                          </a:solidFill>
                          <a:latin typeface="Roboto"/>
                          <a:ea typeface="Roboto"/>
                          <a:cs typeface="Roboto"/>
                          <a:sym typeface="Roboto"/>
                        </a:rPr>
                        <a:t>Aug-21</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tc>
                  <a:txBody>
                    <a:bodyPr/>
                    <a:lstStyle/>
                    <a:p>
                      <a:pPr marL="0" marR="0" lvl="0" indent="0" algn="r" rtl="0">
                        <a:lnSpc>
                          <a:spcPct val="100000"/>
                        </a:lnSpc>
                        <a:spcBef>
                          <a:spcPts val="0"/>
                        </a:spcBef>
                        <a:spcAft>
                          <a:spcPts val="0"/>
                        </a:spcAft>
                        <a:buNone/>
                      </a:pPr>
                      <a:r>
                        <a:rPr lang="en-GB" sz="800" b="1" u="none" strike="noStrike" cap="none">
                          <a:solidFill>
                            <a:srgbClr val="7F7F7F"/>
                          </a:solidFill>
                          <a:latin typeface="Roboto"/>
                          <a:ea typeface="Roboto"/>
                          <a:cs typeface="Roboto"/>
                          <a:sym typeface="Roboto"/>
                        </a:rPr>
                        <a:t>Sep-21</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tc>
                  <a:txBody>
                    <a:bodyPr/>
                    <a:lstStyle/>
                    <a:p>
                      <a:pPr marL="0" marR="0" lvl="0" indent="0" algn="r" rtl="0">
                        <a:lnSpc>
                          <a:spcPct val="100000"/>
                        </a:lnSpc>
                        <a:spcBef>
                          <a:spcPts val="0"/>
                        </a:spcBef>
                        <a:spcAft>
                          <a:spcPts val="0"/>
                        </a:spcAft>
                        <a:buNone/>
                      </a:pPr>
                      <a:r>
                        <a:rPr lang="en-GB" sz="800" b="1" u="none" strike="noStrike" cap="none">
                          <a:solidFill>
                            <a:srgbClr val="7F7F7F"/>
                          </a:solidFill>
                          <a:latin typeface="Roboto"/>
                          <a:ea typeface="Roboto"/>
                          <a:cs typeface="Roboto"/>
                          <a:sym typeface="Roboto"/>
                        </a:rPr>
                        <a:t>Oct-21</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tc>
                  <a:txBody>
                    <a:bodyPr/>
                    <a:lstStyle/>
                    <a:p>
                      <a:pPr marL="0" marR="0" lvl="0" indent="0" algn="r" rtl="0">
                        <a:lnSpc>
                          <a:spcPct val="100000"/>
                        </a:lnSpc>
                        <a:spcBef>
                          <a:spcPts val="0"/>
                        </a:spcBef>
                        <a:spcAft>
                          <a:spcPts val="0"/>
                        </a:spcAft>
                        <a:buNone/>
                      </a:pPr>
                      <a:r>
                        <a:rPr lang="en-GB" sz="800" b="1" u="none" strike="noStrike" cap="none">
                          <a:solidFill>
                            <a:srgbClr val="7F7F7F"/>
                          </a:solidFill>
                          <a:latin typeface="Roboto"/>
                          <a:ea typeface="Roboto"/>
                          <a:cs typeface="Roboto"/>
                          <a:sym typeface="Roboto"/>
                        </a:rPr>
                        <a:t>Nov-21</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tc>
                  <a:txBody>
                    <a:bodyPr/>
                    <a:lstStyle/>
                    <a:p>
                      <a:pPr marL="0" marR="0" lvl="0" indent="0" algn="r" rtl="0">
                        <a:lnSpc>
                          <a:spcPct val="100000"/>
                        </a:lnSpc>
                        <a:spcBef>
                          <a:spcPts val="0"/>
                        </a:spcBef>
                        <a:spcAft>
                          <a:spcPts val="0"/>
                        </a:spcAft>
                        <a:buNone/>
                      </a:pPr>
                      <a:r>
                        <a:rPr lang="en-GB" sz="800" b="1" u="none" strike="noStrike" cap="none">
                          <a:solidFill>
                            <a:srgbClr val="7F7F7F"/>
                          </a:solidFill>
                          <a:latin typeface="Roboto"/>
                          <a:ea typeface="Roboto"/>
                          <a:cs typeface="Roboto"/>
                          <a:sym typeface="Roboto"/>
                        </a:rPr>
                        <a:t>Dec-21</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FY21</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FY22</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tc>
                  <a:txBody>
                    <a:bodyPr/>
                    <a:lstStyle/>
                    <a:p>
                      <a:pPr marL="0" marR="0" lvl="0" indent="0" algn="r" rtl="0">
                        <a:lnSpc>
                          <a:spcPct val="100000"/>
                        </a:lnSpc>
                        <a:spcBef>
                          <a:spcPts val="0"/>
                        </a:spcBef>
                        <a:spcAft>
                          <a:spcPts val="0"/>
                        </a:spcAft>
                        <a:buNone/>
                      </a:pPr>
                      <a:r>
                        <a:rPr lang="en-GB" sz="800" b="1" u="none" strike="noStrike" cap="none">
                          <a:solidFill>
                            <a:srgbClr val="000000"/>
                          </a:solidFill>
                          <a:latin typeface="Roboto"/>
                          <a:ea typeface="Roboto"/>
                          <a:cs typeface="Roboto"/>
                          <a:sym typeface="Roboto"/>
                        </a:rPr>
                        <a:t>FY23</a:t>
                      </a:r>
                      <a:endParaRPr/>
                    </a:p>
                  </a:txBody>
                  <a:tcPr marL="22550" marR="2255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99"/>
                    </a:solidFill>
                  </a:tcPr>
                </a:tc>
                <a:extLst>
                  <a:ext uri="{0D108BD9-81ED-4DB2-BD59-A6C34878D82A}">
                    <a16:rowId xmlns:a16="http://schemas.microsoft.com/office/drawing/2014/main" val="10000"/>
                  </a:ext>
                </a:extLst>
              </a:tr>
            </a:tbl>
          </a:graphicData>
        </a:graphic>
      </p:graphicFrame>
      <p:sp>
        <p:nvSpPr>
          <p:cNvPr id="256" name="Google Shape;256;p8"/>
          <p:cNvSpPr txBox="1"/>
          <p:nvPr/>
        </p:nvSpPr>
        <p:spPr>
          <a:xfrm>
            <a:off x="569314" y="2808963"/>
            <a:ext cx="8005371" cy="201593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GB" sz="1200" b="1" i="0" u="none" strike="noStrike" cap="none">
                <a:solidFill>
                  <a:schemeClr val="lt1"/>
                </a:solidFill>
                <a:latin typeface="Arial"/>
                <a:ea typeface="Arial"/>
                <a:cs typeface="Arial"/>
                <a:sym typeface="Arial"/>
              </a:rPr>
              <a:t>Porter’s five forces analysis</a:t>
            </a:r>
            <a:endParaRPr/>
          </a:p>
          <a:p>
            <a:pPr marL="171450" marR="0" lvl="0" indent="-171450" algn="just" rtl="0">
              <a:lnSpc>
                <a:spcPct val="100000"/>
              </a:lnSpc>
              <a:spcBef>
                <a:spcPts val="1200"/>
              </a:spcBef>
              <a:spcAft>
                <a:spcPts val="0"/>
              </a:spcAft>
              <a:buClr>
                <a:schemeClr val="lt1"/>
              </a:buClr>
              <a:buSzPts val="1050"/>
              <a:buFont typeface="Arial"/>
              <a:buChar char="•"/>
            </a:pPr>
            <a:r>
              <a:rPr lang="en-GB" sz="1050" b="0" i="0" u="none" strike="noStrike" cap="none">
                <a:solidFill>
                  <a:schemeClr val="lt1"/>
                </a:solidFill>
                <a:latin typeface="Arial"/>
                <a:ea typeface="Arial"/>
                <a:cs typeface="Arial"/>
                <a:sym typeface="Arial"/>
              </a:rPr>
              <a:t>The threat of new entrants for this industry is moderate. The new players can obtain the pets' grooming technologies and materials easily but it is not easy for them to become a popular brand.</a:t>
            </a:r>
            <a:endParaRPr sz="1050" b="0" i="0" u="none" strike="noStrike" cap="none">
              <a:solidFill>
                <a:schemeClr val="lt1"/>
              </a:solidFill>
              <a:latin typeface="Arial"/>
              <a:ea typeface="Arial"/>
              <a:cs typeface="Arial"/>
              <a:sym typeface="Arial"/>
            </a:endParaRPr>
          </a:p>
          <a:p>
            <a:pPr marL="171450" marR="0" lvl="0" indent="-171450" algn="just" rtl="0">
              <a:lnSpc>
                <a:spcPct val="100000"/>
              </a:lnSpc>
              <a:spcBef>
                <a:spcPts val="1200"/>
              </a:spcBef>
              <a:spcAft>
                <a:spcPts val="0"/>
              </a:spcAft>
              <a:buClr>
                <a:schemeClr val="lt1"/>
              </a:buClr>
              <a:buSzPts val="1050"/>
              <a:buFont typeface="Arial"/>
              <a:buChar char="•"/>
            </a:pPr>
            <a:r>
              <a:rPr lang="en-GB" sz="1050" b="0" i="0" u="none" strike="noStrike" cap="none">
                <a:solidFill>
                  <a:schemeClr val="lt1"/>
                </a:solidFill>
                <a:latin typeface="Arial"/>
                <a:ea typeface="Arial"/>
                <a:cs typeface="Arial"/>
                <a:sym typeface="Arial"/>
              </a:rPr>
              <a:t>Threat of substitute is high because most vets also have grooming services. (Therefore, we need to differentiate)</a:t>
            </a:r>
            <a:endParaRPr sz="1050" b="0" i="0" u="none" strike="noStrike" cap="none">
              <a:solidFill>
                <a:schemeClr val="lt1"/>
              </a:solidFill>
              <a:latin typeface="Arial"/>
              <a:ea typeface="Arial"/>
              <a:cs typeface="Arial"/>
              <a:sym typeface="Arial"/>
            </a:endParaRPr>
          </a:p>
          <a:p>
            <a:pPr marL="171450" marR="0" lvl="0" indent="-171450" algn="just" rtl="0">
              <a:lnSpc>
                <a:spcPct val="100000"/>
              </a:lnSpc>
              <a:spcBef>
                <a:spcPts val="1200"/>
              </a:spcBef>
              <a:spcAft>
                <a:spcPts val="0"/>
              </a:spcAft>
              <a:buClr>
                <a:schemeClr val="lt1"/>
              </a:buClr>
              <a:buSzPts val="1050"/>
              <a:buFont typeface="Arial"/>
              <a:buChar char="•"/>
            </a:pPr>
            <a:r>
              <a:rPr lang="en-GB" sz="1050" b="0" i="0" u="none" strike="noStrike" cap="none">
                <a:solidFill>
                  <a:schemeClr val="lt1"/>
                </a:solidFill>
                <a:latin typeface="Arial"/>
                <a:ea typeface="Arial"/>
                <a:cs typeface="Arial"/>
                <a:sym typeface="Arial"/>
              </a:rPr>
              <a:t>The bargaining power of buyers is low because we have fixed prices but they can choose to buy only the basic services/products.</a:t>
            </a:r>
            <a:endParaRPr sz="1050" b="0" i="0" u="none" strike="noStrike" cap="none">
              <a:solidFill>
                <a:schemeClr val="lt1"/>
              </a:solidFill>
              <a:latin typeface="Arial"/>
              <a:ea typeface="Arial"/>
              <a:cs typeface="Arial"/>
              <a:sym typeface="Arial"/>
            </a:endParaRPr>
          </a:p>
          <a:p>
            <a:pPr marL="171450" marR="0" lvl="0" indent="-171450" algn="just" rtl="0">
              <a:lnSpc>
                <a:spcPct val="100000"/>
              </a:lnSpc>
              <a:spcBef>
                <a:spcPts val="1200"/>
              </a:spcBef>
              <a:spcAft>
                <a:spcPts val="0"/>
              </a:spcAft>
              <a:buClr>
                <a:schemeClr val="lt1"/>
              </a:buClr>
              <a:buSzPts val="1050"/>
              <a:buFont typeface="Arial"/>
              <a:buChar char="•"/>
            </a:pPr>
            <a:r>
              <a:rPr lang="en-GB" sz="1050" b="0" i="0" u="none" strike="noStrike" cap="none">
                <a:solidFill>
                  <a:schemeClr val="lt1"/>
                </a:solidFill>
                <a:latin typeface="Arial"/>
                <a:ea typeface="Arial"/>
                <a:cs typeface="Arial"/>
                <a:sym typeface="Arial"/>
              </a:rPr>
              <a:t>The bargaining power of suppliers is moderate, </a:t>
            </a:r>
            <a:endParaRPr sz="1050" b="0" i="0" u="none" strike="noStrike" cap="none">
              <a:solidFill>
                <a:schemeClr val="lt1"/>
              </a:solidFill>
              <a:latin typeface="Arial"/>
              <a:ea typeface="Arial"/>
              <a:cs typeface="Arial"/>
              <a:sym typeface="Arial"/>
            </a:endParaRPr>
          </a:p>
          <a:p>
            <a:pPr marL="171450" marR="0" lvl="0" indent="-171450" algn="just" rtl="0">
              <a:lnSpc>
                <a:spcPct val="100000"/>
              </a:lnSpc>
              <a:spcBef>
                <a:spcPts val="1200"/>
              </a:spcBef>
              <a:spcAft>
                <a:spcPts val="0"/>
              </a:spcAft>
              <a:buClr>
                <a:schemeClr val="lt1"/>
              </a:buClr>
              <a:buSzPts val="1050"/>
              <a:buFont typeface="Arial"/>
              <a:buChar char="•"/>
            </a:pPr>
            <a:r>
              <a:rPr lang="en-GB" sz="1050" b="0" i="0" u="none" strike="noStrike" cap="none">
                <a:solidFill>
                  <a:schemeClr val="lt1"/>
                </a:solidFill>
                <a:latin typeface="Arial"/>
                <a:ea typeface="Arial"/>
                <a:cs typeface="Arial"/>
                <a:sym typeface="Arial"/>
              </a:rPr>
              <a:t>The rivalry among existing competitors is high.</a:t>
            </a:r>
            <a:endParaRPr sz="105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9"/>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Honeycomb Meeting by Slidesgo">
  <a:themeElements>
    <a:clrScheme name="Simple Light">
      <a:dk1>
        <a:srgbClr val="2E2E2E"/>
      </a:dk1>
      <a:lt1>
        <a:srgbClr val="FFFFFF"/>
      </a:lt1>
      <a:dk2>
        <a:srgbClr val="595959"/>
      </a:dk2>
      <a:lt2>
        <a:srgbClr val="CCCCCC"/>
      </a:lt2>
      <a:accent1>
        <a:srgbClr val="C9A95E"/>
      </a:accent1>
      <a:accent2>
        <a:srgbClr val="212121"/>
      </a:accent2>
      <a:accent3>
        <a:srgbClr val="DDB453"/>
      </a:accent3>
      <a:accent4>
        <a:srgbClr val="DFC17B"/>
      </a:accent4>
      <a:accent5>
        <a:srgbClr val="6D551D"/>
      </a:accent5>
      <a:accent6>
        <a:srgbClr val="2E2E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2798</Words>
  <Application>Microsoft Office PowerPoint</Application>
  <PresentationFormat>On-screen Show (16:9)</PresentationFormat>
  <Paragraphs>1306</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Lato Light</vt:lpstr>
      <vt:lpstr>Fira Sans Extra Condensed Medium</vt:lpstr>
      <vt:lpstr>Verdana</vt:lpstr>
      <vt:lpstr>Roboto</vt:lpstr>
      <vt:lpstr>Economica</vt:lpstr>
      <vt:lpstr>Calibri</vt:lpstr>
      <vt:lpstr>Roboto Condensed Light</vt:lpstr>
      <vt:lpstr>Honeycomb Meeting by Slidesgo</vt:lpstr>
      <vt:lpstr>BUSINESS STRATEGIES PROJECT</vt:lpstr>
      <vt:lpstr>The team</vt:lpstr>
      <vt:lpstr>PowerPoint Presentation</vt:lpstr>
      <vt:lpstr>PowerPoint Presentation</vt:lpstr>
      <vt:lpstr>PowerPoint Presentation</vt:lpstr>
      <vt:lpstr>S&amp;Ws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STRATEGIES PROJECT</dc:title>
  <dc:creator>Alexia</dc:creator>
  <cp:lastModifiedBy>Dragos Neacsu</cp:lastModifiedBy>
  <cp:revision>1</cp:revision>
  <dcterms:modified xsi:type="dcterms:W3CDTF">2021-05-10T10:28:06Z</dcterms:modified>
</cp:coreProperties>
</file>