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60" r:id="rId4"/>
    <p:sldId id="261" r:id="rId5"/>
    <p:sldId id="262" r:id="rId6"/>
    <p:sldId id="264" r:id="rId7"/>
    <p:sldId id="265" r:id="rId8"/>
    <p:sldId id="268" r:id="rId9"/>
    <p:sldId id="269" r:id="rId10"/>
    <p:sldId id="270" r:id="rId11"/>
    <p:sldId id="266" r:id="rId12"/>
    <p:sldId id="267" r:id="rId13"/>
    <p:sldId id="271" r:id="rId14"/>
    <p:sldId id="272"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C6ECF-6ED9-4998-8AAA-2F69CE92BBBF}" v="40" dt="2021-01-20T10:10:27.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os Neacsu" userId="57e9136f297896ac" providerId="LiveId" clId="{0BCC6ECF-6ED9-4998-8AAA-2F69CE92BBBF}"/>
    <pc:docChg chg="undo custSel mod addSld delSld modSld addMainMaster delMainMaster">
      <pc:chgData name="Dragos Neacsu" userId="57e9136f297896ac" providerId="LiveId" clId="{0BCC6ECF-6ED9-4998-8AAA-2F69CE92BBBF}" dt="2021-02-03T21:59:32.671" v="1999" actId="47"/>
      <pc:docMkLst>
        <pc:docMk/>
      </pc:docMkLst>
      <pc:sldChg chg="addSp delSp modSp new mod modTransition setBg modClrScheme setClrOvrMap chgLayout">
        <pc:chgData name="Dragos Neacsu" userId="57e9136f297896ac" providerId="LiveId" clId="{0BCC6ECF-6ED9-4998-8AAA-2F69CE92BBBF}" dt="2021-02-03T21:47:54.183" v="1961"/>
        <pc:sldMkLst>
          <pc:docMk/>
          <pc:sldMk cId="59098723" sldId="256"/>
        </pc:sldMkLst>
        <pc:spChg chg="mod">
          <ac:chgData name="Dragos Neacsu" userId="57e9136f297896ac" providerId="LiveId" clId="{0BCC6ECF-6ED9-4998-8AAA-2F69CE92BBBF}" dt="2021-01-19T18:36:52.576" v="22" actId="20577"/>
          <ac:spMkLst>
            <pc:docMk/>
            <pc:sldMk cId="59098723" sldId="256"/>
            <ac:spMk id="2" creationId="{3A3AD4A0-660B-4E52-81C5-DAB41DF5B12B}"/>
          </ac:spMkLst>
        </pc:spChg>
        <pc:spChg chg="mod">
          <ac:chgData name="Dragos Neacsu" userId="57e9136f297896ac" providerId="LiveId" clId="{0BCC6ECF-6ED9-4998-8AAA-2F69CE92BBBF}" dt="2021-01-19T18:37:02.249" v="53" actId="20577"/>
          <ac:spMkLst>
            <pc:docMk/>
            <pc:sldMk cId="59098723" sldId="256"/>
            <ac:spMk id="3" creationId="{650EC5FB-9BAB-46E7-B255-9F2BFE62035D}"/>
          </ac:spMkLst>
        </pc:spChg>
        <pc:spChg chg="add del">
          <ac:chgData name="Dragos Neacsu" userId="57e9136f297896ac" providerId="LiveId" clId="{0BCC6ECF-6ED9-4998-8AAA-2F69CE92BBBF}" dt="2021-01-19T18:36:41.094" v="2" actId="26606"/>
          <ac:spMkLst>
            <pc:docMk/>
            <pc:sldMk cId="59098723" sldId="256"/>
            <ac:spMk id="9" creationId="{9B37791B-B040-4694-BFDC-8DD132D86E8E}"/>
          </ac:spMkLst>
        </pc:spChg>
        <pc:spChg chg="add">
          <ac:chgData name="Dragos Neacsu" userId="57e9136f297896ac" providerId="LiveId" clId="{0BCC6ECF-6ED9-4998-8AAA-2F69CE92BBBF}" dt="2021-01-19T18:36:41.094" v="2" actId="26606"/>
          <ac:spMkLst>
            <pc:docMk/>
            <pc:sldMk cId="59098723" sldId="256"/>
            <ac:spMk id="18" creationId="{7319A1DD-F557-4EC6-8A8C-F7617B4CD678}"/>
          </ac:spMkLst>
        </pc:spChg>
        <pc:spChg chg="add">
          <ac:chgData name="Dragos Neacsu" userId="57e9136f297896ac" providerId="LiveId" clId="{0BCC6ECF-6ED9-4998-8AAA-2F69CE92BBBF}" dt="2021-01-19T18:36:41.094" v="2" actId="26606"/>
          <ac:spMkLst>
            <pc:docMk/>
            <pc:sldMk cId="59098723" sldId="256"/>
            <ac:spMk id="22" creationId="{C390A367-0330-4E03-9D5F-40308A7975C8}"/>
          </ac:spMkLst>
        </pc:spChg>
        <pc:grpChg chg="add del">
          <ac:chgData name="Dragos Neacsu" userId="57e9136f297896ac" providerId="LiveId" clId="{0BCC6ECF-6ED9-4998-8AAA-2F69CE92BBBF}" dt="2021-01-19T18:36:41.094" v="2" actId="26606"/>
          <ac:grpSpMkLst>
            <pc:docMk/>
            <pc:sldMk cId="59098723" sldId="256"/>
            <ac:grpSpMk id="11" creationId="{4252769E-B9F0-4068-A645-5BBEF16E9C28}"/>
          </ac:grpSpMkLst>
        </pc:grpChg>
        <pc:picChg chg="add mod">
          <ac:chgData name="Dragos Neacsu" userId="57e9136f297896ac" providerId="LiveId" clId="{0BCC6ECF-6ED9-4998-8AAA-2F69CE92BBBF}" dt="2021-01-19T18:36:41.094" v="2" actId="26606"/>
          <ac:picMkLst>
            <pc:docMk/>
            <pc:sldMk cId="59098723" sldId="256"/>
            <ac:picMk id="4" creationId="{A3CF56F5-302C-4BF1-9C2E-27FAE5E09357}"/>
          </ac:picMkLst>
        </pc:picChg>
        <pc:cxnChg chg="add">
          <ac:chgData name="Dragos Neacsu" userId="57e9136f297896ac" providerId="LiveId" clId="{0BCC6ECF-6ED9-4998-8AAA-2F69CE92BBBF}" dt="2021-01-19T18:36:41.094" v="2" actId="26606"/>
          <ac:cxnSpMkLst>
            <pc:docMk/>
            <pc:sldMk cId="59098723" sldId="256"/>
            <ac:cxnSpMk id="20" creationId="{D28A9C89-B313-458F-9C85-515930A51A93}"/>
          </ac:cxnSpMkLst>
        </pc:cxnChg>
      </pc:sldChg>
      <pc:sldChg chg="addSp delSp modSp new mod modTransition setBg setClrOvrMap">
        <pc:chgData name="Dragos Neacsu" userId="57e9136f297896ac" providerId="LiveId" clId="{0BCC6ECF-6ED9-4998-8AAA-2F69CE92BBBF}" dt="2021-02-03T21:48:17.363" v="1962"/>
        <pc:sldMkLst>
          <pc:docMk/>
          <pc:sldMk cId="2155156657" sldId="257"/>
        </pc:sldMkLst>
        <pc:spChg chg="mod">
          <ac:chgData name="Dragos Neacsu" userId="57e9136f297896ac" providerId="LiveId" clId="{0BCC6ECF-6ED9-4998-8AAA-2F69CE92BBBF}" dt="2021-01-19T18:39:09.510" v="128" actId="26606"/>
          <ac:spMkLst>
            <pc:docMk/>
            <pc:sldMk cId="2155156657" sldId="257"/>
            <ac:spMk id="2" creationId="{809AEA57-E458-490F-A64A-9776D9FA669F}"/>
          </ac:spMkLst>
        </pc:spChg>
        <pc:spChg chg="mod">
          <ac:chgData name="Dragos Neacsu" userId="57e9136f297896ac" providerId="LiveId" clId="{0BCC6ECF-6ED9-4998-8AAA-2F69CE92BBBF}" dt="2021-01-19T18:39:09.510" v="128" actId="26606"/>
          <ac:spMkLst>
            <pc:docMk/>
            <pc:sldMk cId="2155156657" sldId="257"/>
            <ac:spMk id="3" creationId="{B5BCC7CB-009D-45CC-9F23-35C0410A03C8}"/>
          </ac:spMkLst>
        </pc:spChg>
        <pc:spChg chg="add del">
          <ac:chgData name="Dragos Neacsu" userId="57e9136f297896ac" providerId="LiveId" clId="{0BCC6ECF-6ED9-4998-8AAA-2F69CE92BBBF}" dt="2021-01-19T18:39:09.510" v="128" actId="26606"/>
          <ac:spMkLst>
            <pc:docMk/>
            <pc:sldMk cId="2155156657" sldId="257"/>
            <ac:spMk id="8" creationId="{3558DB37-9FEE-48A2-8578-ED0401573943}"/>
          </ac:spMkLst>
        </pc:spChg>
        <pc:spChg chg="add del">
          <ac:chgData name="Dragos Neacsu" userId="57e9136f297896ac" providerId="LiveId" clId="{0BCC6ECF-6ED9-4998-8AAA-2F69CE92BBBF}" dt="2021-01-19T18:39:09.510" v="128" actId="26606"/>
          <ac:spMkLst>
            <pc:docMk/>
            <pc:sldMk cId="2155156657" sldId="257"/>
            <ac:spMk id="10" creationId="{5F7FCCA6-00E2-4F74-A105-0D769872F243}"/>
          </ac:spMkLst>
        </pc:spChg>
        <pc:spChg chg="add del">
          <ac:chgData name="Dragos Neacsu" userId="57e9136f297896ac" providerId="LiveId" clId="{0BCC6ECF-6ED9-4998-8AAA-2F69CE92BBBF}" dt="2021-01-19T18:39:09.510" v="128" actId="26606"/>
          <ac:spMkLst>
            <pc:docMk/>
            <pc:sldMk cId="2155156657" sldId="257"/>
            <ac:spMk id="12" creationId="{359CEC61-F44B-43B3-B40F-AE38C5AF1D5F}"/>
          </ac:spMkLst>
        </pc:spChg>
        <pc:spChg chg="add">
          <ac:chgData name="Dragos Neacsu" userId="57e9136f297896ac" providerId="LiveId" clId="{0BCC6ECF-6ED9-4998-8AAA-2F69CE92BBBF}" dt="2021-01-19T18:39:09.510" v="128" actId="26606"/>
          <ac:spMkLst>
            <pc:docMk/>
            <pc:sldMk cId="2155156657" sldId="257"/>
            <ac:spMk id="18" creationId="{E844E128-FF69-4E9F-8327-6B504B3C5AE1}"/>
          </ac:spMkLst>
        </pc:spChg>
        <pc:picChg chg="add">
          <ac:chgData name="Dragos Neacsu" userId="57e9136f297896ac" providerId="LiveId" clId="{0BCC6ECF-6ED9-4998-8AAA-2F69CE92BBBF}" dt="2021-01-19T18:39:09.510" v="128" actId="26606"/>
          <ac:picMkLst>
            <pc:docMk/>
            <pc:sldMk cId="2155156657" sldId="257"/>
            <ac:picMk id="14" creationId="{2966107C-ABA5-42EF-AF89-229D3BBC2520}"/>
          </ac:picMkLst>
        </pc:picChg>
        <pc:cxnChg chg="add">
          <ac:chgData name="Dragos Neacsu" userId="57e9136f297896ac" providerId="LiveId" clId="{0BCC6ECF-6ED9-4998-8AAA-2F69CE92BBBF}" dt="2021-01-19T18:39:09.510" v="128" actId="26606"/>
          <ac:cxnSpMkLst>
            <pc:docMk/>
            <pc:sldMk cId="2155156657" sldId="257"/>
            <ac:cxnSpMk id="20" creationId="{055CEADF-09EA-423C-8C45-F94AF44D5AF0}"/>
          </ac:cxnSpMkLst>
        </pc:cxnChg>
      </pc:sldChg>
      <pc:sldChg chg="addSp modSp new del mod modTransition setBg setClrOvrMap">
        <pc:chgData name="Dragos Neacsu" userId="57e9136f297896ac" providerId="LiveId" clId="{0BCC6ECF-6ED9-4998-8AAA-2F69CE92BBBF}" dt="2021-02-03T21:58:19.205" v="1998" actId="47"/>
        <pc:sldMkLst>
          <pc:docMk/>
          <pc:sldMk cId="2220209667" sldId="258"/>
        </pc:sldMkLst>
        <pc:spChg chg="mod">
          <ac:chgData name="Dragos Neacsu" userId="57e9136f297896ac" providerId="LiveId" clId="{0BCC6ECF-6ED9-4998-8AAA-2F69CE92BBBF}" dt="2021-01-19T18:41:45.804" v="197" actId="26606"/>
          <ac:spMkLst>
            <pc:docMk/>
            <pc:sldMk cId="2220209667" sldId="258"/>
            <ac:spMk id="2" creationId="{89008ED6-4BE2-4183-A79E-185D054E9DAC}"/>
          </ac:spMkLst>
        </pc:spChg>
        <pc:spChg chg="mod">
          <ac:chgData name="Dragos Neacsu" userId="57e9136f297896ac" providerId="LiveId" clId="{0BCC6ECF-6ED9-4998-8AAA-2F69CE92BBBF}" dt="2021-02-02T17:56:43.304" v="1746" actId="27636"/>
          <ac:spMkLst>
            <pc:docMk/>
            <pc:sldMk cId="2220209667" sldId="258"/>
            <ac:spMk id="3" creationId="{59EF8F67-9A58-4259-BE6E-A4C8CA9BA29D}"/>
          </ac:spMkLst>
        </pc:spChg>
        <pc:spChg chg="add">
          <ac:chgData name="Dragos Neacsu" userId="57e9136f297896ac" providerId="LiveId" clId="{0BCC6ECF-6ED9-4998-8AAA-2F69CE92BBBF}" dt="2021-01-19T18:41:45.804" v="197" actId="26606"/>
          <ac:spMkLst>
            <pc:docMk/>
            <pc:sldMk cId="2220209667" sldId="258"/>
            <ac:spMk id="9" creationId="{E844E128-FF69-4E9F-8327-6B504B3C5AE1}"/>
          </ac:spMkLst>
        </pc:spChg>
        <pc:picChg chg="add">
          <ac:chgData name="Dragos Neacsu" userId="57e9136f297896ac" providerId="LiveId" clId="{0BCC6ECF-6ED9-4998-8AAA-2F69CE92BBBF}" dt="2021-01-19T18:41:45.804" v="197" actId="26606"/>
          <ac:picMkLst>
            <pc:docMk/>
            <pc:sldMk cId="2220209667" sldId="258"/>
            <ac:picMk id="5" creationId="{60EF42E0-FCDA-4CC2-B578-D112913B4C59}"/>
          </ac:picMkLst>
        </pc:picChg>
        <pc:cxnChg chg="add">
          <ac:chgData name="Dragos Neacsu" userId="57e9136f297896ac" providerId="LiveId" clId="{0BCC6ECF-6ED9-4998-8AAA-2F69CE92BBBF}" dt="2021-01-19T18:41:45.804" v="197" actId="26606"/>
          <ac:cxnSpMkLst>
            <pc:docMk/>
            <pc:sldMk cId="2220209667" sldId="258"/>
            <ac:cxnSpMk id="11" creationId="{055CEADF-09EA-423C-8C45-F94AF44D5AF0}"/>
          </ac:cxnSpMkLst>
        </pc:cxnChg>
      </pc:sldChg>
      <pc:sldChg chg="addSp delSp modSp new del mod modTransition setBg setClrOvrMap">
        <pc:chgData name="Dragos Neacsu" userId="57e9136f297896ac" providerId="LiveId" clId="{0BCC6ECF-6ED9-4998-8AAA-2F69CE92BBBF}" dt="2021-02-03T21:59:32.671" v="1999" actId="47"/>
        <pc:sldMkLst>
          <pc:docMk/>
          <pc:sldMk cId="3063425956" sldId="259"/>
        </pc:sldMkLst>
        <pc:spChg chg="mod">
          <ac:chgData name="Dragos Neacsu" userId="57e9136f297896ac" providerId="LiveId" clId="{0BCC6ECF-6ED9-4998-8AAA-2F69CE92BBBF}" dt="2021-01-19T18:56:17.278" v="378" actId="26606"/>
          <ac:spMkLst>
            <pc:docMk/>
            <pc:sldMk cId="3063425956" sldId="259"/>
            <ac:spMk id="2" creationId="{7436B14B-5408-4693-882A-38E5432645B2}"/>
          </ac:spMkLst>
        </pc:spChg>
        <pc:spChg chg="mod">
          <ac:chgData name="Dragos Neacsu" userId="57e9136f297896ac" providerId="LiveId" clId="{0BCC6ECF-6ED9-4998-8AAA-2F69CE92BBBF}" dt="2021-01-19T18:56:43.033" v="384" actId="20577"/>
          <ac:spMkLst>
            <pc:docMk/>
            <pc:sldMk cId="3063425956" sldId="259"/>
            <ac:spMk id="3" creationId="{26DFAAF9-2A3E-4601-B008-7B8BAD6B5B6A}"/>
          </ac:spMkLst>
        </pc:spChg>
        <pc:spChg chg="add del">
          <ac:chgData name="Dragos Neacsu" userId="57e9136f297896ac" providerId="LiveId" clId="{0BCC6ECF-6ED9-4998-8AAA-2F69CE92BBBF}" dt="2021-01-19T18:56:17.286" v="379" actId="26606"/>
          <ac:spMkLst>
            <pc:docMk/>
            <pc:sldMk cId="3063425956" sldId="259"/>
            <ac:spMk id="9" creationId="{E844E128-FF69-4E9F-8327-6B504B3C5AE1}"/>
          </ac:spMkLst>
        </pc:spChg>
        <pc:spChg chg="add del">
          <ac:chgData name="Dragos Neacsu" userId="57e9136f297896ac" providerId="LiveId" clId="{0BCC6ECF-6ED9-4998-8AAA-2F69CE92BBBF}" dt="2021-01-19T18:56:17.278" v="378" actId="26606"/>
          <ac:spMkLst>
            <pc:docMk/>
            <pc:sldMk cId="3063425956" sldId="259"/>
            <ac:spMk id="16" creationId="{B0E58038-8ACE-4AD9-B404-25C603550D83}"/>
          </ac:spMkLst>
        </pc:spChg>
        <pc:spChg chg="add del">
          <ac:chgData name="Dragos Neacsu" userId="57e9136f297896ac" providerId="LiveId" clId="{0BCC6ECF-6ED9-4998-8AAA-2F69CE92BBBF}" dt="2021-01-19T18:56:17.278" v="378" actId="26606"/>
          <ac:spMkLst>
            <pc:docMk/>
            <pc:sldMk cId="3063425956" sldId="259"/>
            <ac:spMk id="20" creationId="{82BCDE19-2810-4337-9C49-8589C421767D}"/>
          </ac:spMkLst>
        </pc:spChg>
        <pc:spChg chg="add">
          <ac:chgData name="Dragos Neacsu" userId="57e9136f297896ac" providerId="LiveId" clId="{0BCC6ECF-6ED9-4998-8AAA-2F69CE92BBBF}" dt="2021-01-19T18:56:17.286" v="379" actId="26606"/>
          <ac:spMkLst>
            <pc:docMk/>
            <pc:sldMk cId="3063425956" sldId="259"/>
            <ac:spMk id="22" creationId="{E844E128-FF69-4E9F-8327-6B504B3C5AE1}"/>
          </ac:spMkLst>
        </pc:spChg>
        <pc:picChg chg="add mod ord">
          <ac:chgData name="Dragos Neacsu" userId="57e9136f297896ac" providerId="LiveId" clId="{0BCC6ECF-6ED9-4998-8AAA-2F69CE92BBBF}" dt="2021-01-19T18:56:17.286" v="379" actId="26606"/>
          <ac:picMkLst>
            <pc:docMk/>
            <pc:sldMk cId="3063425956" sldId="259"/>
            <ac:picMk id="5" creationId="{1E86FA44-69E0-4EFA-8F6A-E1C2FCE35398}"/>
          </ac:picMkLst>
        </pc:picChg>
        <pc:cxnChg chg="add del">
          <ac:chgData name="Dragos Neacsu" userId="57e9136f297896ac" providerId="LiveId" clId="{0BCC6ECF-6ED9-4998-8AAA-2F69CE92BBBF}" dt="2021-01-19T18:56:17.286" v="379" actId="26606"/>
          <ac:cxnSpMkLst>
            <pc:docMk/>
            <pc:sldMk cId="3063425956" sldId="259"/>
            <ac:cxnSpMk id="11" creationId="{055CEADF-09EA-423C-8C45-F94AF44D5AF0}"/>
          </ac:cxnSpMkLst>
        </pc:cxnChg>
        <pc:cxnChg chg="add del">
          <ac:chgData name="Dragos Neacsu" userId="57e9136f297896ac" providerId="LiveId" clId="{0BCC6ECF-6ED9-4998-8AAA-2F69CE92BBBF}" dt="2021-01-19T18:56:17.278" v="378" actId="26606"/>
          <ac:cxnSpMkLst>
            <pc:docMk/>
            <pc:sldMk cId="3063425956" sldId="259"/>
            <ac:cxnSpMk id="18" creationId="{38A34772-9011-42B5-AA63-FD6DEC92EE72}"/>
          </ac:cxnSpMkLst>
        </pc:cxnChg>
        <pc:cxnChg chg="add">
          <ac:chgData name="Dragos Neacsu" userId="57e9136f297896ac" providerId="LiveId" clId="{0BCC6ECF-6ED9-4998-8AAA-2F69CE92BBBF}" dt="2021-01-19T18:56:17.286" v="379" actId="26606"/>
          <ac:cxnSpMkLst>
            <pc:docMk/>
            <pc:sldMk cId="3063425956" sldId="259"/>
            <ac:cxnSpMk id="23" creationId="{055CEADF-09EA-423C-8C45-F94AF44D5AF0}"/>
          </ac:cxnSpMkLst>
        </pc:cxnChg>
      </pc:sldChg>
      <pc:sldChg chg="modSp new del mod">
        <pc:chgData name="Dragos Neacsu" userId="57e9136f297896ac" providerId="LiveId" clId="{0BCC6ECF-6ED9-4998-8AAA-2F69CE92BBBF}" dt="2021-01-19T18:46:09.964" v="290" actId="680"/>
        <pc:sldMkLst>
          <pc:docMk/>
          <pc:sldMk cId="3751600186" sldId="259"/>
        </pc:sldMkLst>
        <pc:spChg chg="mod">
          <ac:chgData name="Dragos Neacsu" userId="57e9136f297896ac" providerId="LiveId" clId="{0BCC6ECF-6ED9-4998-8AAA-2F69CE92BBBF}" dt="2021-01-19T18:46:09.443" v="289"/>
          <ac:spMkLst>
            <pc:docMk/>
            <pc:sldMk cId="3751600186" sldId="259"/>
            <ac:spMk id="2" creationId="{5701D88C-B891-4959-9E70-7635F3E92D5E}"/>
          </ac:spMkLst>
        </pc:spChg>
      </pc:sldChg>
      <pc:sldChg chg="addSp delSp modSp new mod modTransition setBg">
        <pc:chgData name="Dragos Neacsu" userId="57e9136f297896ac" providerId="LiveId" clId="{0BCC6ECF-6ED9-4998-8AAA-2F69CE92BBBF}" dt="2021-02-03T21:49:09.937" v="1966"/>
        <pc:sldMkLst>
          <pc:docMk/>
          <pc:sldMk cId="47606099" sldId="260"/>
        </pc:sldMkLst>
        <pc:spChg chg="mod">
          <ac:chgData name="Dragos Neacsu" userId="57e9136f297896ac" providerId="LiveId" clId="{0BCC6ECF-6ED9-4998-8AAA-2F69CE92BBBF}" dt="2021-01-19T19:15:26.085" v="662" actId="26606"/>
          <ac:spMkLst>
            <pc:docMk/>
            <pc:sldMk cId="47606099" sldId="260"/>
            <ac:spMk id="2" creationId="{3A286279-B5DA-4A3B-91AA-D4F3FFC7306F}"/>
          </ac:spMkLst>
        </pc:spChg>
        <pc:spChg chg="del">
          <ac:chgData name="Dragos Neacsu" userId="57e9136f297896ac" providerId="LiveId" clId="{0BCC6ECF-6ED9-4998-8AAA-2F69CE92BBBF}" dt="2021-01-19T18:57:51.793" v="407" actId="26606"/>
          <ac:spMkLst>
            <pc:docMk/>
            <pc:sldMk cId="47606099" sldId="260"/>
            <ac:spMk id="3" creationId="{D94C5BD8-F816-42F0-8091-4E067C788448}"/>
          </ac:spMkLst>
        </pc:spChg>
        <pc:spChg chg="add del">
          <ac:chgData name="Dragos Neacsu" userId="57e9136f297896ac" providerId="LiveId" clId="{0BCC6ECF-6ED9-4998-8AAA-2F69CE92BBBF}" dt="2021-01-19T19:15:26.085" v="662" actId="26606"/>
          <ac:spMkLst>
            <pc:docMk/>
            <pc:sldMk cId="47606099" sldId="260"/>
            <ac:spMk id="10" creationId="{39E3965E-AC41-4711-9D10-E25ABB132D86}"/>
          </ac:spMkLst>
        </pc:spChg>
        <pc:spChg chg="add del">
          <ac:chgData name="Dragos Neacsu" userId="57e9136f297896ac" providerId="LiveId" clId="{0BCC6ECF-6ED9-4998-8AAA-2F69CE92BBBF}" dt="2021-01-19T19:15:26.085" v="662" actId="26606"/>
          <ac:spMkLst>
            <pc:docMk/>
            <pc:sldMk cId="47606099" sldId="260"/>
            <ac:spMk id="14" creationId="{B4D0E555-16F6-44D0-BF56-AF5FF5BDE9D6}"/>
          </ac:spMkLst>
        </pc:spChg>
        <pc:spChg chg="add del">
          <ac:chgData name="Dragos Neacsu" userId="57e9136f297896ac" providerId="LiveId" clId="{0BCC6ECF-6ED9-4998-8AAA-2F69CE92BBBF}" dt="2021-01-19T19:15:26.085" v="662" actId="26606"/>
          <ac:spMkLst>
            <pc:docMk/>
            <pc:sldMk cId="47606099" sldId="260"/>
            <ac:spMk id="16" creationId="{8117041D-1A7B-4ECA-AB68-3CFDB6726B8E}"/>
          </ac:spMkLst>
        </pc:spChg>
        <pc:spChg chg="add">
          <ac:chgData name="Dragos Neacsu" userId="57e9136f297896ac" providerId="LiveId" clId="{0BCC6ECF-6ED9-4998-8AAA-2F69CE92BBBF}" dt="2021-01-19T19:15:26.085" v="662" actId="26606"/>
          <ac:spMkLst>
            <pc:docMk/>
            <pc:sldMk cId="47606099" sldId="260"/>
            <ac:spMk id="23" creationId="{39E3965E-AC41-4711-9D10-E25ABB132D86}"/>
          </ac:spMkLst>
        </pc:spChg>
        <pc:spChg chg="add">
          <ac:chgData name="Dragos Neacsu" userId="57e9136f297896ac" providerId="LiveId" clId="{0BCC6ECF-6ED9-4998-8AAA-2F69CE92BBBF}" dt="2021-01-19T19:15:26.085" v="662" actId="26606"/>
          <ac:spMkLst>
            <pc:docMk/>
            <pc:sldMk cId="47606099" sldId="260"/>
            <ac:spMk id="27" creationId="{4C869C3B-5565-4AAC-86A8-9EB0AB1C653E}"/>
          </ac:spMkLst>
        </pc:spChg>
        <pc:spChg chg="add">
          <ac:chgData name="Dragos Neacsu" userId="57e9136f297896ac" providerId="LiveId" clId="{0BCC6ECF-6ED9-4998-8AAA-2F69CE92BBBF}" dt="2021-01-19T19:15:26.085" v="662" actId="26606"/>
          <ac:spMkLst>
            <pc:docMk/>
            <pc:sldMk cId="47606099" sldId="260"/>
            <ac:spMk id="31" creationId="{064CBAAB-7956-4763-9F69-A3FDBF1ACBAA}"/>
          </ac:spMkLst>
        </pc:spChg>
        <pc:picChg chg="add mod">
          <ac:chgData name="Dragos Neacsu" userId="57e9136f297896ac" providerId="LiveId" clId="{0BCC6ECF-6ED9-4998-8AAA-2F69CE92BBBF}" dt="2021-01-19T19:15:26.085" v="662" actId="26606"/>
          <ac:picMkLst>
            <pc:docMk/>
            <pc:sldMk cId="47606099" sldId="260"/>
            <ac:picMk id="7" creationId="{CF7755F2-38D8-4D71-9ACD-67AB1C3C51AB}"/>
          </ac:picMkLst>
        </pc:picChg>
        <pc:cxnChg chg="add del">
          <ac:chgData name="Dragos Neacsu" userId="57e9136f297896ac" providerId="LiveId" clId="{0BCC6ECF-6ED9-4998-8AAA-2F69CE92BBBF}" dt="2021-01-19T19:15:26.085" v="662" actId="26606"/>
          <ac:cxnSpMkLst>
            <pc:docMk/>
            <pc:sldMk cId="47606099" sldId="260"/>
            <ac:cxnSpMk id="12" creationId="{1F5DC8C3-BA5F-4EED-BB9A-A14272BD82A1}"/>
          </ac:cxnSpMkLst>
        </pc:cxnChg>
        <pc:cxnChg chg="add del">
          <ac:chgData name="Dragos Neacsu" userId="57e9136f297896ac" providerId="LiveId" clId="{0BCC6ECF-6ED9-4998-8AAA-2F69CE92BBBF}" dt="2021-01-19T19:15:26.085" v="662" actId="26606"/>
          <ac:cxnSpMkLst>
            <pc:docMk/>
            <pc:sldMk cId="47606099" sldId="260"/>
            <ac:cxnSpMk id="18" creationId="{ABCD2462-4C1E-401A-AC2D-F799A138B245}"/>
          </ac:cxnSpMkLst>
        </pc:cxnChg>
        <pc:cxnChg chg="add">
          <ac:chgData name="Dragos Neacsu" userId="57e9136f297896ac" providerId="LiveId" clId="{0BCC6ECF-6ED9-4998-8AAA-2F69CE92BBBF}" dt="2021-01-19T19:15:26.085" v="662" actId="26606"/>
          <ac:cxnSpMkLst>
            <pc:docMk/>
            <pc:sldMk cId="47606099" sldId="260"/>
            <ac:cxnSpMk id="25" creationId="{1F5DC8C3-BA5F-4EED-BB9A-A14272BD82A1}"/>
          </ac:cxnSpMkLst>
        </pc:cxnChg>
        <pc:cxnChg chg="add">
          <ac:chgData name="Dragos Neacsu" userId="57e9136f297896ac" providerId="LiveId" clId="{0BCC6ECF-6ED9-4998-8AAA-2F69CE92BBBF}" dt="2021-01-19T19:15:26.085" v="662" actId="26606"/>
          <ac:cxnSpMkLst>
            <pc:docMk/>
            <pc:sldMk cId="47606099" sldId="260"/>
            <ac:cxnSpMk id="29" creationId="{F41136EC-EC34-4D08-B5AB-8CE5870B1C74}"/>
          </ac:cxnSpMkLst>
        </pc:cxnChg>
      </pc:sldChg>
      <pc:sldChg chg="addSp delSp modSp new mod modTransition setBg setClrOvrMap">
        <pc:chgData name="Dragos Neacsu" userId="57e9136f297896ac" providerId="LiveId" clId="{0BCC6ECF-6ED9-4998-8AAA-2F69CE92BBBF}" dt="2021-02-03T21:51:32.940" v="1987" actId="20577"/>
        <pc:sldMkLst>
          <pc:docMk/>
          <pc:sldMk cId="1891885657" sldId="261"/>
        </pc:sldMkLst>
        <pc:spChg chg="mod">
          <ac:chgData name="Dragos Neacsu" userId="57e9136f297896ac" providerId="LiveId" clId="{0BCC6ECF-6ED9-4998-8AAA-2F69CE92BBBF}" dt="2021-01-19T19:07:55.528" v="505" actId="1076"/>
          <ac:spMkLst>
            <pc:docMk/>
            <pc:sldMk cId="1891885657" sldId="261"/>
            <ac:spMk id="2" creationId="{994F8FD8-F6EE-42F9-B109-E950FD2DA968}"/>
          </ac:spMkLst>
        </pc:spChg>
        <pc:spChg chg="mod ord">
          <ac:chgData name="Dragos Neacsu" userId="57e9136f297896ac" providerId="LiveId" clId="{0BCC6ECF-6ED9-4998-8AAA-2F69CE92BBBF}" dt="2021-02-03T21:51:32.940" v="1987" actId="20577"/>
          <ac:spMkLst>
            <pc:docMk/>
            <pc:sldMk cId="1891885657" sldId="261"/>
            <ac:spMk id="3" creationId="{C846A27F-BFE4-46DF-9F29-EEE26530BFD9}"/>
          </ac:spMkLst>
        </pc:spChg>
        <pc:spChg chg="add del">
          <ac:chgData name="Dragos Neacsu" userId="57e9136f297896ac" providerId="LiveId" clId="{0BCC6ECF-6ED9-4998-8AAA-2F69CE92BBBF}" dt="2021-01-19T19:00:04.968" v="434" actId="26606"/>
          <ac:spMkLst>
            <pc:docMk/>
            <pc:sldMk cId="1891885657" sldId="261"/>
            <ac:spMk id="8" creationId="{C8DD82D3-D002-45B0-B16A-82B3DA4EFDDB}"/>
          </ac:spMkLst>
        </pc:spChg>
        <pc:spChg chg="add del">
          <ac:chgData name="Dragos Neacsu" userId="57e9136f297896ac" providerId="LiveId" clId="{0BCC6ECF-6ED9-4998-8AAA-2F69CE92BBBF}" dt="2021-01-19T19:00:04.968" v="434" actId="26606"/>
          <ac:spMkLst>
            <pc:docMk/>
            <pc:sldMk cId="1891885657" sldId="261"/>
            <ac:spMk id="12" creationId="{14552793-7DFF-4EC7-AC69-D34A75D01880}"/>
          </ac:spMkLst>
        </pc:spChg>
        <pc:spChg chg="add del">
          <ac:chgData name="Dragos Neacsu" userId="57e9136f297896ac" providerId="LiveId" clId="{0BCC6ECF-6ED9-4998-8AAA-2F69CE92BBBF}" dt="2021-01-19T19:05:40.211" v="455" actId="26606"/>
          <ac:spMkLst>
            <pc:docMk/>
            <pc:sldMk cId="1891885657" sldId="261"/>
            <ac:spMk id="14" creationId="{3558DB37-9FEE-48A2-8578-ED0401573943}"/>
          </ac:spMkLst>
        </pc:spChg>
        <pc:spChg chg="add del">
          <ac:chgData name="Dragos Neacsu" userId="57e9136f297896ac" providerId="LiveId" clId="{0BCC6ECF-6ED9-4998-8AAA-2F69CE92BBBF}" dt="2021-01-19T19:05:40.211" v="455" actId="26606"/>
          <ac:spMkLst>
            <pc:docMk/>
            <pc:sldMk cId="1891885657" sldId="261"/>
            <ac:spMk id="15" creationId="{5F7FCCA6-00E2-4F74-A105-0D769872F243}"/>
          </ac:spMkLst>
        </pc:spChg>
        <pc:spChg chg="add del">
          <ac:chgData name="Dragos Neacsu" userId="57e9136f297896ac" providerId="LiveId" clId="{0BCC6ECF-6ED9-4998-8AAA-2F69CE92BBBF}" dt="2021-01-19T19:05:18.205" v="444" actId="26606"/>
          <ac:spMkLst>
            <pc:docMk/>
            <pc:sldMk cId="1891885657" sldId="261"/>
            <ac:spMk id="20" creationId="{E844E128-FF69-4E9F-8327-6B504B3C5AE1}"/>
          </ac:spMkLst>
        </pc:spChg>
        <pc:spChg chg="add del">
          <ac:chgData name="Dragos Neacsu" userId="57e9136f297896ac" providerId="LiveId" clId="{0BCC6ECF-6ED9-4998-8AAA-2F69CE92BBBF}" dt="2021-01-19T19:05:26.851" v="446" actId="26606"/>
          <ac:spMkLst>
            <pc:docMk/>
            <pc:sldMk cId="1891885657" sldId="261"/>
            <ac:spMk id="25" creationId="{0AB6E427-3F73-4C06-A5D5-AE52C3883B50}"/>
          </ac:spMkLst>
        </pc:spChg>
        <pc:spChg chg="add del">
          <ac:chgData name="Dragos Neacsu" userId="57e9136f297896ac" providerId="LiveId" clId="{0BCC6ECF-6ED9-4998-8AAA-2F69CE92BBBF}" dt="2021-01-19T19:05:26.851" v="446" actId="26606"/>
          <ac:spMkLst>
            <pc:docMk/>
            <pc:sldMk cId="1891885657" sldId="261"/>
            <ac:spMk id="26" creationId="{D8C9BDAA-0390-4B39-9B5C-BC95E5120DA4}"/>
          </ac:spMkLst>
        </pc:spChg>
        <pc:spChg chg="add del">
          <ac:chgData name="Dragos Neacsu" userId="57e9136f297896ac" providerId="LiveId" clId="{0BCC6ECF-6ED9-4998-8AAA-2F69CE92BBBF}" dt="2021-01-19T19:05:31.111" v="448" actId="26606"/>
          <ac:spMkLst>
            <pc:docMk/>
            <pc:sldMk cId="1891885657" sldId="261"/>
            <ac:spMk id="28" creationId="{F64BBAA4-C62B-4146-B49F-FE4CC4655EE0}"/>
          </ac:spMkLst>
        </pc:spChg>
        <pc:spChg chg="add del">
          <ac:chgData name="Dragos Neacsu" userId="57e9136f297896ac" providerId="LiveId" clId="{0BCC6ECF-6ED9-4998-8AAA-2F69CE92BBBF}" dt="2021-01-19T19:05:31.111" v="448" actId="26606"/>
          <ac:spMkLst>
            <pc:docMk/>
            <pc:sldMk cId="1891885657" sldId="261"/>
            <ac:spMk id="30" creationId="{6BF36B24-6632-4516-9692-731462896C1F}"/>
          </ac:spMkLst>
        </pc:spChg>
        <pc:spChg chg="add del">
          <ac:chgData name="Dragos Neacsu" userId="57e9136f297896ac" providerId="LiveId" clId="{0BCC6ECF-6ED9-4998-8AAA-2F69CE92BBBF}" dt="2021-01-19T19:05:34.193" v="450" actId="26606"/>
          <ac:spMkLst>
            <pc:docMk/>
            <pc:sldMk cId="1891885657" sldId="261"/>
            <ac:spMk id="32" creationId="{39B4056F-1959-4627-A683-77F6C0603FCD}"/>
          </ac:spMkLst>
        </pc:spChg>
        <pc:spChg chg="add del">
          <ac:chgData name="Dragos Neacsu" userId="57e9136f297896ac" providerId="LiveId" clId="{0BCC6ECF-6ED9-4998-8AAA-2F69CE92BBBF}" dt="2021-01-19T19:05:34.193" v="450" actId="26606"/>
          <ac:spMkLst>
            <pc:docMk/>
            <pc:sldMk cId="1891885657" sldId="261"/>
            <ac:spMk id="33" creationId="{D8D7349B-C9FA-4FCE-A1FF-948F460A3A9A}"/>
          </ac:spMkLst>
        </pc:spChg>
        <pc:spChg chg="add del">
          <ac:chgData name="Dragos Neacsu" userId="57e9136f297896ac" providerId="LiveId" clId="{0BCC6ECF-6ED9-4998-8AAA-2F69CE92BBBF}" dt="2021-01-19T19:05:38.259" v="452" actId="26606"/>
          <ac:spMkLst>
            <pc:docMk/>
            <pc:sldMk cId="1891885657" sldId="261"/>
            <ac:spMk id="36" creationId="{F64BBAA4-C62B-4146-B49F-FE4CC4655EE0}"/>
          </ac:spMkLst>
        </pc:spChg>
        <pc:spChg chg="add del">
          <ac:chgData name="Dragos Neacsu" userId="57e9136f297896ac" providerId="LiveId" clId="{0BCC6ECF-6ED9-4998-8AAA-2F69CE92BBBF}" dt="2021-01-19T19:05:38.259" v="452" actId="26606"/>
          <ac:spMkLst>
            <pc:docMk/>
            <pc:sldMk cId="1891885657" sldId="261"/>
            <ac:spMk id="38" creationId="{6BF36B24-6632-4516-9692-731462896C1F}"/>
          </ac:spMkLst>
        </pc:spChg>
        <pc:spChg chg="add del">
          <ac:chgData name="Dragos Neacsu" userId="57e9136f297896ac" providerId="LiveId" clId="{0BCC6ECF-6ED9-4998-8AAA-2F69CE92BBBF}" dt="2021-01-19T19:05:40.203" v="454" actId="26606"/>
          <ac:spMkLst>
            <pc:docMk/>
            <pc:sldMk cId="1891885657" sldId="261"/>
            <ac:spMk id="40" creationId="{08CB54FC-0B2A-4107-9A70-958B90B76585}"/>
          </ac:spMkLst>
        </pc:spChg>
        <pc:spChg chg="add del">
          <ac:chgData name="Dragos Neacsu" userId="57e9136f297896ac" providerId="LiveId" clId="{0BCC6ECF-6ED9-4998-8AAA-2F69CE92BBBF}" dt="2021-01-19T19:05:40.203" v="454" actId="26606"/>
          <ac:spMkLst>
            <pc:docMk/>
            <pc:sldMk cId="1891885657" sldId="261"/>
            <ac:spMk id="42" creationId="{9AA76026-5689-4584-8D93-D71D739E61B5}"/>
          </ac:spMkLst>
        </pc:spChg>
        <pc:spChg chg="add del">
          <ac:chgData name="Dragos Neacsu" userId="57e9136f297896ac" providerId="LiveId" clId="{0BCC6ECF-6ED9-4998-8AAA-2F69CE92BBBF}" dt="2021-01-19T19:06:54.349" v="495" actId="26606"/>
          <ac:spMkLst>
            <pc:docMk/>
            <pc:sldMk cId="1891885657" sldId="261"/>
            <ac:spMk id="44" creationId="{39B4056F-1959-4627-A683-77F6C0603FCD}"/>
          </ac:spMkLst>
        </pc:spChg>
        <pc:spChg chg="add del">
          <ac:chgData name="Dragos Neacsu" userId="57e9136f297896ac" providerId="LiveId" clId="{0BCC6ECF-6ED9-4998-8AAA-2F69CE92BBBF}" dt="2021-01-19T19:06:54.349" v="495" actId="26606"/>
          <ac:spMkLst>
            <pc:docMk/>
            <pc:sldMk cId="1891885657" sldId="261"/>
            <ac:spMk id="45" creationId="{D8D7349B-C9FA-4FCE-A1FF-948F460A3A9A}"/>
          </ac:spMkLst>
        </pc:spChg>
        <pc:spChg chg="add">
          <ac:chgData name="Dragos Neacsu" userId="57e9136f297896ac" providerId="LiveId" clId="{0BCC6ECF-6ED9-4998-8AAA-2F69CE92BBBF}" dt="2021-01-19T19:06:54.349" v="495" actId="26606"/>
          <ac:spMkLst>
            <pc:docMk/>
            <pc:sldMk cId="1891885657" sldId="261"/>
            <ac:spMk id="51" creationId="{39B4056F-1959-4627-A683-77F6C0603FCD}"/>
          </ac:spMkLst>
        </pc:spChg>
        <pc:spChg chg="add">
          <ac:chgData name="Dragos Neacsu" userId="57e9136f297896ac" providerId="LiveId" clId="{0BCC6ECF-6ED9-4998-8AAA-2F69CE92BBBF}" dt="2021-01-19T19:06:54.349" v="495" actId="26606"/>
          <ac:spMkLst>
            <pc:docMk/>
            <pc:sldMk cId="1891885657" sldId="261"/>
            <ac:spMk id="53" creationId="{D8D7349B-C9FA-4FCE-A1FF-948F460A3A9A}"/>
          </ac:spMkLst>
        </pc:spChg>
        <pc:picChg chg="add del mod ord">
          <ac:chgData name="Dragos Neacsu" userId="57e9136f297896ac" providerId="LiveId" clId="{0BCC6ECF-6ED9-4998-8AAA-2F69CE92BBBF}" dt="2021-01-19T19:06:49.889" v="493" actId="478"/>
          <ac:picMkLst>
            <pc:docMk/>
            <pc:sldMk cId="1891885657" sldId="261"/>
            <ac:picMk id="9" creationId="{8F7FDE50-814B-4CA7-9BFF-629487728980}"/>
          </ac:picMkLst>
        </pc:picChg>
        <pc:picChg chg="add del">
          <ac:chgData name="Dragos Neacsu" userId="57e9136f297896ac" providerId="LiveId" clId="{0BCC6ECF-6ED9-4998-8AAA-2F69CE92BBBF}" dt="2021-01-19T19:06:49.257" v="492" actId="478"/>
          <ac:picMkLst>
            <pc:docMk/>
            <pc:sldMk cId="1891885657" sldId="261"/>
            <ac:picMk id="31" creationId="{88A78688-5291-40FB-9890-5B9C7F1BAD04}"/>
          </ac:picMkLst>
        </pc:picChg>
        <pc:picChg chg="add mod ord modCrop">
          <ac:chgData name="Dragos Neacsu" userId="57e9136f297896ac" providerId="LiveId" clId="{0BCC6ECF-6ED9-4998-8AAA-2F69CE92BBBF}" dt="2021-01-19T19:07:32.071" v="496" actId="732"/>
          <ac:picMkLst>
            <pc:docMk/>
            <pc:sldMk cId="1891885657" sldId="261"/>
            <ac:picMk id="35" creationId="{46C1ECE8-0ECC-456C-BF6C-6730281F5193}"/>
          </ac:picMkLst>
        </pc:picChg>
        <pc:cxnChg chg="add del">
          <ac:chgData name="Dragos Neacsu" userId="57e9136f297896ac" providerId="LiveId" clId="{0BCC6ECF-6ED9-4998-8AAA-2F69CE92BBBF}" dt="2021-01-19T19:00:04.968" v="434" actId="26606"/>
          <ac:cxnSpMkLst>
            <pc:docMk/>
            <pc:sldMk cId="1891885657" sldId="261"/>
            <ac:cxnSpMk id="10" creationId="{9F09C252-16FE-4557-AD6D-BB5CA773496C}"/>
          </ac:cxnSpMkLst>
        </pc:cxnChg>
        <pc:cxnChg chg="add del">
          <ac:chgData name="Dragos Neacsu" userId="57e9136f297896ac" providerId="LiveId" clId="{0BCC6ECF-6ED9-4998-8AAA-2F69CE92BBBF}" dt="2021-01-19T19:05:18.205" v="444" actId="26606"/>
          <ac:cxnSpMkLst>
            <pc:docMk/>
            <pc:sldMk cId="1891885657" sldId="261"/>
            <ac:cxnSpMk id="22" creationId="{055CEADF-09EA-423C-8C45-F94AF44D5AF0}"/>
          </ac:cxnSpMkLst>
        </pc:cxnChg>
        <pc:cxnChg chg="add del">
          <ac:chgData name="Dragos Neacsu" userId="57e9136f297896ac" providerId="LiveId" clId="{0BCC6ECF-6ED9-4998-8AAA-2F69CE92BBBF}" dt="2021-01-19T19:05:26.851" v="446" actId="26606"/>
          <ac:cxnSpMkLst>
            <pc:docMk/>
            <pc:sldMk cId="1891885657" sldId="261"/>
            <ac:cxnSpMk id="24" creationId="{E04A321A-A039-4720-87B4-66A4210E0D57}"/>
          </ac:cxnSpMkLst>
        </pc:cxnChg>
        <pc:cxnChg chg="add del">
          <ac:chgData name="Dragos Neacsu" userId="57e9136f297896ac" providerId="LiveId" clId="{0BCC6ECF-6ED9-4998-8AAA-2F69CE92BBBF}" dt="2021-01-19T19:05:31.111" v="448" actId="26606"/>
          <ac:cxnSpMkLst>
            <pc:docMk/>
            <pc:sldMk cId="1891885657" sldId="261"/>
            <ac:cxnSpMk id="29" creationId="{EEB57AA8-F021-480C-A9E2-F89913313611}"/>
          </ac:cxnSpMkLst>
        </pc:cxnChg>
        <pc:cxnChg chg="add del">
          <ac:chgData name="Dragos Neacsu" userId="57e9136f297896ac" providerId="LiveId" clId="{0BCC6ECF-6ED9-4998-8AAA-2F69CE92BBBF}" dt="2021-01-19T19:05:34.193" v="450" actId="26606"/>
          <ac:cxnSpMkLst>
            <pc:docMk/>
            <pc:sldMk cId="1891885657" sldId="261"/>
            <ac:cxnSpMk id="34" creationId="{55646586-8E5D-4A2B-BDA9-01CE28AC89A1}"/>
          </ac:cxnSpMkLst>
        </pc:cxnChg>
        <pc:cxnChg chg="add del">
          <ac:chgData name="Dragos Neacsu" userId="57e9136f297896ac" providerId="LiveId" clId="{0BCC6ECF-6ED9-4998-8AAA-2F69CE92BBBF}" dt="2021-01-19T19:05:38.259" v="452" actId="26606"/>
          <ac:cxnSpMkLst>
            <pc:docMk/>
            <pc:sldMk cId="1891885657" sldId="261"/>
            <ac:cxnSpMk id="37" creationId="{EEB57AA8-F021-480C-A9E2-F89913313611}"/>
          </ac:cxnSpMkLst>
        </pc:cxnChg>
        <pc:cxnChg chg="add del">
          <ac:chgData name="Dragos Neacsu" userId="57e9136f297896ac" providerId="LiveId" clId="{0BCC6ECF-6ED9-4998-8AAA-2F69CE92BBBF}" dt="2021-01-19T19:05:40.203" v="454" actId="26606"/>
          <ac:cxnSpMkLst>
            <pc:docMk/>
            <pc:sldMk cId="1891885657" sldId="261"/>
            <ac:cxnSpMk id="41" creationId="{7855A9B5-1710-4B19-B0F1-CDFDD4ED5B7E}"/>
          </ac:cxnSpMkLst>
        </pc:cxnChg>
        <pc:cxnChg chg="add del">
          <ac:chgData name="Dragos Neacsu" userId="57e9136f297896ac" providerId="LiveId" clId="{0BCC6ECF-6ED9-4998-8AAA-2F69CE92BBBF}" dt="2021-01-19T19:06:54.349" v="495" actId="26606"/>
          <ac:cxnSpMkLst>
            <pc:docMk/>
            <pc:sldMk cId="1891885657" sldId="261"/>
            <ac:cxnSpMk id="46" creationId="{55646586-8E5D-4A2B-BDA9-01CE28AC89A1}"/>
          </ac:cxnSpMkLst>
        </pc:cxnChg>
        <pc:cxnChg chg="add">
          <ac:chgData name="Dragos Neacsu" userId="57e9136f297896ac" providerId="LiveId" clId="{0BCC6ECF-6ED9-4998-8AAA-2F69CE92BBBF}" dt="2021-01-19T19:06:54.349" v="495" actId="26606"/>
          <ac:cxnSpMkLst>
            <pc:docMk/>
            <pc:sldMk cId="1891885657" sldId="261"/>
            <ac:cxnSpMk id="55" creationId="{55646586-8E5D-4A2B-BDA9-01CE28AC89A1}"/>
          </ac:cxnSpMkLst>
        </pc:cxnChg>
      </pc:sldChg>
      <pc:sldChg chg="addSp delSp modSp new mod modTransition setBg">
        <pc:chgData name="Dragos Neacsu" userId="57e9136f297896ac" providerId="LiveId" clId="{0BCC6ECF-6ED9-4998-8AAA-2F69CE92BBBF}" dt="2021-02-03T21:52:38.741" v="1997" actId="27636"/>
        <pc:sldMkLst>
          <pc:docMk/>
          <pc:sldMk cId="3631700422" sldId="262"/>
        </pc:sldMkLst>
        <pc:spChg chg="mod">
          <ac:chgData name="Dragos Neacsu" userId="57e9136f297896ac" providerId="LiveId" clId="{0BCC6ECF-6ED9-4998-8AAA-2F69CE92BBBF}" dt="2021-01-19T19:10:18.305" v="556" actId="26606"/>
          <ac:spMkLst>
            <pc:docMk/>
            <pc:sldMk cId="3631700422" sldId="262"/>
            <ac:spMk id="2" creationId="{15D5A3B3-D99A-4679-A202-E84A04BE7D92}"/>
          </ac:spMkLst>
        </pc:spChg>
        <pc:spChg chg="mod">
          <ac:chgData name="Dragos Neacsu" userId="57e9136f297896ac" providerId="LiveId" clId="{0BCC6ECF-6ED9-4998-8AAA-2F69CE92BBBF}" dt="2021-02-03T21:52:38.741" v="1997" actId="27636"/>
          <ac:spMkLst>
            <pc:docMk/>
            <pc:sldMk cId="3631700422" sldId="262"/>
            <ac:spMk id="3" creationId="{295E536C-C47E-4E7A-8FFA-F7A6679518BF}"/>
          </ac:spMkLst>
        </pc:spChg>
        <pc:spChg chg="add del">
          <ac:chgData name="Dragos Neacsu" userId="57e9136f297896ac" providerId="LiveId" clId="{0BCC6ECF-6ED9-4998-8AAA-2F69CE92BBBF}" dt="2021-01-19T19:10:18.297" v="555" actId="26606"/>
          <ac:spMkLst>
            <pc:docMk/>
            <pc:sldMk cId="3631700422" sldId="262"/>
            <ac:spMk id="9" creationId="{0AB6E427-3F73-4C06-A5D5-AE52C3883B50}"/>
          </ac:spMkLst>
        </pc:spChg>
        <pc:spChg chg="add del">
          <ac:chgData name="Dragos Neacsu" userId="57e9136f297896ac" providerId="LiveId" clId="{0BCC6ECF-6ED9-4998-8AAA-2F69CE92BBBF}" dt="2021-01-19T19:10:18.297" v="555" actId="26606"/>
          <ac:spMkLst>
            <pc:docMk/>
            <pc:sldMk cId="3631700422" sldId="262"/>
            <ac:spMk id="11" creationId="{D8C9BDAA-0390-4B39-9B5C-BC95E5120DA4}"/>
          </ac:spMkLst>
        </pc:spChg>
        <pc:spChg chg="add">
          <ac:chgData name="Dragos Neacsu" userId="57e9136f297896ac" providerId="LiveId" clId="{0BCC6ECF-6ED9-4998-8AAA-2F69CE92BBBF}" dt="2021-01-19T19:10:18.305" v="556" actId="26606"/>
          <ac:spMkLst>
            <pc:docMk/>
            <pc:sldMk cId="3631700422" sldId="262"/>
            <ac:spMk id="15" creationId="{39B4056F-1959-4627-A683-77F6C0603FCD}"/>
          </ac:spMkLst>
        </pc:spChg>
        <pc:spChg chg="add">
          <ac:chgData name="Dragos Neacsu" userId="57e9136f297896ac" providerId="LiveId" clId="{0BCC6ECF-6ED9-4998-8AAA-2F69CE92BBBF}" dt="2021-01-19T19:10:18.305" v="556" actId="26606"/>
          <ac:spMkLst>
            <pc:docMk/>
            <pc:sldMk cId="3631700422" sldId="262"/>
            <ac:spMk id="16" creationId="{D8D7349B-C9FA-4FCE-A1FF-948F460A3A9A}"/>
          </ac:spMkLst>
        </pc:spChg>
        <pc:picChg chg="add mod ord modCrop">
          <ac:chgData name="Dragos Neacsu" userId="57e9136f297896ac" providerId="LiveId" clId="{0BCC6ECF-6ED9-4998-8AAA-2F69CE92BBBF}" dt="2021-01-19T19:10:18.305" v="556" actId="26606"/>
          <ac:picMkLst>
            <pc:docMk/>
            <pc:sldMk cId="3631700422" sldId="262"/>
            <ac:picMk id="4" creationId="{E6CC6138-A47B-4DFE-9F8C-DFD41EAB6444}"/>
          </ac:picMkLst>
        </pc:picChg>
        <pc:cxnChg chg="add del">
          <ac:chgData name="Dragos Neacsu" userId="57e9136f297896ac" providerId="LiveId" clId="{0BCC6ECF-6ED9-4998-8AAA-2F69CE92BBBF}" dt="2021-01-19T19:10:18.297" v="555" actId="26606"/>
          <ac:cxnSpMkLst>
            <pc:docMk/>
            <pc:sldMk cId="3631700422" sldId="262"/>
            <ac:cxnSpMk id="13" creationId="{E04A321A-A039-4720-87B4-66A4210E0D57}"/>
          </ac:cxnSpMkLst>
        </pc:cxnChg>
        <pc:cxnChg chg="add">
          <ac:chgData name="Dragos Neacsu" userId="57e9136f297896ac" providerId="LiveId" clId="{0BCC6ECF-6ED9-4998-8AAA-2F69CE92BBBF}" dt="2021-01-19T19:10:18.305" v="556" actId="26606"/>
          <ac:cxnSpMkLst>
            <pc:docMk/>
            <pc:sldMk cId="3631700422" sldId="262"/>
            <ac:cxnSpMk id="17" creationId="{55646586-8E5D-4A2B-BDA9-01CE28AC89A1}"/>
          </ac:cxnSpMkLst>
        </pc:cxnChg>
      </pc:sldChg>
      <pc:sldChg chg="addSp delSp modSp new del mod setBg">
        <pc:chgData name="Dragos Neacsu" userId="57e9136f297896ac" providerId="LiveId" clId="{0BCC6ECF-6ED9-4998-8AAA-2F69CE92BBBF}" dt="2021-01-19T19:14:59.523" v="659" actId="2696"/>
        <pc:sldMkLst>
          <pc:docMk/>
          <pc:sldMk cId="4054524766" sldId="263"/>
        </pc:sldMkLst>
        <pc:spChg chg="mod">
          <ac:chgData name="Dragos Neacsu" userId="57e9136f297896ac" providerId="LiveId" clId="{0BCC6ECF-6ED9-4998-8AAA-2F69CE92BBBF}" dt="2021-01-19T19:14:08.118" v="638" actId="26606"/>
          <ac:spMkLst>
            <pc:docMk/>
            <pc:sldMk cId="4054524766" sldId="263"/>
            <ac:spMk id="2" creationId="{555E68B9-C900-4B0C-A30A-A8F18C8338D9}"/>
          </ac:spMkLst>
        </pc:spChg>
        <pc:spChg chg="mod">
          <ac:chgData name="Dragos Neacsu" userId="57e9136f297896ac" providerId="LiveId" clId="{0BCC6ECF-6ED9-4998-8AAA-2F69CE92BBBF}" dt="2021-01-19T19:14:08.118" v="638" actId="26606"/>
          <ac:spMkLst>
            <pc:docMk/>
            <pc:sldMk cId="4054524766" sldId="263"/>
            <ac:spMk id="3" creationId="{FF5798A0-4F22-446D-ABC2-4CD220CE376A}"/>
          </ac:spMkLst>
        </pc:spChg>
        <pc:spChg chg="add del">
          <ac:chgData name="Dragos Neacsu" userId="57e9136f297896ac" providerId="LiveId" clId="{0BCC6ECF-6ED9-4998-8AAA-2F69CE92BBBF}" dt="2021-01-19T19:13:21.559" v="604" actId="26606"/>
          <ac:spMkLst>
            <pc:docMk/>
            <pc:sldMk cId="4054524766" sldId="263"/>
            <ac:spMk id="9" creationId="{39B4056F-1959-4627-A683-77F6C0603FCD}"/>
          </ac:spMkLst>
        </pc:spChg>
        <pc:spChg chg="add del">
          <ac:chgData name="Dragos Neacsu" userId="57e9136f297896ac" providerId="LiveId" clId="{0BCC6ECF-6ED9-4998-8AAA-2F69CE92BBBF}" dt="2021-01-19T19:13:21.559" v="604" actId="26606"/>
          <ac:spMkLst>
            <pc:docMk/>
            <pc:sldMk cId="4054524766" sldId="263"/>
            <ac:spMk id="11" creationId="{D8D7349B-C9FA-4FCE-A1FF-948F460A3A9A}"/>
          </ac:spMkLst>
        </pc:spChg>
        <pc:spChg chg="add del">
          <ac:chgData name="Dragos Neacsu" userId="57e9136f297896ac" providerId="LiveId" clId="{0BCC6ECF-6ED9-4998-8AAA-2F69CE92BBBF}" dt="2021-01-19T19:14:08.118" v="638" actId="26606"/>
          <ac:spMkLst>
            <pc:docMk/>
            <pc:sldMk cId="4054524766" sldId="263"/>
            <ac:spMk id="18" creationId="{39B4056F-1959-4627-A683-77F6C0603FCD}"/>
          </ac:spMkLst>
        </pc:spChg>
        <pc:spChg chg="add del">
          <ac:chgData name="Dragos Neacsu" userId="57e9136f297896ac" providerId="LiveId" clId="{0BCC6ECF-6ED9-4998-8AAA-2F69CE92BBBF}" dt="2021-01-19T19:14:08.118" v="638" actId="26606"/>
          <ac:spMkLst>
            <pc:docMk/>
            <pc:sldMk cId="4054524766" sldId="263"/>
            <ac:spMk id="20" creationId="{D8D7349B-C9FA-4FCE-A1FF-948F460A3A9A}"/>
          </ac:spMkLst>
        </pc:spChg>
        <pc:spChg chg="add">
          <ac:chgData name="Dragos Neacsu" userId="57e9136f297896ac" providerId="LiveId" clId="{0BCC6ECF-6ED9-4998-8AAA-2F69CE92BBBF}" dt="2021-01-19T19:14:08.118" v="638" actId="26606"/>
          <ac:spMkLst>
            <pc:docMk/>
            <pc:sldMk cId="4054524766" sldId="263"/>
            <ac:spMk id="27" creationId="{80861964-D86C-4A50-8F6D-B466384A61B1}"/>
          </ac:spMkLst>
        </pc:spChg>
        <pc:spChg chg="add">
          <ac:chgData name="Dragos Neacsu" userId="57e9136f297896ac" providerId="LiveId" clId="{0BCC6ECF-6ED9-4998-8AAA-2F69CE92BBBF}" dt="2021-01-19T19:14:08.118" v="638" actId="26606"/>
          <ac:spMkLst>
            <pc:docMk/>
            <pc:sldMk cId="4054524766" sldId="263"/>
            <ac:spMk id="31" creationId="{F2BDE551-930A-4FE1-8434-09824E3247E6}"/>
          </ac:spMkLst>
        </pc:spChg>
        <pc:picChg chg="add mod ord modCrop">
          <ac:chgData name="Dragos Neacsu" userId="57e9136f297896ac" providerId="LiveId" clId="{0BCC6ECF-6ED9-4998-8AAA-2F69CE92BBBF}" dt="2021-01-19T19:14:08.118" v="638" actId="26606"/>
          <ac:picMkLst>
            <pc:docMk/>
            <pc:sldMk cId="4054524766" sldId="263"/>
            <ac:picMk id="4" creationId="{D1D4F724-AD5B-4E35-83AB-303A2C2AC82E}"/>
          </ac:picMkLst>
        </pc:picChg>
        <pc:cxnChg chg="add del">
          <ac:chgData name="Dragos Neacsu" userId="57e9136f297896ac" providerId="LiveId" clId="{0BCC6ECF-6ED9-4998-8AAA-2F69CE92BBBF}" dt="2021-01-19T19:13:21.559" v="604" actId="26606"/>
          <ac:cxnSpMkLst>
            <pc:docMk/>
            <pc:sldMk cId="4054524766" sldId="263"/>
            <ac:cxnSpMk id="13" creationId="{55646586-8E5D-4A2B-BDA9-01CE28AC89A1}"/>
          </ac:cxnSpMkLst>
        </pc:cxnChg>
        <pc:cxnChg chg="add del">
          <ac:chgData name="Dragos Neacsu" userId="57e9136f297896ac" providerId="LiveId" clId="{0BCC6ECF-6ED9-4998-8AAA-2F69CE92BBBF}" dt="2021-01-19T19:14:08.118" v="638" actId="26606"/>
          <ac:cxnSpMkLst>
            <pc:docMk/>
            <pc:sldMk cId="4054524766" sldId="263"/>
            <ac:cxnSpMk id="22" creationId="{55646586-8E5D-4A2B-BDA9-01CE28AC89A1}"/>
          </ac:cxnSpMkLst>
        </pc:cxnChg>
        <pc:cxnChg chg="add">
          <ac:chgData name="Dragos Neacsu" userId="57e9136f297896ac" providerId="LiveId" clId="{0BCC6ECF-6ED9-4998-8AAA-2F69CE92BBBF}" dt="2021-01-19T19:14:08.118" v="638" actId="26606"/>
          <ac:cxnSpMkLst>
            <pc:docMk/>
            <pc:sldMk cId="4054524766" sldId="263"/>
            <ac:cxnSpMk id="29" creationId="{754A678E-8F30-4E92-A5BF-F5D03D011394}"/>
          </ac:cxnSpMkLst>
        </pc:cxnChg>
      </pc:sldChg>
      <pc:sldChg chg="addSp delSp modSp add mod modTransition">
        <pc:chgData name="Dragos Neacsu" userId="57e9136f297896ac" providerId="LiveId" clId="{0BCC6ECF-6ED9-4998-8AAA-2F69CE92BBBF}" dt="2021-02-03T21:49:27.209" v="1969"/>
        <pc:sldMkLst>
          <pc:docMk/>
          <pc:sldMk cId="901482341" sldId="264"/>
        </pc:sldMkLst>
        <pc:spChg chg="mod">
          <ac:chgData name="Dragos Neacsu" userId="57e9136f297896ac" providerId="LiveId" clId="{0BCC6ECF-6ED9-4998-8AAA-2F69CE92BBBF}" dt="2021-01-19T19:14:26.721" v="652" actId="20577"/>
          <ac:spMkLst>
            <pc:docMk/>
            <pc:sldMk cId="901482341" sldId="264"/>
            <ac:spMk id="2" creationId="{15D5A3B3-D99A-4679-A202-E84A04BE7D92}"/>
          </ac:spMkLst>
        </pc:spChg>
        <pc:spChg chg="mod">
          <ac:chgData name="Dragos Neacsu" userId="57e9136f297896ac" providerId="LiveId" clId="{0BCC6ECF-6ED9-4998-8AAA-2F69CE92BBBF}" dt="2021-01-19T19:15:06.418" v="661" actId="27636"/>
          <ac:spMkLst>
            <pc:docMk/>
            <pc:sldMk cId="901482341" sldId="264"/>
            <ac:spMk id="3" creationId="{295E536C-C47E-4E7A-8FFA-F7A6679518BF}"/>
          </ac:spMkLst>
        </pc:spChg>
        <pc:picChg chg="del">
          <ac:chgData name="Dragos Neacsu" userId="57e9136f297896ac" providerId="LiveId" clId="{0BCC6ECF-6ED9-4998-8AAA-2F69CE92BBBF}" dt="2021-01-19T19:14:47.128" v="656" actId="478"/>
          <ac:picMkLst>
            <pc:docMk/>
            <pc:sldMk cId="901482341" sldId="264"/>
            <ac:picMk id="4" creationId="{E6CC6138-A47B-4DFE-9F8C-DFD41EAB6444}"/>
          </ac:picMkLst>
        </pc:picChg>
        <pc:picChg chg="add mod">
          <ac:chgData name="Dragos Neacsu" userId="57e9136f297896ac" providerId="LiveId" clId="{0BCC6ECF-6ED9-4998-8AAA-2F69CE92BBBF}" dt="2021-01-19T19:14:51.221" v="658" actId="1076"/>
          <ac:picMkLst>
            <pc:docMk/>
            <pc:sldMk cId="901482341" sldId="264"/>
            <ac:picMk id="8" creationId="{23EEE9F1-4CE9-4B0A-9326-455A4DB0036C}"/>
          </ac:picMkLst>
        </pc:picChg>
      </pc:sldChg>
      <pc:sldChg chg="addSp delSp modSp new mod modTransition setBg">
        <pc:chgData name="Dragos Neacsu" userId="57e9136f297896ac" providerId="LiveId" clId="{0BCC6ECF-6ED9-4998-8AAA-2F69CE92BBBF}" dt="2021-02-03T21:49:35.958" v="1971"/>
        <pc:sldMkLst>
          <pc:docMk/>
          <pc:sldMk cId="1233128528" sldId="265"/>
        </pc:sldMkLst>
        <pc:spChg chg="mod">
          <ac:chgData name="Dragos Neacsu" userId="57e9136f297896ac" providerId="LiveId" clId="{0BCC6ECF-6ED9-4998-8AAA-2F69CE92BBBF}" dt="2021-01-19T19:19:50.960" v="698" actId="26606"/>
          <ac:spMkLst>
            <pc:docMk/>
            <pc:sldMk cId="1233128528" sldId="265"/>
            <ac:spMk id="2" creationId="{8304C757-0DC5-4921-B25A-8EAE312A59A7}"/>
          </ac:spMkLst>
        </pc:spChg>
        <pc:spChg chg="del">
          <ac:chgData name="Dragos Neacsu" userId="57e9136f297896ac" providerId="LiveId" clId="{0BCC6ECF-6ED9-4998-8AAA-2F69CE92BBBF}" dt="2021-01-19T19:18:53.334" v="680"/>
          <ac:spMkLst>
            <pc:docMk/>
            <pc:sldMk cId="1233128528" sldId="265"/>
            <ac:spMk id="3" creationId="{1279968C-D3F4-49DD-8518-3FD8BBA5EAF9}"/>
          </ac:spMkLst>
        </pc:spChg>
        <pc:spChg chg="add del">
          <ac:chgData name="Dragos Neacsu" userId="57e9136f297896ac" providerId="LiveId" clId="{0BCC6ECF-6ED9-4998-8AAA-2F69CE92BBBF}" dt="2021-01-19T19:19:02.530" v="682" actId="26606"/>
          <ac:spMkLst>
            <pc:docMk/>
            <pc:sldMk cId="1233128528" sldId="265"/>
            <ac:spMk id="9" creationId="{EE1530B0-6F96-46C0-8B3E-3215CB756BE4}"/>
          </ac:spMkLst>
        </pc:spChg>
        <pc:spChg chg="add del">
          <ac:chgData name="Dragos Neacsu" userId="57e9136f297896ac" providerId="LiveId" clId="{0BCC6ECF-6ED9-4998-8AAA-2F69CE92BBBF}" dt="2021-01-19T19:19:02.530" v="682" actId="26606"/>
          <ac:spMkLst>
            <pc:docMk/>
            <pc:sldMk cId="1233128528" sldId="265"/>
            <ac:spMk id="11" creationId="{754910CF-1B56-45D3-960A-E89F7B3B9131}"/>
          </ac:spMkLst>
        </pc:spChg>
        <pc:spChg chg="add del">
          <ac:chgData name="Dragos Neacsu" userId="57e9136f297896ac" providerId="LiveId" clId="{0BCC6ECF-6ED9-4998-8AAA-2F69CE92BBBF}" dt="2021-01-19T19:19:05.281" v="684" actId="26606"/>
          <ac:spMkLst>
            <pc:docMk/>
            <pc:sldMk cId="1233128528" sldId="265"/>
            <ac:spMk id="13" creationId="{990BAFCD-EA0A-47F4-8B00-AAB1E67A90CC}"/>
          </ac:spMkLst>
        </pc:spChg>
        <pc:spChg chg="add del">
          <ac:chgData name="Dragos Neacsu" userId="57e9136f297896ac" providerId="LiveId" clId="{0BCC6ECF-6ED9-4998-8AAA-2F69CE92BBBF}" dt="2021-01-19T19:19:05.281" v="684" actId="26606"/>
          <ac:spMkLst>
            <pc:docMk/>
            <pc:sldMk cId="1233128528" sldId="265"/>
            <ac:spMk id="14" creationId="{39E3965E-AC41-4711-9D10-E25ABB132D86}"/>
          </ac:spMkLst>
        </pc:spChg>
        <pc:spChg chg="add del">
          <ac:chgData name="Dragos Neacsu" userId="57e9136f297896ac" providerId="LiveId" clId="{0BCC6ECF-6ED9-4998-8AAA-2F69CE92BBBF}" dt="2021-01-19T19:19:05.281" v="684" actId="26606"/>
          <ac:spMkLst>
            <pc:docMk/>
            <pc:sldMk cId="1233128528" sldId="265"/>
            <ac:spMk id="15" creationId="{2F9C61D6-37CC-4AD4-83C3-022D08874179}"/>
          </ac:spMkLst>
        </pc:spChg>
        <pc:spChg chg="add del">
          <ac:chgData name="Dragos Neacsu" userId="57e9136f297896ac" providerId="LiveId" clId="{0BCC6ECF-6ED9-4998-8AAA-2F69CE92BBBF}" dt="2021-01-19T19:19:14.950" v="686" actId="26606"/>
          <ac:spMkLst>
            <pc:docMk/>
            <pc:sldMk cId="1233128528" sldId="265"/>
            <ac:spMk id="19" creationId="{68BDBE5C-BBE9-4E89-BEE5-DEB6EAB8702D}"/>
          </ac:spMkLst>
        </pc:spChg>
        <pc:spChg chg="add del">
          <ac:chgData name="Dragos Neacsu" userId="57e9136f297896ac" providerId="LiveId" clId="{0BCC6ECF-6ED9-4998-8AAA-2F69CE92BBBF}" dt="2021-01-19T19:19:14.950" v="686" actId="26606"/>
          <ac:spMkLst>
            <pc:docMk/>
            <pc:sldMk cId="1233128528" sldId="265"/>
            <ac:spMk id="21" creationId="{DFC4168B-AA75-4715-9B96-CF84B170A68B}"/>
          </ac:spMkLst>
        </pc:spChg>
        <pc:spChg chg="add del">
          <ac:chgData name="Dragos Neacsu" userId="57e9136f297896ac" providerId="LiveId" clId="{0BCC6ECF-6ED9-4998-8AAA-2F69CE92BBBF}" dt="2021-01-19T19:19:16.643" v="688" actId="26606"/>
          <ac:spMkLst>
            <pc:docMk/>
            <pc:sldMk cId="1233128528" sldId="265"/>
            <ac:spMk id="23" creationId="{88F0A37D-2337-4AAF-98B0-7E4E9B98719A}"/>
          </ac:spMkLst>
        </pc:spChg>
        <pc:spChg chg="add del">
          <ac:chgData name="Dragos Neacsu" userId="57e9136f297896ac" providerId="LiveId" clId="{0BCC6ECF-6ED9-4998-8AAA-2F69CE92BBBF}" dt="2021-01-19T19:19:16.643" v="688" actId="26606"/>
          <ac:spMkLst>
            <pc:docMk/>
            <pc:sldMk cId="1233128528" sldId="265"/>
            <ac:spMk id="25" creationId="{F7234D70-FB65-4E99-985E-64D219674D45}"/>
          </ac:spMkLst>
        </pc:spChg>
        <pc:spChg chg="add del">
          <ac:chgData name="Dragos Neacsu" userId="57e9136f297896ac" providerId="LiveId" clId="{0BCC6ECF-6ED9-4998-8AAA-2F69CE92BBBF}" dt="2021-01-19T19:19:50.960" v="698" actId="26606"/>
          <ac:spMkLst>
            <pc:docMk/>
            <pc:sldMk cId="1233128528" sldId="265"/>
            <ac:spMk id="27" creationId="{68BDBE5C-BBE9-4E89-BEE5-DEB6EAB8702D}"/>
          </ac:spMkLst>
        </pc:spChg>
        <pc:spChg chg="add del">
          <ac:chgData name="Dragos Neacsu" userId="57e9136f297896ac" providerId="LiveId" clId="{0BCC6ECF-6ED9-4998-8AAA-2F69CE92BBBF}" dt="2021-01-19T19:19:50.960" v="698" actId="26606"/>
          <ac:spMkLst>
            <pc:docMk/>
            <pc:sldMk cId="1233128528" sldId="265"/>
            <ac:spMk id="29" creationId="{DFC4168B-AA75-4715-9B96-CF84B170A68B}"/>
          </ac:spMkLst>
        </pc:spChg>
        <pc:spChg chg="add del">
          <ac:chgData name="Dragos Neacsu" userId="57e9136f297896ac" providerId="LiveId" clId="{0BCC6ECF-6ED9-4998-8AAA-2F69CE92BBBF}" dt="2021-01-19T19:19:40.998" v="693" actId="26606"/>
          <ac:spMkLst>
            <pc:docMk/>
            <pc:sldMk cId="1233128528" sldId="265"/>
            <ac:spMk id="34" creationId="{68BDBE5C-BBE9-4E89-BEE5-DEB6EAB8702D}"/>
          </ac:spMkLst>
        </pc:spChg>
        <pc:spChg chg="add del">
          <ac:chgData name="Dragos Neacsu" userId="57e9136f297896ac" providerId="LiveId" clId="{0BCC6ECF-6ED9-4998-8AAA-2F69CE92BBBF}" dt="2021-01-19T19:19:40.998" v="693" actId="26606"/>
          <ac:spMkLst>
            <pc:docMk/>
            <pc:sldMk cId="1233128528" sldId="265"/>
            <ac:spMk id="38" creationId="{DFC4168B-AA75-4715-9B96-CF84B170A68B}"/>
          </ac:spMkLst>
        </pc:spChg>
        <pc:spChg chg="add del">
          <ac:chgData name="Dragos Neacsu" userId="57e9136f297896ac" providerId="LiveId" clId="{0BCC6ECF-6ED9-4998-8AAA-2F69CE92BBBF}" dt="2021-01-19T19:19:45.203" v="695" actId="26606"/>
          <ac:spMkLst>
            <pc:docMk/>
            <pc:sldMk cId="1233128528" sldId="265"/>
            <ac:spMk id="40" creationId="{68BDBE5C-BBE9-4E89-BEE5-DEB6EAB8702D}"/>
          </ac:spMkLst>
        </pc:spChg>
        <pc:spChg chg="add del">
          <ac:chgData name="Dragos Neacsu" userId="57e9136f297896ac" providerId="LiveId" clId="{0BCC6ECF-6ED9-4998-8AAA-2F69CE92BBBF}" dt="2021-01-19T19:19:45.203" v="695" actId="26606"/>
          <ac:spMkLst>
            <pc:docMk/>
            <pc:sldMk cId="1233128528" sldId="265"/>
            <ac:spMk id="42" creationId="{DFC4168B-AA75-4715-9B96-CF84B170A68B}"/>
          </ac:spMkLst>
        </pc:spChg>
        <pc:spChg chg="add del">
          <ac:chgData name="Dragos Neacsu" userId="57e9136f297896ac" providerId="LiveId" clId="{0BCC6ECF-6ED9-4998-8AAA-2F69CE92BBBF}" dt="2021-01-19T19:19:50.913" v="697" actId="26606"/>
          <ac:spMkLst>
            <pc:docMk/>
            <pc:sldMk cId="1233128528" sldId="265"/>
            <ac:spMk id="44" creationId="{EE1530B0-6F96-46C0-8B3E-3215CB756BE4}"/>
          </ac:spMkLst>
        </pc:spChg>
        <pc:spChg chg="add del">
          <ac:chgData name="Dragos Neacsu" userId="57e9136f297896ac" providerId="LiveId" clId="{0BCC6ECF-6ED9-4998-8AAA-2F69CE92BBBF}" dt="2021-01-19T19:19:50.913" v="697" actId="26606"/>
          <ac:spMkLst>
            <pc:docMk/>
            <pc:sldMk cId="1233128528" sldId="265"/>
            <ac:spMk id="45" creationId="{754910CF-1B56-45D3-960A-E89F7B3B9131}"/>
          </ac:spMkLst>
        </pc:spChg>
        <pc:spChg chg="add">
          <ac:chgData name="Dragos Neacsu" userId="57e9136f297896ac" providerId="LiveId" clId="{0BCC6ECF-6ED9-4998-8AAA-2F69CE92BBBF}" dt="2021-01-19T19:19:50.960" v="698" actId="26606"/>
          <ac:spMkLst>
            <pc:docMk/>
            <pc:sldMk cId="1233128528" sldId="265"/>
            <ac:spMk id="47" creationId="{88F0A37D-2337-4AAF-98B0-7E4E9B98719A}"/>
          </ac:spMkLst>
        </pc:spChg>
        <pc:spChg chg="add">
          <ac:chgData name="Dragos Neacsu" userId="57e9136f297896ac" providerId="LiveId" clId="{0BCC6ECF-6ED9-4998-8AAA-2F69CE92BBBF}" dt="2021-01-19T19:19:50.960" v="698" actId="26606"/>
          <ac:spMkLst>
            <pc:docMk/>
            <pc:sldMk cId="1233128528" sldId="265"/>
            <ac:spMk id="49" creationId="{F7234D70-FB65-4E99-985E-64D219674D45}"/>
          </ac:spMkLst>
        </pc:spChg>
        <pc:graphicFrameChg chg="add mod modGraphic">
          <ac:chgData name="Dragos Neacsu" userId="57e9136f297896ac" providerId="LiveId" clId="{0BCC6ECF-6ED9-4998-8AAA-2F69CE92BBBF}" dt="2021-02-02T18:03:10.324" v="1878"/>
          <ac:graphicFrameMkLst>
            <pc:docMk/>
            <pc:sldMk cId="1233128528" sldId="265"/>
            <ac:graphicFrameMk id="4" creationId="{723D1615-44EA-4F9F-9898-B55954BFDF80}"/>
          </ac:graphicFrameMkLst>
        </pc:graphicFrameChg>
        <pc:cxnChg chg="add del">
          <ac:chgData name="Dragos Neacsu" userId="57e9136f297896ac" providerId="LiveId" clId="{0BCC6ECF-6ED9-4998-8AAA-2F69CE92BBBF}" dt="2021-01-19T19:19:05.281" v="684" actId="26606"/>
          <ac:cxnSpMkLst>
            <pc:docMk/>
            <pc:sldMk cId="1233128528" sldId="265"/>
            <ac:cxnSpMk id="16" creationId="{1F5DC8C3-BA5F-4EED-BB9A-A14272BD82A1}"/>
          </ac:cxnSpMkLst>
        </pc:cxnChg>
        <pc:cxnChg chg="add del">
          <ac:chgData name="Dragos Neacsu" userId="57e9136f297896ac" providerId="LiveId" clId="{0BCC6ECF-6ED9-4998-8AAA-2F69CE92BBBF}" dt="2021-01-19T19:19:05.281" v="684" actId="26606"/>
          <ac:cxnSpMkLst>
            <pc:docMk/>
            <pc:sldMk cId="1233128528" sldId="265"/>
            <ac:cxnSpMk id="17" creationId="{2669285E-35F6-4010-B084-229A808458CD}"/>
          </ac:cxnSpMkLst>
        </pc:cxnChg>
        <pc:cxnChg chg="add del">
          <ac:chgData name="Dragos Neacsu" userId="57e9136f297896ac" providerId="LiveId" clId="{0BCC6ECF-6ED9-4998-8AAA-2F69CE92BBBF}" dt="2021-01-19T19:19:14.950" v="686" actId="26606"/>
          <ac:cxnSpMkLst>
            <pc:docMk/>
            <pc:sldMk cId="1233128528" sldId="265"/>
            <ac:cxnSpMk id="20" creationId="{2752F38C-F560-47AA-90AD-209F39C04150}"/>
          </ac:cxnSpMkLst>
        </pc:cxnChg>
        <pc:cxnChg chg="add del">
          <ac:chgData name="Dragos Neacsu" userId="57e9136f297896ac" providerId="LiveId" clId="{0BCC6ECF-6ED9-4998-8AAA-2F69CE92BBBF}" dt="2021-01-19T19:19:16.643" v="688" actId="26606"/>
          <ac:cxnSpMkLst>
            <pc:docMk/>
            <pc:sldMk cId="1233128528" sldId="265"/>
            <ac:cxnSpMk id="24" creationId="{F15CCCF0-E573-463A-9760-1FDC0B2CFBD7}"/>
          </ac:cxnSpMkLst>
        </pc:cxnChg>
        <pc:cxnChg chg="add del">
          <ac:chgData name="Dragos Neacsu" userId="57e9136f297896ac" providerId="LiveId" clId="{0BCC6ECF-6ED9-4998-8AAA-2F69CE92BBBF}" dt="2021-01-19T19:19:50.960" v="698" actId="26606"/>
          <ac:cxnSpMkLst>
            <pc:docMk/>
            <pc:sldMk cId="1233128528" sldId="265"/>
            <ac:cxnSpMk id="28" creationId="{2752F38C-F560-47AA-90AD-209F39C04150}"/>
          </ac:cxnSpMkLst>
        </pc:cxnChg>
        <pc:cxnChg chg="add del">
          <ac:chgData name="Dragos Neacsu" userId="57e9136f297896ac" providerId="LiveId" clId="{0BCC6ECF-6ED9-4998-8AAA-2F69CE92BBBF}" dt="2021-01-19T19:19:40.998" v="693" actId="26606"/>
          <ac:cxnSpMkLst>
            <pc:docMk/>
            <pc:sldMk cId="1233128528" sldId="265"/>
            <ac:cxnSpMk id="36" creationId="{2752F38C-F560-47AA-90AD-209F39C04150}"/>
          </ac:cxnSpMkLst>
        </pc:cxnChg>
        <pc:cxnChg chg="add del">
          <ac:chgData name="Dragos Neacsu" userId="57e9136f297896ac" providerId="LiveId" clId="{0BCC6ECF-6ED9-4998-8AAA-2F69CE92BBBF}" dt="2021-01-19T19:19:45.203" v="695" actId="26606"/>
          <ac:cxnSpMkLst>
            <pc:docMk/>
            <pc:sldMk cId="1233128528" sldId="265"/>
            <ac:cxnSpMk id="41" creationId="{2752F38C-F560-47AA-90AD-209F39C04150}"/>
          </ac:cxnSpMkLst>
        </pc:cxnChg>
        <pc:cxnChg chg="add">
          <ac:chgData name="Dragos Neacsu" userId="57e9136f297896ac" providerId="LiveId" clId="{0BCC6ECF-6ED9-4998-8AAA-2F69CE92BBBF}" dt="2021-01-19T19:19:50.960" v="698" actId="26606"/>
          <ac:cxnSpMkLst>
            <pc:docMk/>
            <pc:sldMk cId="1233128528" sldId="265"/>
            <ac:cxnSpMk id="48" creationId="{F15CCCF0-E573-463A-9760-1FDC0B2CFBD7}"/>
          </ac:cxnSpMkLst>
        </pc:cxnChg>
      </pc:sldChg>
      <pc:sldChg chg="addSp delSp modSp new mod modTransition setBg">
        <pc:chgData name="Dragos Neacsu" userId="57e9136f297896ac" providerId="LiveId" clId="{0BCC6ECF-6ED9-4998-8AAA-2F69CE92BBBF}" dt="2021-02-03T21:49:59.577" v="1975"/>
        <pc:sldMkLst>
          <pc:docMk/>
          <pc:sldMk cId="2484618695" sldId="266"/>
        </pc:sldMkLst>
        <pc:spChg chg="mod">
          <ac:chgData name="Dragos Neacsu" userId="57e9136f297896ac" providerId="LiveId" clId="{0BCC6ECF-6ED9-4998-8AAA-2F69CE92BBBF}" dt="2021-01-19T19:20:42.873" v="725" actId="26606"/>
          <ac:spMkLst>
            <pc:docMk/>
            <pc:sldMk cId="2484618695" sldId="266"/>
            <ac:spMk id="2" creationId="{6A05317D-C747-43D2-8449-F1574FCB1E1F}"/>
          </ac:spMkLst>
        </pc:spChg>
        <pc:spChg chg="del">
          <ac:chgData name="Dragos Neacsu" userId="57e9136f297896ac" providerId="LiveId" clId="{0BCC6ECF-6ED9-4998-8AAA-2F69CE92BBBF}" dt="2021-01-19T19:20:24.247" v="700"/>
          <ac:spMkLst>
            <pc:docMk/>
            <pc:sldMk cId="2484618695" sldId="266"/>
            <ac:spMk id="3" creationId="{3BC988F0-70DC-4D6C-8CA7-268B12AB29A9}"/>
          </ac:spMkLst>
        </pc:spChg>
        <pc:spChg chg="add">
          <ac:chgData name="Dragos Neacsu" userId="57e9136f297896ac" providerId="LiveId" clId="{0BCC6ECF-6ED9-4998-8AAA-2F69CE92BBBF}" dt="2021-01-19T19:20:42.873" v="725" actId="26606"/>
          <ac:spMkLst>
            <pc:docMk/>
            <pc:sldMk cId="2484618695" sldId="266"/>
            <ac:spMk id="9" creationId="{39E3965E-AC41-4711-9D10-E25ABB132D86}"/>
          </ac:spMkLst>
        </pc:spChg>
        <pc:spChg chg="add">
          <ac:chgData name="Dragos Neacsu" userId="57e9136f297896ac" providerId="LiveId" clId="{0BCC6ECF-6ED9-4998-8AAA-2F69CE92BBBF}" dt="2021-01-19T19:20:42.873" v="725" actId="26606"/>
          <ac:spMkLst>
            <pc:docMk/>
            <pc:sldMk cId="2484618695" sldId="266"/>
            <ac:spMk id="13" creationId="{990BAFCD-EA0A-47F4-8B00-AAB1E67A90CC}"/>
          </ac:spMkLst>
        </pc:spChg>
        <pc:spChg chg="add">
          <ac:chgData name="Dragos Neacsu" userId="57e9136f297896ac" providerId="LiveId" clId="{0BCC6ECF-6ED9-4998-8AAA-2F69CE92BBBF}" dt="2021-01-19T19:20:42.873" v="725" actId="26606"/>
          <ac:spMkLst>
            <pc:docMk/>
            <pc:sldMk cId="2484618695" sldId="266"/>
            <ac:spMk id="15" creationId="{2F9C61D6-37CC-4AD4-83C3-022D08874179}"/>
          </ac:spMkLst>
        </pc:spChg>
        <pc:graphicFrameChg chg="add mod">
          <ac:chgData name="Dragos Neacsu" userId="57e9136f297896ac" providerId="LiveId" clId="{0BCC6ECF-6ED9-4998-8AAA-2F69CE92BBBF}" dt="2021-01-19T19:20:42.873" v="725" actId="26606"/>
          <ac:graphicFrameMkLst>
            <pc:docMk/>
            <pc:sldMk cId="2484618695" sldId="266"/>
            <ac:graphicFrameMk id="4" creationId="{217AD873-AD87-46A5-9742-00440436C122}"/>
          </ac:graphicFrameMkLst>
        </pc:graphicFrameChg>
        <pc:cxnChg chg="add">
          <ac:chgData name="Dragos Neacsu" userId="57e9136f297896ac" providerId="LiveId" clId="{0BCC6ECF-6ED9-4998-8AAA-2F69CE92BBBF}" dt="2021-01-19T19:20:42.873" v="725" actId="26606"/>
          <ac:cxnSpMkLst>
            <pc:docMk/>
            <pc:sldMk cId="2484618695" sldId="266"/>
            <ac:cxnSpMk id="11" creationId="{1F5DC8C3-BA5F-4EED-BB9A-A14272BD82A1}"/>
          </ac:cxnSpMkLst>
        </pc:cxnChg>
        <pc:cxnChg chg="add">
          <ac:chgData name="Dragos Neacsu" userId="57e9136f297896ac" providerId="LiveId" clId="{0BCC6ECF-6ED9-4998-8AAA-2F69CE92BBBF}" dt="2021-01-19T19:20:42.873" v="725" actId="26606"/>
          <ac:cxnSpMkLst>
            <pc:docMk/>
            <pc:sldMk cId="2484618695" sldId="266"/>
            <ac:cxnSpMk id="17" creationId="{2669285E-35F6-4010-B084-229A808458CD}"/>
          </ac:cxnSpMkLst>
        </pc:cxnChg>
      </pc:sldChg>
      <pc:sldChg chg="addSp delSp modSp new mod modTransition setBg setClrOvrMap">
        <pc:chgData name="Dragos Neacsu" userId="57e9136f297896ac" providerId="LiveId" clId="{0BCC6ECF-6ED9-4998-8AAA-2F69CE92BBBF}" dt="2021-02-03T21:50:04.020" v="1976"/>
        <pc:sldMkLst>
          <pc:docMk/>
          <pc:sldMk cId="1496157377" sldId="267"/>
        </pc:sldMkLst>
        <pc:spChg chg="mod">
          <ac:chgData name="Dragos Neacsu" userId="57e9136f297896ac" providerId="LiveId" clId="{0BCC6ECF-6ED9-4998-8AAA-2F69CE92BBBF}" dt="2021-01-20T09:18:04.122" v="913" actId="26606"/>
          <ac:spMkLst>
            <pc:docMk/>
            <pc:sldMk cId="1496157377" sldId="267"/>
            <ac:spMk id="2" creationId="{9D83035A-7BA6-47C9-A616-6C7894674AF3}"/>
          </ac:spMkLst>
        </pc:spChg>
        <pc:spChg chg="del">
          <ac:chgData name="Dragos Neacsu" userId="57e9136f297896ac" providerId="LiveId" clId="{0BCC6ECF-6ED9-4998-8AAA-2F69CE92BBBF}" dt="2021-01-19T19:28:00.764" v="886"/>
          <ac:spMkLst>
            <pc:docMk/>
            <pc:sldMk cId="1496157377" sldId="267"/>
            <ac:spMk id="3" creationId="{C0E664A0-CD43-478D-8378-E5B8B46ADE74}"/>
          </ac:spMkLst>
        </pc:spChg>
        <pc:spChg chg="add del">
          <ac:chgData name="Dragos Neacsu" userId="57e9136f297896ac" providerId="LiveId" clId="{0BCC6ECF-6ED9-4998-8AAA-2F69CE92BBBF}" dt="2021-01-19T19:28:04.600" v="888" actId="26606"/>
          <ac:spMkLst>
            <pc:docMk/>
            <pc:sldMk cId="1496157377" sldId="267"/>
            <ac:spMk id="9" creationId="{0F6F1E82-F603-49E4-9641-09EEA984A343}"/>
          </ac:spMkLst>
        </pc:spChg>
        <pc:spChg chg="add del">
          <ac:chgData name="Dragos Neacsu" userId="57e9136f297896ac" providerId="LiveId" clId="{0BCC6ECF-6ED9-4998-8AAA-2F69CE92BBBF}" dt="2021-01-19T19:28:04.600" v="888" actId="26606"/>
          <ac:spMkLst>
            <pc:docMk/>
            <pc:sldMk cId="1496157377" sldId="267"/>
            <ac:spMk id="13" creationId="{9D1595AB-90F6-488F-B5E3-F8CFCC8FAA19}"/>
          </ac:spMkLst>
        </pc:spChg>
        <pc:spChg chg="add del">
          <ac:chgData name="Dragos Neacsu" userId="57e9136f297896ac" providerId="LiveId" clId="{0BCC6ECF-6ED9-4998-8AAA-2F69CE92BBBF}" dt="2021-01-19T19:28:17.095" v="890" actId="26606"/>
          <ac:spMkLst>
            <pc:docMk/>
            <pc:sldMk cId="1496157377" sldId="267"/>
            <ac:spMk id="15" creationId="{88F0A37D-2337-4AAF-98B0-7E4E9B98719A}"/>
          </ac:spMkLst>
        </pc:spChg>
        <pc:spChg chg="add del">
          <ac:chgData name="Dragos Neacsu" userId="57e9136f297896ac" providerId="LiveId" clId="{0BCC6ECF-6ED9-4998-8AAA-2F69CE92BBBF}" dt="2021-01-19T19:28:17.095" v="890" actId="26606"/>
          <ac:spMkLst>
            <pc:docMk/>
            <pc:sldMk cId="1496157377" sldId="267"/>
            <ac:spMk id="17" creationId="{F7234D70-FB65-4E99-985E-64D219674D45}"/>
          </ac:spMkLst>
        </pc:spChg>
        <pc:spChg chg="add del">
          <ac:chgData name="Dragos Neacsu" userId="57e9136f297896ac" providerId="LiveId" clId="{0BCC6ECF-6ED9-4998-8AAA-2F69CE92BBBF}" dt="2021-01-20T09:18:04.122" v="913" actId="26606"/>
          <ac:spMkLst>
            <pc:docMk/>
            <pc:sldMk cId="1496157377" sldId="267"/>
            <ac:spMk id="19" creationId="{2B6C9846-B5AB-4E52-988D-F7E5865C9E4B}"/>
          </ac:spMkLst>
        </pc:spChg>
        <pc:spChg chg="add del">
          <ac:chgData name="Dragos Neacsu" userId="57e9136f297896ac" providerId="LiveId" clId="{0BCC6ECF-6ED9-4998-8AAA-2F69CE92BBBF}" dt="2021-01-20T09:18:04.122" v="913" actId="26606"/>
          <ac:spMkLst>
            <pc:docMk/>
            <pc:sldMk cId="1496157377" sldId="267"/>
            <ac:spMk id="20" creationId="{6F3D7E8E-8467-4198-87E0-ADC1B60467FC}"/>
          </ac:spMkLst>
        </pc:spChg>
        <pc:spChg chg="add">
          <ac:chgData name="Dragos Neacsu" userId="57e9136f297896ac" providerId="LiveId" clId="{0BCC6ECF-6ED9-4998-8AAA-2F69CE92BBBF}" dt="2021-01-20T09:18:04.122" v="913" actId="26606"/>
          <ac:spMkLst>
            <pc:docMk/>
            <pc:sldMk cId="1496157377" sldId="267"/>
            <ac:spMk id="25" creationId="{39E3965E-AC41-4711-9D10-E25ABB132D86}"/>
          </ac:spMkLst>
        </pc:spChg>
        <pc:spChg chg="add">
          <ac:chgData name="Dragos Neacsu" userId="57e9136f297896ac" providerId="LiveId" clId="{0BCC6ECF-6ED9-4998-8AAA-2F69CE92BBBF}" dt="2021-01-20T09:18:04.122" v="913" actId="26606"/>
          <ac:spMkLst>
            <pc:docMk/>
            <pc:sldMk cId="1496157377" sldId="267"/>
            <ac:spMk id="29" creationId="{990BAFCD-EA0A-47F4-8B00-AAB1E67A90CC}"/>
          </ac:spMkLst>
        </pc:spChg>
        <pc:spChg chg="add">
          <ac:chgData name="Dragos Neacsu" userId="57e9136f297896ac" providerId="LiveId" clId="{0BCC6ECF-6ED9-4998-8AAA-2F69CE92BBBF}" dt="2021-01-20T09:18:04.122" v="913" actId="26606"/>
          <ac:spMkLst>
            <pc:docMk/>
            <pc:sldMk cId="1496157377" sldId="267"/>
            <ac:spMk id="31" creationId="{2F9C61D6-37CC-4AD4-83C3-022D08874179}"/>
          </ac:spMkLst>
        </pc:spChg>
        <pc:graphicFrameChg chg="add mod modGraphic">
          <ac:chgData name="Dragos Neacsu" userId="57e9136f297896ac" providerId="LiveId" clId="{0BCC6ECF-6ED9-4998-8AAA-2F69CE92BBBF}" dt="2021-01-20T10:10:27.859" v="1744"/>
          <ac:graphicFrameMkLst>
            <pc:docMk/>
            <pc:sldMk cId="1496157377" sldId="267"/>
            <ac:graphicFrameMk id="4" creationId="{03F2AED2-5BF9-4528-B300-A27F72E62DF6}"/>
          </ac:graphicFrameMkLst>
        </pc:graphicFrameChg>
        <pc:cxnChg chg="add del">
          <ac:chgData name="Dragos Neacsu" userId="57e9136f297896ac" providerId="LiveId" clId="{0BCC6ECF-6ED9-4998-8AAA-2F69CE92BBBF}" dt="2021-01-19T19:28:04.600" v="888" actId="26606"/>
          <ac:cxnSpMkLst>
            <pc:docMk/>
            <pc:sldMk cId="1496157377" sldId="267"/>
            <ac:cxnSpMk id="11" creationId="{C81CFD00-FC30-4AFB-A61F-3127B2C90F71}"/>
          </ac:cxnSpMkLst>
        </pc:cxnChg>
        <pc:cxnChg chg="add del">
          <ac:chgData name="Dragos Neacsu" userId="57e9136f297896ac" providerId="LiveId" clId="{0BCC6ECF-6ED9-4998-8AAA-2F69CE92BBBF}" dt="2021-01-19T19:28:17.095" v="890" actId="26606"/>
          <ac:cxnSpMkLst>
            <pc:docMk/>
            <pc:sldMk cId="1496157377" sldId="267"/>
            <ac:cxnSpMk id="16" creationId="{F15CCCF0-E573-463A-9760-1FDC0B2CFBD7}"/>
          </ac:cxnSpMkLst>
        </pc:cxnChg>
        <pc:cxnChg chg="add">
          <ac:chgData name="Dragos Neacsu" userId="57e9136f297896ac" providerId="LiveId" clId="{0BCC6ECF-6ED9-4998-8AAA-2F69CE92BBBF}" dt="2021-01-20T09:18:04.122" v="913" actId="26606"/>
          <ac:cxnSpMkLst>
            <pc:docMk/>
            <pc:sldMk cId="1496157377" sldId="267"/>
            <ac:cxnSpMk id="27" creationId="{1F5DC8C3-BA5F-4EED-BB9A-A14272BD82A1}"/>
          </ac:cxnSpMkLst>
        </pc:cxnChg>
        <pc:cxnChg chg="add">
          <ac:chgData name="Dragos Neacsu" userId="57e9136f297896ac" providerId="LiveId" clId="{0BCC6ECF-6ED9-4998-8AAA-2F69CE92BBBF}" dt="2021-01-20T09:18:04.122" v="913" actId="26606"/>
          <ac:cxnSpMkLst>
            <pc:docMk/>
            <pc:sldMk cId="1496157377" sldId="267"/>
            <ac:cxnSpMk id="33" creationId="{2669285E-35F6-4010-B084-229A808458CD}"/>
          </ac:cxnSpMkLst>
        </pc:cxnChg>
      </pc:sldChg>
      <pc:sldChg chg="addSp delSp modSp new mod modTransition setBg">
        <pc:chgData name="Dragos Neacsu" userId="57e9136f297896ac" providerId="LiveId" clId="{0BCC6ECF-6ED9-4998-8AAA-2F69CE92BBBF}" dt="2021-02-03T21:49:44.220" v="1972"/>
        <pc:sldMkLst>
          <pc:docMk/>
          <pc:sldMk cId="569899236" sldId="268"/>
        </pc:sldMkLst>
        <pc:spChg chg="mod">
          <ac:chgData name="Dragos Neacsu" userId="57e9136f297896ac" providerId="LiveId" clId="{0BCC6ECF-6ED9-4998-8AAA-2F69CE92BBBF}" dt="2021-01-19T19:26:26.843" v="796" actId="26606"/>
          <ac:spMkLst>
            <pc:docMk/>
            <pc:sldMk cId="569899236" sldId="268"/>
            <ac:spMk id="2" creationId="{CB6E85D0-C6DA-4DE8-B7AB-461F09A0A73E}"/>
          </ac:spMkLst>
        </pc:spChg>
        <pc:spChg chg="add del">
          <ac:chgData name="Dragos Neacsu" userId="57e9136f297896ac" providerId="LiveId" clId="{0BCC6ECF-6ED9-4998-8AAA-2F69CE92BBBF}" dt="2021-01-19T19:26:26.843" v="796" actId="26606"/>
          <ac:spMkLst>
            <pc:docMk/>
            <pc:sldMk cId="569899236" sldId="268"/>
            <ac:spMk id="3" creationId="{E30D0241-FA77-4C5D-8130-BFCB9A3192CF}"/>
          </ac:spMkLst>
        </pc:spChg>
        <pc:spChg chg="add del mod">
          <ac:chgData name="Dragos Neacsu" userId="57e9136f297896ac" providerId="LiveId" clId="{0BCC6ECF-6ED9-4998-8AAA-2F69CE92BBBF}" dt="2021-02-02T18:04:00.636" v="1883"/>
          <ac:spMkLst>
            <pc:docMk/>
            <pc:sldMk cId="569899236" sldId="268"/>
            <ac:spMk id="4" creationId="{FF9B663A-63D1-46CC-8D28-26B53CE6BD93}"/>
          </ac:spMkLst>
        </pc:spChg>
        <pc:spChg chg="add del">
          <ac:chgData name="Dragos Neacsu" userId="57e9136f297896ac" providerId="LiveId" clId="{0BCC6ECF-6ED9-4998-8AAA-2F69CE92BBBF}" dt="2021-01-19T19:26:19.621" v="793" actId="26606"/>
          <ac:spMkLst>
            <pc:docMk/>
            <pc:sldMk cId="569899236" sldId="268"/>
            <ac:spMk id="10" creationId="{88F0A37D-2337-4AAF-98B0-7E4E9B98719A}"/>
          </ac:spMkLst>
        </pc:spChg>
        <pc:spChg chg="add del">
          <ac:chgData name="Dragos Neacsu" userId="57e9136f297896ac" providerId="LiveId" clId="{0BCC6ECF-6ED9-4998-8AAA-2F69CE92BBBF}" dt="2021-01-19T19:26:19.621" v="793" actId="26606"/>
          <ac:spMkLst>
            <pc:docMk/>
            <pc:sldMk cId="569899236" sldId="268"/>
            <ac:spMk id="14" creationId="{F7234D70-FB65-4E99-985E-64D219674D45}"/>
          </ac:spMkLst>
        </pc:spChg>
        <pc:spChg chg="add del">
          <ac:chgData name="Dragos Neacsu" userId="57e9136f297896ac" providerId="LiveId" clId="{0BCC6ECF-6ED9-4998-8AAA-2F69CE92BBBF}" dt="2021-01-19T19:26:26.843" v="795" actId="26606"/>
          <ac:spMkLst>
            <pc:docMk/>
            <pc:sldMk cId="569899236" sldId="268"/>
            <ac:spMk id="16" creationId="{EE1530B0-6F96-46C0-8B3E-3215CB756BE4}"/>
          </ac:spMkLst>
        </pc:spChg>
        <pc:spChg chg="add del">
          <ac:chgData name="Dragos Neacsu" userId="57e9136f297896ac" providerId="LiveId" clId="{0BCC6ECF-6ED9-4998-8AAA-2F69CE92BBBF}" dt="2021-01-19T19:26:26.843" v="795" actId="26606"/>
          <ac:spMkLst>
            <pc:docMk/>
            <pc:sldMk cId="569899236" sldId="268"/>
            <ac:spMk id="17" creationId="{754910CF-1B56-45D3-960A-E89F7B3B9131}"/>
          </ac:spMkLst>
        </pc:spChg>
        <pc:spChg chg="add">
          <ac:chgData name="Dragos Neacsu" userId="57e9136f297896ac" providerId="LiveId" clId="{0BCC6ECF-6ED9-4998-8AAA-2F69CE92BBBF}" dt="2021-01-19T19:26:26.843" v="796" actId="26606"/>
          <ac:spMkLst>
            <pc:docMk/>
            <pc:sldMk cId="569899236" sldId="268"/>
            <ac:spMk id="20" creationId="{88F0A37D-2337-4AAF-98B0-7E4E9B98719A}"/>
          </ac:spMkLst>
        </pc:spChg>
        <pc:spChg chg="add">
          <ac:chgData name="Dragos Neacsu" userId="57e9136f297896ac" providerId="LiveId" clId="{0BCC6ECF-6ED9-4998-8AAA-2F69CE92BBBF}" dt="2021-01-19T19:26:26.843" v="796" actId="26606"/>
          <ac:spMkLst>
            <pc:docMk/>
            <pc:sldMk cId="569899236" sldId="268"/>
            <ac:spMk id="22" creationId="{F7234D70-FB65-4E99-985E-64D219674D45}"/>
          </ac:spMkLst>
        </pc:spChg>
        <pc:graphicFrameChg chg="add del mod">
          <ac:chgData name="Dragos Neacsu" userId="57e9136f297896ac" providerId="LiveId" clId="{0BCC6ECF-6ED9-4998-8AAA-2F69CE92BBBF}" dt="2021-01-19T19:26:26.843" v="796" actId="26606"/>
          <ac:graphicFrameMkLst>
            <pc:docMk/>
            <pc:sldMk cId="569899236" sldId="268"/>
            <ac:graphicFrameMk id="4" creationId="{00000000-0008-0000-0100-00000D000000}"/>
          </ac:graphicFrameMkLst>
        </pc:graphicFrameChg>
        <pc:graphicFrameChg chg="add del mod">
          <ac:chgData name="Dragos Neacsu" userId="57e9136f297896ac" providerId="LiveId" clId="{0BCC6ECF-6ED9-4998-8AAA-2F69CE92BBBF}" dt="2021-01-19T19:26:04.589" v="789" actId="478"/>
          <ac:graphicFrameMkLst>
            <pc:docMk/>
            <pc:sldMk cId="569899236" sldId="268"/>
            <ac:graphicFrameMk id="5" creationId="{00000000-0008-0000-0100-00000F000000}"/>
          </ac:graphicFrameMkLst>
        </pc:graphicFrameChg>
        <pc:graphicFrameChg chg="add del mod">
          <ac:chgData name="Dragos Neacsu" userId="57e9136f297896ac" providerId="LiveId" clId="{0BCC6ECF-6ED9-4998-8AAA-2F69CE92BBBF}" dt="2021-01-19T19:26:06.251" v="790" actId="478"/>
          <ac:graphicFrameMkLst>
            <pc:docMk/>
            <pc:sldMk cId="569899236" sldId="268"/>
            <ac:graphicFrameMk id="6" creationId="{00000000-0008-0000-0100-000010000000}"/>
          </ac:graphicFrameMkLst>
        </pc:graphicFrameChg>
        <pc:graphicFrameChg chg="add del mod">
          <ac:chgData name="Dragos Neacsu" userId="57e9136f297896ac" providerId="LiveId" clId="{0BCC6ECF-6ED9-4998-8AAA-2F69CE92BBBF}" dt="2021-02-02T18:03:43.194" v="1879"/>
          <ac:graphicFrameMkLst>
            <pc:docMk/>
            <pc:sldMk cId="569899236" sldId="268"/>
            <ac:graphicFrameMk id="7" creationId="{00000000-0008-0000-0100-00000D000000}"/>
          </ac:graphicFrameMkLst>
        </pc:graphicFrameChg>
        <pc:graphicFrameChg chg="add mod">
          <ac:chgData name="Dragos Neacsu" userId="57e9136f297896ac" providerId="LiveId" clId="{0BCC6ECF-6ED9-4998-8AAA-2F69CE92BBBF}" dt="2021-02-02T18:04:00.636" v="1883"/>
          <ac:graphicFrameMkLst>
            <pc:docMk/>
            <pc:sldMk cId="569899236" sldId="268"/>
            <ac:graphicFrameMk id="10" creationId="{00000000-0008-0000-0100-00000D000000}"/>
          </ac:graphicFrameMkLst>
        </pc:graphicFrameChg>
        <pc:graphicFrameChg chg="add del">
          <ac:chgData name="Dragos Neacsu" userId="57e9136f297896ac" providerId="LiveId" clId="{0BCC6ECF-6ED9-4998-8AAA-2F69CE92BBBF}" dt="2021-01-19T19:26:26.843" v="795" actId="26606"/>
          <ac:graphicFrameMkLst>
            <pc:docMk/>
            <pc:sldMk cId="569899236" sldId="268"/>
            <ac:graphicFrameMk id="18" creationId="{00000000-0008-0000-0100-00000D000000}"/>
          </ac:graphicFrameMkLst>
        </pc:graphicFrameChg>
        <pc:graphicFrameChg chg="add del">
          <ac:chgData name="Dragos Neacsu" userId="57e9136f297896ac" providerId="LiveId" clId="{0BCC6ECF-6ED9-4998-8AAA-2F69CE92BBBF}" dt="2021-02-02T18:03:46.595" v="1880" actId="478"/>
          <ac:graphicFrameMkLst>
            <pc:docMk/>
            <pc:sldMk cId="569899236" sldId="268"/>
            <ac:graphicFrameMk id="23" creationId="{00000000-0008-0000-0100-00000D000000}"/>
          </ac:graphicFrameMkLst>
        </pc:graphicFrameChg>
        <pc:cxnChg chg="add del">
          <ac:chgData name="Dragos Neacsu" userId="57e9136f297896ac" providerId="LiveId" clId="{0BCC6ECF-6ED9-4998-8AAA-2F69CE92BBBF}" dt="2021-01-19T19:26:19.621" v="793" actId="26606"/>
          <ac:cxnSpMkLst>
            <pc:docMk/>
            <pc:sldMk cId="569899236" sldId="268"/>
            <ac:cxnSpMk id="12" creationId="{F15CCCF0-E573-463A-9760-1FDC0B2CFBD7}"/>
          </ac:cxnSpMkLst>
        </pc:cxnChg>
        <pc:cxnChg chg="add">
          <ac:chgData name="Dragos Neacsu" userId="57e9136f297896ac" providerId="LiveId" clId="{0BCC6ECF-6ED9-4998-8AAA-2F69CE92BBBF}" dt="2021-01-19T19:26:26.843" v="796" actId="26606"/>
          <ac:cxnSpMkLst>
            <pc:docMk/>
            <pc:sldMk cId="569899236" sldId="268"/>
            <ac:cxnSpMk id="21" creationId="{F15CCCF0-E573-463A-9760-1FDC0B2CFBD7}"/>
          </ac:cxnSpMkLst>
        </pc:cxnChg>
      </pc:sldChg>
      <pc:sldChg chg="addSp delSp modSp new mod modTransition setBg">
        <pc:chgData name="Dragos Neacsu" userId="57e9136f297896ac" providerId="LiveId" clId="{0BCC6ECF-6ED9-4998-8AAA-2F69CE92BBBF}" dt="2021-02-03T21:49:48.883" v="1973"/>
        <pc:sldMkLst>
          <pc:docMk/>
          <pc:sldMk cId="659338945" sldId="269"/>
        </pc:sldMkLst>
        <pc:spChg chg="mod">
          <ac:chgData name="Dragos Neacsu" userId="57e9136f297896ac" providerId="LiveId" clId="{0BCC6ECF-6ED9-4998-8AAA-2F69CE92BBBF}" dt="2021-01-19T19:26:57.303" v="829" actId="26606"/>
          <ac:spMkLst>
            <pc:docMk/>
            <pc:sldMk cId="659338945" sldId="269"/>
            <ac:spMk id="2" creationId="{F6F1CFDA-03E2-4E12-A2D9-C674D9C26405}"/>
          </ac:spMkLst>
        </pc:spChg>
        <pc:spChg chg="del">
          <ac:chgData name="Dragos Neacsu" userId="57e9136f297896ac" providerId="LiveId" clId="{0BCC6ECF-6ED9-4998-8AAA-2F69CE92BBBF}" dt="2021-01-19T19:26:41.747" v="798"/>
          <ac:spMkLst>
            <pc:docMk/>
            <pc:sldMk cId="659338945" sldId="269"/>
            <ac:spMk id="3" creationId="{5F6BBFB6-6873-4931-A300-BD4601116802}"/>
          </ac:spMkLst>
        </pc:spChg>
        <pc:spChg chg="add del mod">
          <ac:chgData name="Dragos Neacsu" userId="57e9136f297896ac" providerId="LiveId" clId="{0BCC6ECF-6ED9-4998-8AAA-2F69CE92BBBF}" dt="2021-02-02T18:05:13.486" v="1893"/>
          <ac:spMkLst>
            <pc:docMk/>
            <pc:sldMk cId="659338945" sldId="269"/>
            <ac:spMk id="5" creationId="{DD601AAA-9456-44DC-9FF3-B599B4D1AA8E}"/>
          </ac:spMkLst>
        </pc:spChg>
        <pc:spChg chg="add">
          <ac:chgData name="Dragos Neacsu" userId="57e9136f297896ac" providerId="LiveId" clId="{0BCC6ECF-6ED9-4998-8AAA-2F69CE92BBBF}" dt="2021-01-19T19:26:57.303" v="829" actId="26606"/>
          <ac:spMkLst>
            <pc:docMk/>
            <pc:sldMk cId="659338945" sldId="269"/>
            <ac:spMk id="9" creationId="{88F0A37D-2337-4AAF-98B0-7E4E9B98719A}"/>
          </ac:spMkLst>
        </pc:spChg>
        <pc:spChg chg="add">
          <ac:chgData name="Dragos Neacsu" userId="57e9136f297896ac" providerId="LiveId" clId="{0BCC6ECF-6ED9-4998-8AAA-2F69CE92BBBF}" dt="2021-01-19T19:26:57.303" v="829" actId="26606"/>
          <ac:spMkLst>
            <pc:docMk/>
            <pc:sldMk cId="659338945" sldId="269"/>
            <ac:spMk id="13" creationId="{F7234D70-FB65-4E99-985E-64D219674D45}"/>
          </ac:spMkLst>
        </pc:spChg>
        <pc:graphicFrameChg chg="add del mod">
          <ac:chgData name="Dragos Neacsu" userId="57e9136f297896ac" providerId="LiveId" clId="{0BCC6ECF-6ED9-4998-8AAA-2F69CE92BBBF}" dt="2021-02-02T18:05:12.390" v="1892" actId="478"/>
          <ac:graphicFrameMkLst>
            <pc:docMk/>
            <pc:sldMk cId="659338945" sldId="269"/>
            <ac:graphicFrameMk id="4" creationId="{00000000-0008-0000-0100-00000F000000}"/>
          </ac:graphicFrameMkLst>
        </pc:graphicFrameChg>
        <pc:graphicFrameChg chg="add mod">
          <ac:chgData name="Dragos Neacsu" userId="57e9136f297896ac" providerId="LiveId" clId="{0BCC6ECF-6ED9-4998-8AAA-2F69CE92BBBF}" dt="2021-02-02T18:05:13.486" v="1893"/>
          <ac:graphicFrameMkLst>
            <pc:docMk/>
            <pc:sldMk cId="659338945" sldId="269"/>
            <ac:graphicFrameMk id="10" creationId="{00000000-0008-0000-0100-00000F000000}"/>
          </ac:graphicFrameMkLst>
        </pc:graphicFrameChg>
        <pc:cxnChg chg="add">
          <ac:chgData name="Dragos Neacsu" userId="57e9136f297896ac" providerId="LiveId" clId="{0BCC6ECF-6ED9-4998-8AAA-2F69CE92BBBF}" dt="2021-01-19T19:26:57.303" v="829" actId="26606"/>
          <ac:cxnSpMkLst>
            <pc:docMk/>
            <pc:sldMk cId="659338945" sldId="269"/>
            <ac:cxnSpMk id="11" creationId="{F15CCCF0-E573-463A-9760-1FDC0B2CFBD7}"/>
          </ac:cxnSpMkLst>
        </pc:cxnChg>
      </pc:sldChg>
      <pc:sldChg chg="addSp delSp modSp new mod modTransition setBg">
        <pc:chgData name="Dragos Neacsu" userId="57e9136f297896ac" providerId="LiveId" clId="{0BCC6ECF-6ED9-4998-8AAA-2F69CE92BBBF}" dt="2021-02-03T21:49:53.857" v="1974"/>
        <pc:sldMkLst>
          <pc:docMk/>
          <pc:sldMk cId="1924416429" sldId="270"/>
        </pc:sldMkLst>
        <pc:spChg chg="mod">
          <ac:chgData name="Dragos Neacsu" userId="57e9136f297896ac" providerId="LiveId" clId="{0BCC6ECF-6ED9-4998-8AAA-2F69CE92BBBF}" dt="2021-01-20T10:09:58.103" v="1742" actId="20577"/>
          <ac:spMkLst>
            <pc:docMk/>
            <pc:sldMk cId="1924416429" sldId="270"/>
            <ac:spMk id="2" creationId="{DAA359B0-90CA-46F0-A912-D31A3C76883D}"/>
          </ac:spMkLst>
        </pc:spChg>
        <pc:spChg chg="del">
          <ac:chgData name="Dragos Neacsu" userId="57e9136f297896ac" providerId="LiveId" clId="{0BCC6ECF-6ED9-4998-8AAA-2F69CE92BBBF}" dt="2021-01-19T19:27:17.117" v="856"/>
          <ac:spMkLst>
            <pc:docMk/>
            <pc:sldMk cId="1924416429" sldId="270"/>
            <ac:spMk id="3" creationId="{0DEF2D72-8FBA-4A4E-A3CA-1396265BB43C}"/>
          </ac:spMkLst>
        </pc:spChg>
        <pc:spChg chg="add del mod">
          <ac:chgData name="Dragos Neacsu" userId="57e9136f297896ac" providerId="LiveId" clId="{0BCC6ECF-6ED9-4998-8AAA-2F69CE92BBBF}" dt="2021-02-02T18:04:18.789" v="1886"/>
          <ac:spMkLst>
            <pc:docMk/>
            <pc:sldMk cId="1924416429" sldId="270"/>
            <ac:spMk id="5" creationId="{007F52C2-1E76-4F24-970F-D389BF6DB6E3}"/>
          </ac:spMkLst>
        </pc:spChg>
        <pc:spChg chg="add del mod">
          <ac:chgData name="Dragos Neacsu" userId="57e9136f297896ac" providerId="LiveId" clId="{0BCC6ECF-6ED9-4998-8AAA-2F69CE92BBBF}" dt="2021-02-02T18:04:55.537" v="1891"/>
          <ac:spMkLst>
            <pc:docMk/>
            <pc:sldMk cId="1924416429" sldId="270"/>
            <ac:spMk id="8" creationId="{84C30277-5C33-4F29-94AF-D6703F119163}"/>
          </ac:spMkLst>
        </pc:spChg>
        <pc:spChg chg="add">
          <ac:chgData name="Dragos Neacsu" userId="57e9136f297896ac" providerId="LiveId" clId="{0BCC6ECF-6ED9-4998-8AAA-2F69CE92BBBF}" dt="2021-01-19T19:27:20.040" v="857" actId="26606"/>
          <ac:spMkLst>
            <pc:docMk/>
            <pc:sldMk cId="1924416429" sldId="270"/>
            <ac:spMk id="9" creationId="{88F0A37D-2337-4AAF-98B0-7E4E9B98719A}"/>
          </ac:spMkLst>
        </pc:spChg>
        <pc:spChg chg="add">
          <ac:chgData name="Dragos Neacsu" userId="57e9136f297896ac" providerId="LiveId" clId="{0BCC6ECF-6ED9-4998-8AAA-2F69CE92BBBF}" dt="2021-01-19T19:27:20.040" v="857" actId="26606"/>
          <ac:spMkLst>
            <pc:docMk/>
            <pc:sldMk cId="1924416429" sldId="270"/>
            <ac:spMk id="13" creationId="{F7234D70-FB65-4E99-985E-64D219674D45}"/>
          </ac:spMkLst>
        </pc:spChg>
        <pc:graphicFrameChg chg="add del mod">
          <ac:chgData name="Dragos Neacsu" userId="57e9136f297896ac" providerId="LiveId" clId="{0BCC6ECF-6ED9-4998-8AAA-2F69CE92BBBF}" dt="2021-02-02T18:04:16.635" v="1885" actId="478"/>
          <ac:graphicFrameMkLst>
            <pc:docMk/>
            <pc:sldMk cId="1924416429" sldId="270"/>
            <ac:graphicFrameMk id="4" creationId="{00000000-0008-0000-0100-000010000000}"/>
          </ac:graphicFrameMkLst>
        </pc:graphicFrameChg>
        <pc:graphicFrameChg chg="add mod">
          <ac:chgData name="Dragos Neacsu" userId="57e9136f297896ac" providerId="LiveId" clId="{0BCC6ECF-6ED9-4998-8AAA-2F69CE92BBBF}" dt="2021-02-02T18:04:14.433" v="1884"/>
          <ac:graphicFrameMkLst>
            <pc:docMk/>
            <pc:sldMk cId="1924416429" sldId="270"/>
            <ac:graphicFrameMk id="7" creationId="{00000000-0008-0000-0100-00000F000000}"/>
          </ac:graphicFrameMkLst>
        </pc:graphicFrameChg>
        <pc:graphicFrameChg chg="add del mod">
          <ac:chgData name="Dragos Neacsu" userId="57e9136f297896ac" providerId="LiveId" clId="{0BCC6ECF-6ED9-4998-8AAA-2F69CE92BBBF}" dt="2021-02-02T18:04:53.333" v="1890" actId="478"/>
          <ac:graphicFrameMkLst>
            <pc:docMk/>
            <pc:sldMk cId="1924416429" sldId="270"/>
            <ac:graphicFrameMk id="10" creationId="{00000000-0008-0000-0100-00000F000000}"/>
          </ac:graphicFrameMkLst>
        </pc:graphicFrameChg>
        <pc:graphicFrameChg chg="add mod">
          <ac:chgData name="Dragos Neacsu" userId="57e9136f297896ac" providerId="LiveId" clId="{0BCC6ECF-6ED9-4998-8AAA-2F69CE92BBBF}" dt="2021-02-02T18:04:55.537" v="1891"/>
          <ac:graphicFrameMkLst>
            <pc:docMk/>
            <pc:sldMk cId="1924416429" sldId="270"/>
            <ac:graphicFrameMk id="14" creationId="{00000000-0008-0000-0100-000010000000}"/>
          </ac:graphicFrameMkLst>
        </pc:graphicFrameChg>
        <pc:cxnChg chg="add">
          <ac:chgData name="Dragos Neacsu" userId="57e9136f297896ac" providerId="LiveId" clId="{0BCC6ECF-6ED9-4998-8AAA-2F69CE92BBBF}" dt="2021-01-19T19:27:20.040" v="857" actId="26606"/>
          <ac:cxnSpMkLst>
            <pc:docMk/>
            <pc:sldMk cId="1924416429" sldId="270"/>
            <ac:cxnSpMk id="11" creationId="{F15CCCF0-E573-463A-9760-1FDC0B2CFBD7}"/>
          </ac:cxnSpMkLst>
        </pc:cxnChg>
      </pc:sldChg>
      <pc:sldChg chg="addSp delSp modSp new mod modTransition setBg">
        <pc:chgData name="Dragos Neacsu" userId="57e9136f297896ac" providerId="LiveId" clId="{0BCC6ECF-6ED9-4998-8AAA-2F69CE92BBBF}" dt="2021-02-03T21:50:07.765" v="1977"/>
        <pc:sldMkLst>
          <pc:docMk/>
          <pc:sldMk cId="4036332443" sldId="271"/>
        </pc:sldMkLst>
        <pc:spChg chg="mod ord">
          <ac:chgData name="Dragos Neacsu" userId="57e9136f297896ac" providerId="LiveId" clId="{0BCC6ECF-6ED9-4998-8AAA-2F69CE92BBBF}" dt="2021-01-20T09:17:46.846" v="912" actId="26606"/>
          <ac:spMkLst>
            <pc:docMk/>
            <pc:sldMk cId="4036332443" sldId="271"/>
            <ac:spMk id="2" creationId="{2215B724-0CB3-48D1-967F-A7D1E662FFAB}"/>
          </ac:spMkLst>
        </pc:spChg>
        <pc:spChg chg="del">
          <ac:chgData name="Dragos Neacsu" userId="57e9136f297896ac" providerId="LiveId" clId="{0BCC6ECF-6ED9-4998-8AAA-2F69CE92BBBF}" dt="2021-01-20T09:17:32.721" v="909"/>
          <ac:spMkLst>
            <pc:docMk/>
            <pc:sldMk cId="4036332443" sldId="271"/>
            <ac:spMk id="3" creationId="{12461021-4EFB-4F3F-9987-901994645946}"/>
          </ac:spMkLst>
        </pc:spChg>
        <pc:spChg chg="add">
          <ac:chgData name="Dragos Neacsu" userId="57e9136f297896ac" providerId="LiveId" clId="{0BCC6ECF-6ED9-4998-8AAA-2F69CE92BBBF}" dt="2021-01-20T09:17:46.846" v="912" actId="26606"/>
          <ac:spMkLst>
            <pc:docMk/>
            <pc:sldMk cId="4036332443" sldId="271"/>
            <ac:spMk id="10" creationId="{39E3965E-AC41-4711-9D10-E25ABB132D86}"/>
          </ac:spMkLst>
        </pc:spChg>
        <pc:spChg chg="add">
          <ac:chgData name="Dragos Neacsu" userId="57e9136f297896ac" providerId="LiveId" clId="{0BCC6ECF-6ED9-4998-8AAA-2F69CE92BBBF}" dt="2021-01-20T09:17:46.846" v="912" actId="26606"/>
          <ac:spMkLst>
            <pc:docMk/>
            <pc:sldMk cId="4036332443" sldId="271"/>
            <ac:spMk id="14" creationId="{990BAFCD-EA0A-47F4-8B00-AAB1E67A90CC}"/>
          </ac:spMkLst>
        </pc:spChg>
        <pc:spChg chg="add">
          <ac:chgData name="Dragos Neacsu" userId="57e9136f297896ac" providerId="LiveId" clId="{0BCC6ECF-6ED9-4998-8AAA-2F69CE92BBBF}" dt="2021-01-20T09:17:46.846" v="912" actId="26606"/>
          <ac:spMkLst>
            <pc:docMk/>
            <pc:sldMk cId="4036332443" sldId="271"/>
            <ac:spMk id="16" creationId="{2F9C61D6-37CC-4AD4-83C3-022D08874179}"/>
          </ac:spMkLst>
        </pc:spChg>
        <pc:picChg chg="add mod">
          <ac:chgData name="Dragos Neacsu" userId="57e9136f297896ac" providerId="LiveId" clId="{0BCC6ECF-6ED9-4998-8AAA-2F69CE92BBBF}" dt="2021-01-20T09:17:46.846" v="912" actId="26606"/>
          <ac:picMkLst>
            <pc:docMk/>
            <pc:sldMk cId="4036332443" sldId="271"/>
            <ac:picMk id="5" creationId="{C536BA4F-D381-44B6-AC03-CB01933E0C17}"/>
          </ac:picMkLst>
        </pc:picChg>
        <pc:cxnChg chg="add">
          <ac:chgData name="Dragos Neacsu" userId="57e9136f297896ac" providerId="LiveId" clId="{0BCC6ECF-6ED9-4998-8AAA-2F69CE92BBBF}" dt="2021-01-20T09:17:46.846" v="912" actId="26606"/>
          <ac:cxnSpMkLst>
            <pc:docMk/>
            <pc:sldMk cId="4036332443" sldId="271"/>
            <ac:cxnSpMk id="12" creationId="{1F5DC8C3-BA5F-4EED-BB9A-A14272BD82A1}"/>
          </ac:cxnSpMkLst>
        </pc:cxnChg>
        <pc:cxnChg chg="add">
          <ac:chgData name="Dragos Neacsu" userId="57e9136f297896ac" providerId="LiveId" clId="{0BCC6ECF-6ED9-4998-8AAA-2F69CE92BBBF}" dt="2021-01-20T09:17:46.846" v="912" actId="26606"/>
          <ac:cxnSpMkLst>
            <pc:docMk/>
            <pc:sldMk cId="4036332443" sldId="271"/>
            <ac:cxnSpMk id="18" creationId="{2669285E-35F6-4010-B084-229A808458CD}"/>
          </ac:cxnSpMkLst>
        </pc:cxnChg>
      </pc:sldChg>
      <pc:sldChg chg="addSp delSp modSp new mod modTransition setBg">
        <pc:chgData name="Dragos Neacsu" userId="57e9136f297896ac" providerId="LiveId" clId="{0BCC6ECF-6ED9-4998-8AAA-2F69CE92BBBF}" dt="2021-02-03T21:50:11.791" v="1978"/>
        <pc:sldMkLst>
          <pc:docMk/>
          <pc:sldMk cId="1378036781" sldId="272"/>
        </pc:sldMkLst>
        <pc:spChg chg="mod ord">
          <ac:chgData name="Dragos Neacsu" userId="57e9136f297896ac" providerId="LiveId" clId="{0BCC6ECF-6ED9-4998-8AAA-2F69CE92BBBF}" dt="2021-01-20T09:55:50.231" v="934" actId="20577"/>
          <ac:spMkLst>
            <pc:docMk/>
            <pc:sldMk cId="1378036781" sldId="272"/>
            <ac:spMk id="2" creationId="{FD9DA8A0-072D-4F4F-8C3F-0B20AE45233F}"/>
          </ac:spMkLst>
        </pc:spChg>
        <pc:spChg chg="del">
          <ac:chgData name="Dragos Neacsu" userId="57e9136f297896ac" providerId="LiveId" clId="{0BCC6ECF-6ED9-4998-8AAA-2F69CE92BBBF}" dt="2021-01-20T09:55:26.850" v="915"/>
          <ac:spMkLst>
            <pc:docMk/>
            <pc:sldMk cId="1378036781" sldId="272"/>
            <ac:spMk id="3" creationId="{47C7834B-19DB-433B-A715-D57FC1D9E3A7}"/>
          </ac:spMkLst>
        </pc:spChg>
        <pc:spChg chg="add">
          <ac:chgData name="Dragos Neacsu" userId="57e9136f297896ac" providerId="LiveId" clId="{0BCC6ECF-6ED9-4998-8AAA-2F69CE92BBBF}" dt="2021-01-20T09:55:39.900" v="920" actId="26606"/>
          <ac:spMkLst>
            <pc:docMk/>
            <pc:sldMk cId="1378036781" sldId="272"/>
            <ac:spMk id="10" creationId="{39E3965E-AC41-4711-9D10-E25ABB132D86}"/>
          </ac:spMkLst>
        </pc:spChg>
        <pc:spChg chg="add">
          <ac:chgData name="Dragos Neacsu" userId="57e9136f297896ac" providerId="LiveId" clId="{0BCC6ECF-6ED9-4998-8AAA-2F69CE92BBBF}" dt="2021-01-20T09:55:39.900" v="920" actId="26606"/>
          <ac:spMkLst>
            <pc:docMk/>
            <pc:sldMk cId="1378036781" sldId="272"/>
            <ac:spMk id="14" creationId="{990BAFCD-EA0A-47F4-8B00-AAB1E67A90CC}"/>
          </ac:spMkLst>
        </pc:spChg>
        <pc:spChg chg="add">
          <ac:chgData name="Dragos Neacsu" userId="57e9136f297896ac" providerId="LiveId" clId="{0BCC6ECF-6ED9-4998-8AAA-2F69CE92BBBF}" dt="2021-01-20T09:55:39.900" v="920" actId="26606"/>
          <ac:spMkLst>
            <pc:docMk/>
            <pc:sldMk cId="1378036781" sldId="272"/>
            <ac:spMk id="16" creationId="{2F9C61D6-37CC-4AD4-83C3-022D08874179}"/>
          </ac:spMkLst>
        </pc:spChg>
        <pc:picChg chg="add mod">
          <ac:chgData name="Dragos Neacsu" userId="57e9136f297896ac" providerId="LiveId" clId="{0BCC6ECF-6ED9-4998-8AAA-2F69CE92BBBF}" dt="2021-01-20T09:55:39.900" v="920" actId="26606"/>
          <ac:picMkLst>
            <pc:docMk/>
            <pc:sldMk cId="1378036781" sldId="272"/>
            <ac:picMk id="5" creationId="{FADBB458-6528-46E6-A88E-414514DC3CFE}"/>
          </ac:picMkLst>
        </pc:picChg>
        <pc:cxnChg chg="add">
          <ac:chgData name="Dragos Neacsu" userId="57e9136f297896ac" providerId="LiveId" clId="{0BCC6ECF-6ED9-4998-8AAA-2F69CE92BBBF}" dt="2021-01-20T09:55:39.900" v="920" actId="26606"/>
          <ac:cxnSpMkLst>
            <pc:docMk/>
            <pc:sldMk cId="1378036781" sldId="272"/>
            <ac:cxnSpMk id="12" creationId="{1F5DC8C3-BA5F-4EED-BB9A-A14272BD82A1}"/>
          </ac:cxnSpMkLst>
        </pc:cxnChg>
        <pc:cxnChg chg="add">
          <ac:chgData name="Dragos Neacsu" userId="57e9136f297896ac" providerId="LiveId" clId="{0BCC6ECF-6ED9-4998-8AAA-2F69CE92BBBF}" dt="2021-01-20T09:55:39.900" v="920" actId="26606"/>
          <ac:cxnSpMkLst>
            <pc:docMk/>
            <pc:sldMk cId="1378036781" sldId="272"/>
            <ac:cxnSpMk id="18" creationId="{2669285E-35F6-4010-B084-229A808458CD}"/>
          </ac:cxnSpMkLst>
        </pc:cxnChg>
      </pc:sldChg>
      <pc:sldChg chg="addSp delSp modSp new mod modTransition setBg">
        <pc:chgData name="Dragos Neacsu" userId="57e9136f297896ac" providerId="LiveId" clId="{0BCC6ECF-6ED9-4998-8AAA-2F69CE92BBBF}" dt="2021-02-03T21:50:21.596" v="1980"/>
        <pc:sldMkLst>
          <pc:docMk/>
          <pc:sldMk cId="3984097313" sldId="273"/>
        </pc:sldMkLst>
        <pc:spChg chg="mod">
          <ac:chgData name="Dragos Neacsu" userId="57e9136f297896ac" providerId="LiveId" clId="{0BCC6ECF-6ED9-4998-8AAA-2F69CE92BBBF}" dt="2021-01-20T10:07:25.490" v="1726" actId="26606"/>
          <ac:spMkLst>
            <pc:docMk/>
            <pc:sldMk cId="3984097313" sldId="273"/>
            <ac:spMk id="2" creationId="{3D4358B7-6C2A-4654-B108-632A7F72E97F}"/>
          </ac:spMkLst>
        </pc:spChg>
        <pc:spChg chg="add del mod">
          <ac:chgData name="Dragos Neacsu" userId="57e9136f297896ac" providerId="LiveId" clId="{0BCC6ECF-6ED9-4998-8AAA-2F69CE92BBBF}" dt="2021-01-20T10:07:25.490" v="1726" actId="26606"/>
          <ac:spMkLst>
            <pc:docMk/>
            <pc:sldMk cId="3984097313" sldId="273"/>
            <ac:spMk id="3" creationId="{5E767A87-31D9-4B12-994B-FC9AF91D9E3B}"/>
          </ac:spMkLst>
        </pc:spChg>
        <pc:spChg chg="add del">
          <ac:chgData name="Dragos Neacsu" userId="57e9136f297896ac" providerId="LiveId" clId="{0BCC6ECF-6ED9-4998-8AAA-2F69CE92BBBF}" dt="2021-01-20T10:07:25.454" v="1725" actId="26606"/>
          <ac:spMkLst>
            <pc:docMk/>
            <pc:sldMk cId="3984097313" sldId="273"/>
            <ac:spMk id="9" creationId="{68BDBE5C-BBE9-4E89-BEE5-DEB6EAB8702D}"/>
          </ac:spMkLst>
        </pc:spChg>
        <pc:spChg chg="add del">
          <ac:chgData name="Dragos Neacsu" userId="57e9136f297896ac" providerId="LiveId" clId="{0BCC6ECF-6ED9-4998-8AAA-2F69CE92BBBF}" dt="2021-01-20T10:07:25.454" v="1725" actId="26606"/>
          <ac:spMkLst>
            <pc:docMk/>
            <pc:sldMk cId="3984097313" sldId="273"/>
            <ac:spMk id="13" creationId="{DFC4168B-AA75-4715-9B96-CF84B170A68B}"/>
          </ac:spMkLst>
        </pc:spChg>
        <pc:spChg chg="add">
          <ac:chgData name="Dragos Neacsu" userId="57e9136f297896ac" providerId="LiveId" clId="{0BCC6ECF-6ED9-4998-8AAA-2F69CE92BBBF}" dt="2021-01-20T10:07:25.490" v="1726" actId="26606"/>
          <ac:spMkLst>
            <pc:docMk/>
            <pc:sldMk cId="3984097313" sldId="273"/>
            <ac:spMk id="15" creationId="{2B6C9846-B5AB-4E52-988D-F7E5865C9E4B}"/>
          </ac:spMkLst>
        </pc:spChg>
        <pc:spChg chg="add">
          <ac:chgData name="Dragos Neacsu" userId="57e9136f297896ac" providerId="LiveId" clId="{0BCC6ECF-6ED9-4998-8AAA-2F69CE92BBBF}" dt="2021-01-20T10:07:25.490" v="1726" actId="26606"/>
          <ac:spMkLst>
            <pc:docMk/>
            <pc:sldMk cId="3984097313" sldId="273"/>
            <ac:spMk id="16" creationId="{6F3D7E8E-8467-4198-87E0-ADC1B60467FC}"/>
          </ac:spMkLst>
        </pc:spChg>
        <pc:graphicFrameChg chg="add del">
          <ac:chgData name="Dragos Neacsu" userId="57e9136f297896ac" providerId="LiveId" clId="{0BCC6ECF-6ED9-4998-8AAA-2F69CE92BBBF}" dt="2021-01-20T10:07:25.454" v="1725" actId="26606"/>
          <ac:graphicFrameMkLst>
            <pc:docMk/>
            <pc:sldMk cId="3984097313" sldId="273"/>
            <ac:graphicFrameMk id="5" creationId="{3E242AD3-EDF5-4188-80A2-A3B0CF14AECA}"/>
          </ac:graphicFrameMkLst>
        </pc:graphicFrameChg>
        <pc:graphicFrameChg chg="add">
          <ac:chgData name="Dragos Neacsu" userId="57e9136f297896ac" providerId="LiveId" clId="{0BCC6ECF-6ED9-4998-8AAA-2F69CE92BBBF}" dt="2021-01-20T10:07:25.490" v="1726" actId="26606"/>
          <ac:graphicFrameMkLst>
            <pc:docMk/>
            <pc:sldMk cId="3984097313" sldId="273"/>
            <ac:graphicFrameMk id="17" creationId="{38A9BD49-18BF-49A9-98E4-A6A039282F16}"/>
          </ac:graphicFrameMkLst>
        </pc:graphicFrameChg>
        <pc:cxnChg chg="add del">
          <ac:chgData name="Dragos Neacsu" userId="57e9136f297896ac" providerId="LiveId" clId="{0BCC6ECF-6ED9-4998-8AAA-2F69CE92BBBF}" dt="2021-01-20T10:07:25.454" v="1725" actId="26606"/>
          <ac:cxnSpMkLst>
            <pc:docMk/>
            <pc:sldMk cId="3984097313" sldId="273"/>
            <ac:cxnSpMk id="11" creationId="{2752F38C-F560-47AA-90AD-209F39C04150}"/>
          </ac:cxnSpMkLst>
        </pc:cxnChg>
      </pc:sldChg>
      <pc:sldChg chg="addSp delSp modSp new mod modTransition">
        <pc:chgData name="Dragos Neacsu" userId="57e9136f297896ac" providerId="LiveId" clId="{0BCC6ECF-6ED9-4998-8AAA-2F69CE92BBBF}" dt="2021-02-03T21:50:16.278" v="1979"/>
        <pc:sldMkLst>
          <pc:docMk/>
          <pc:sldMk cId="809708742" sldId="274"/>
        </pc:sldMkLst>
        <pc:spChg chg="mod">
          <ac:chgData name="Dragos Neacsu" userId="57e9136f297896ac" providerId="LiveId" clId="{0BCC6ECF-6ED9-4998-8AAA-2F69CE92BBBF}" dt="2021-02-03T21:46:06.847" v="1949" actId="20577"/>
          <ac:spMkLst>
            <pc:docMk/>
            <pc:sldMk cId="809708742" sldId="274"/>
            <ac:spMk id="2" creationId="{EFA79A6C-8057-4E74-8329-FCF1B43AB2D5}"/>
          </ac:spMkLst>
        </pc:spChg>
        <pc:spChg chg="del">
          <ac:chgData name="Dragos Neacsu" userId="57e9136f297896ac" providerId="LiveId" clId="{0BCC6ECF-6ED9-4998-8AAA-2F69CE92BBBF}" dt="2021-02-03T21:46:08.991" v="1950" actId="22"/>
          <ac:spMkLst>
            <pc:docMk/>
            <pc:sldMk cId="809708742" sldId="274"/>
            <ac:spMk id="3" creationId="{4EAFB460-81E2-43E8-8F03-9ADD96985371}"/>
          </ac:spMkLst>
        </pc:spChg>
        <pc:picChg chg="add mod ord modCrop">
          <ac:chgData name="Dragos Neacsu" userId="57e9136f297896ac" providerId="LiveId" clId="{0BCC6ECF-6ED9-4998-8AAA-2F69CE92BBBF}" dt="2021-02-03T21:47:22.738" v="1960" actId="1076"/>
          <ac:picMkLst>
            <pc:docMk/>
            <pc:sldMk cId="809708742" sldId="274"/>
            <ac:picMk id="5" creationId="{42B76290-3255-43AB-9168-000F6992BC95}"/>
          </ac:picMkLst>
        </pc:picChg>
      </pc:sldChg>
      <pc:sldMasterChg chg="del delSldLayout">
        <pc:chgData name="Dragos Neacsu" userId="57e9136f297896ac" providerId="LiveId" clId="{0BCC6ECF-6ED9-4998-8AAA-2F69CE92BBBF}" dt="2021-01-19T18:36:19.291" v="1" actId="26606"/>
        <pc:sldMasterMkLst>
          <pc:docMk/>
          <pc:sldMasterMk cId="1446608602" sldId="2147483678"/>
        </pc:sldMasterMkLst>
        <pc:sldLayoutChg chg="del">
          <pc:chgData name="Dragos Neacsu" userId="57e9136f297896ac" providerId="LiveId" clId="{0BCC6ECF-6ED9-4998-8AAA-2F69CE92BBBF}" dt="2021-01-19T18:36:19.291" v="1" actId="26606"/>
          <pc:sldLayoutMkLst>
            <pc:docMk/>
            <pc:sldMasterMk cId="1446608602" sldId="2147483678"/>
            <pc:sldLayoutMk cId="3139168180" sldId="2147483679"/>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455140118" sldId="2147483680"/>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2313140550" sldId="2147483681"/>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3248303896" sldId="2147483682"/>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541485197" sldId="2147483683"/>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2567984955" sldId="2147483684"/>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894150939" sldId="2147483685"/>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1396487396" sldId="2147483686"/>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3248271548" sldId="2147483687"/>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2197649049" sldId="2147483688"/>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650936881" sldId="2147483689"/>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1481842009" sldId="2147483690"/>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4041312492" sldId="2147483691"/>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1127468917" sldId="2147483692"/>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2389410375" sldId="2147483693"/>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580839140" sldId="2147483694"/>
          </pc:sldLayoutMkLst>
        </pc:sldLayoutChg>
        <pc:sldLayoutChg chg="del">
          <pc:chgData name="Dragos Neacsu" userId="57e9136f297896ac" providerId="LiveId" clId="{0BCC6ECF-6ED9-4998-8AAA-2F69CE92BBBF}" dt="2021-01-19T18:36:19.291" v="1" actId="26606"/>
          <pc:sldLayoutMkLst>
            <pc:docMk/>
            <pc:sldMasterMk cId="1446608602" sldId="2147483678"/>
            <pc:sldLayoutMk cId="3756463079" sldId="2147483695"/>
          </pc:sldLayoutMkLst>
        </pc:sldLayoutChg>
      </pc:sldMasterChg>
      <pc:sldMasterChg chg="add del addSldLayout delSldLayout">
        <pc:chgData name="Dragos Neacsu" userId="57e9136f297896ac" providerId="LiveId" clId="{0BCC6ECF-6ED9-4998-8AAA-2F69CE92BBBF}" dt="2021-01-19T18:36:41.094" v="2" actId="26606"/>
        <pc:sldMasterMkLst>
          <pc:docMk/>
          <pc:sldMasterMk cId="913247014" sldId="2147483729"/>
        </pc:sldMasterMkLst>
        <pc:sldLayoutChg chg="add del">
          <pc:chgData name="Dragos Neacsu" userId="57e9136f297896ac" providerId="LiveId" clId="{0BCC6ECF-6ED9-4998-8AAA-2F69CE92BBBF}" dt="2021-01-19T18:36:41.094" v="2" actId="26606"/>
          <pc:sldLayoutMkLst>
            <pc:docMk/>
            <pc:sldMasterMk cId="913247014" sldId="2147483729"/>
            <pc:sldLayoutMk cId="3778337631" sldId="2147483718"/>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4196025109" sldId="2147483719"/>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426167699" sldId="2147483720"/>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3555555850" sldId="2147483721"/>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1914105451" sldId="2147483722"/>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169102083" sldId="2147483723"/>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1989764835" sldId="2147483724"/>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4081194913" sldId="2147483725"/>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1836126458" sldId="2147483726"/>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1550467194" sldId="2147483727"/>
          </pc:sldLayoutMkLst>
        </pc:sldLayoutChg>
        <pc:sldLayoutChg chg="add del">
          <pc:chgData name="Dragos Neacsu" userId="57e9136f297896ac" providerId="LiveId" clId="{0BCC6ECF-6ED9-4998-8AAA-2F69CE92BBBF}" dt="2021-01-19T18:36:41.094" v="2" actId="26606"/>
          <pc:sldLayoutMkLst>
            <pc:docMk/>
            <pc:sldMasterMk cId="913247014" sldId="2147483729"/>
            <pc:sldLayoutMk cId="942843880" sldId="2147483728"/>
          </pc:sldLayoutMkLst>
        </pc:sldLayoutChg>
      </pc:sldMasterChg>
      <pc:sldMasterChg chg="add addSldLayout">
        <pc:chgData name="Dragos Neacsu" userId="57e9136f297896ac" providerId="LiveId" clId="{0BCC6ECF-6ED9-4998-8AAA-2F69CE92BBBF}" dt="2021-01-19T18:36:41.094" v="2" actId="26606"/>
        <pc:sldMasterMkLst>
          <pc:docMk/>
          <pc:sldMasterMk cId="1679542374" sldId="2147483792"/>
        </pc:sldMasterMkLst>
        <pc:sldLayoutChg chg="add">
          <pc:chgData name="Dragos Neacsu" userId="57e9136f297896ac" providerId="LiveId" clId="{0BCC6ECF-6ED9-4998-8AAA-2F69CE92BBBF}" dt="2021-01-19T18:36:41.094" v="2" actId="26606"/>
          <pc:sldLayoutMkLst>
            <pc:docMk/>
            <pc:sldMasterMk cId="1679542374" sldId="2147483792"/>
            <pc:sldLayoutMk cId="4274942436" sldId="2147483781"/>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2054225033" sldId="2147483782"/>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4290388544" sldId="2147483783"/>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762240592" sldId="2147483784"/>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1902527808" sldId="2147483785"/>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3834602745" sldId="2147483786"/>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3316902924" sldId="2147483787"/>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748795055" sldId="2147483788"/>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3815180941" sldId="2147483789"/>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3512003170" sldId="2147483790"/>
          </pc:sldLayoutMkLst>
        </pc:sldLayoutChg>
        <pc:sldLayoutChg chg="add">
          <pc:chgData name="Dragos Neacsu" userId="57e9136f297896ac" providerId="LiveId" clId="{0BCC6ECF-6ED9-4998-8AAA-2F69CE92BBBF}" dt="2021-01-19T18:36:41.094" v="2" actId="26606"/>
          <pc:sldLayoutMkLst>
            <pc:docMk/>
            <pc:sldMasterMk cId="1679542374" sldId="2147483792"/>
            <pc:sldLayoutMk cId="4158821334" sldId="214748379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57e9136f297896ac/Desktop/My%20Documents/BACHELOR'S/ANUL%203/Investitii%20si%20Risc/EXAM%20PROJECT/EXAM%20Stock%20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57e9136f297896ac/Desktop/My%20Documents/BACHELOR'S/ANUL%203/Investitii%20si%20Risc/EXAM%20PROJECT/EXAM%20Stock%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57e9136f297896ac/Desktop/My%20Documents/BACHELOR'S/ANUL%203/Investitii%20si%20Risc/EXAM%20PROJECT/EXAM%20Stock%20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ttps://d.docs.live.net/57e9136f297896ac/Desktop/My%20Documents/BACHELOR'S/ANUL%203/Investitii%20si%20Risc/EXAM%20PROJECT/EXAM%20Stock%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https://d.docs.live.net/57e9136f297896ac/Desktop/My%20Documents/BACHELOR'S/ANUL%203/Investitii%20si%20Risc/EXAM%20PROJECT/EXAM%20Stock%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overlay val="0"/>
    </c:title>
    <c:autoTitleDeleted val="0"/>
    <c:plotArea>
      <c:layout/>
      <c:lineChart>
        <c:grouping val="stacked"/>
        <c:varyColors val="0"/>
        <c:ser>
          <c:idx val="0"/>
          <c:order val="0"/>
          <c:tx>
            <c:strRef>
              <c:f>'[EXAM Stock Analysis.xlsx]Avg Return and Risk'!$B$8</c:f>
              <c:strCache>
                <c:ptCount val="1"/>
                <c:pt idx="0">
                  <c:v>Company 1 (OMV PETROM S.A)</c:v>
                </c:pt>
              </c:strCache>
            </c:strRef>
          </c:tx>
          <c:marker>
            <c:symbol val="none"/>
          </c:marker>
          <c:cat>
            <c:strRef>
              <c:f>'[EXAM Stock Analysis.xlsx]Avg Return and Risk'!$A$9:$A$23</c:f>
              <c:strCache>
                <c:ptCount val="15"/>
                <c:pt idx="0">
                  <c:v>25.11.2020</c:v>
                </c:pt>
                <c:pt idx="1">
                  <c:v>26.11.2020</c:v>
                </c:pt>
                <c:pt idx="2">
                  <c:v>27.11.2020</c:v>
                </c:pt>
                <c:pt idx="3">
                  <c:v>2.12.2020</c:v>
                </c:pt>
                <c:pt idx="4">
                  <c:v>3.12.2020</c:v>
                </c:pt>
                <c:pt idx="5">
                  <c:v>4.12.2020</c:v>
                </c:pt>
                <c:pt idx="6">
                  <c:v>7.12.2020</c:v>
                </c:pt>
                <c:pt idx="7">
                  <c:v>8.12.2020</c:v>
                </c:pt>
                <c:pt idx="8">
                  <c:v>9.12.2020</c:v>
                </c:pt>
                <c:pt idx="9">
                  <c:v>10.12.2020</c:v>
                </c:pt>
                <c:pt idx="10">
                  <c:v>11.12.2020</c:v>
                </c:pt>
                <c:pt idx="11">
                  <c:v>14.12.2020</c:v>
                </c:pt>
                <c:pt idx="12">
                  <c:v>15.12.2020</c:v>
                </c:pt>
                <c:pt idx="13">
                  <c:v>16.12.2020</c:v>
                </c:pt>
                <c:pt idx="14">
                  <c:v>17.12.2020</c:v>
                </c:pt>
              </c:strCache>
            </c:strRef>
          </c:cat>
          <c:val>
            <c:numRef>
              <c:f>'[EXAM Stock Analysis.xlsx]Avg Return and Risk'!$B$9:$B$23</c:f>
              <c:numCache>
                <c:formatCode>0.0000</c:formatCode>
                <c:ptCount val="15"/>
                <c:pt idx="0">
                  <c:v>0.35799999999999998</c:v>
                </c:pt>
                <c:pt idx="1">
                  <c:v>0.35799999999999998</c:v>
                </c:pt>
                <c:pt idx="2">
                  <c:v>0.35649999999999998</c:v>
                </c:pt>
                <c:pt idx="3">
                  <c:v>0.35699999999999998</c:v>
                </c:pt>
                <c:pt idx="4">
                  <c:v>0.35949999999999999</c:v>
                </c:pt>
                <c:pt idx="5">
                  <c:v>0.36399999999999999</c:v>
                </c:pt>
                <c:pt idx="6">
                  <c:v>0.36</c:v>
                </c:pt>
                <c:pt idx="7">
                  <c:v>0.36</c:v>
                </c:pt>
                <c:pt idx="8">
                  <c:v>0.35949999999999999</c:v>
                </c:pt>
                <c:pt idx="9">
                  <c:v>0.35949999999999999</c:v>
                </c:pt>
                <c:pt idx="10">
                  <c:v>0.35849999999999999</c:v>
                </c:pt>
                <c:pt idx="11">
                  <c:v>0.36299999999999999</c:v>
                </c:pt>
                <c:pt idx="12">
                  <c:v>0.36299999999999999</c:v>
                </c:pt>
                <c:pt idx="13">
                  <c:v>0.36249999999999999</c:v>
                </c:pt>
                <c:pt idx="14">
                  <c:v>0.36449999999999999</c:v>
                </c:pt>
              </c:numCache>
            </c:numRef>
          </c:val>
          <c:smooth val="0"/>
          <c:extLst>
            <c:ext xmlns:c16="http://schemas.microsoft.com/office/drawing/2014/chart" uri="{C3380CC4-5D6E-409C-BE32-E72D297353CC}">
              <c16:uniqueId val="{00000000-AEFF-4790-8569-2AFB50892871}"/>
            </c:ext>
          </c:extLst>
        </c:ser>
        <c:dLbls>
          <c:showLegendKey val="0"/>
          <c:showVal val="0"/>
          <c:showCatName val="0"/>
          <c:showSerName val="0"/>
          <c:showPercent val="0"/>
          <c:showBubbleSize val="0"/>
        </c:dLbls>
        <c:smooth val="0"/>
        <c:axId val="194385024"/>
        <c:axId val="194386560"/>
      </c:lineChart>
      <c:catAx>
        <c:axId val="194385024"/>
        <c:scaling>
          <c:orientation val="minMax"/>
        </c:scaling>
        <c:delete val="0"/>
        <c:axPos val="b"/>
        <c:numFmt formatCode="General" sourceLinked="0"/>
        <c:majorTickMark val="out"/>
        <c:minorTickMark val="none"/>
        <c:tickLblPos val="nextTo"/>
        <c:crossAx val="194386560"/>
        <c:crosses val="autoZero"/>
        <c:auto val="1"/>
        <c:lblAlgn val="ctr"/>
        <c:lblOffset val="100"/>
        <c:noMultiLvlLbl val="0"/>
      </c:catAx>
      <c:valAx>
        <c:axId val="194386560"/>
        <c:scaling>
          <c:orientation val="minMax"/>
        </c:scaling>
        <c:delete val="0"/>
        <c:axPos val="l"/>
        <c:majorGridlines/>
        <c:numFmt formatCode="0.0000" sourceLinked="1"/>
        <c:majorTickMark val="out"/>
        <c:minorTickMark val="none"/>
        <c:tickLblPos val="nextTo"/>
        <c:crossAx val="194385024"/>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overlay val="0"/>
    </c:title>
    <c:autoTitleDeleted val="0"/>
    <c:plotArea>
      <c:layout/>
      <c:lineChart>
        <c:grouping val="stacked"/>
        <c:varyColors val="0"/>
        <c:ser>
          <c:idx val="0"/>
          <c:order val="0"/>
          <c:tx>
            <c:strRef>
              <c:f>'[EXAM Stock Analysis.xlsx]Avg Return and Risk'!$B$8</c:f>
              <c:strCache>
                <c:ptCount val="1"/>
                <c:pt idx="0">
                  <c:v>Company 1 (OMV PETROM S.A)</c:v>
                </c:pt>
              </c:strCache>
            </c:strRef>
          </c:tx>
          <c:marker>
            <c:symbol val="none"/>
          </c:marker>
          <c:cat>
            <c:strRef>
              <c:f>'[EXAM Stock Analysis.xlsx]Avg Return and Risk'!$A$9:$A$23</c:f>
              <c:strCache>
                <c:ptCount val="15"/>
                <c:pt idx="0">
                  <c:v>25.11.2020</c:v>
                </c:pt>
                <c:pt idx="1">
                  <c:v>26.11.2020</c:v>
                </c:pt>
                <c:pt idx="2">
                  <c:v>27.11.2020</c:v>
                </c:pt>
                <c:pt idx="3">
                  <c:v>2.12.2020</c:v>
                </c:pt>
                <c:pt idx="4">
                  <c:v>3.12.2020</c:v>
                </c:pt>
                <c:pt idx="5">
                  <c:v>4.12.2020</c:v>
                </c:pt>
                <c:pt idx="6">
                  <c:v>7.12.2020</c:v>
                </c:pt>
                <c:pt idx="7">
                  <c:v>8.12.2020</c:v>
                </c:pt>
                <c:pt idx="8">
                  <c:v>9.12.2020</c:v>
                </c:pt>
                <c:pt idx="9">
                  <c:v>10.12.2020</c:v>
                </c:pt>
                <c:pt idx="10">
                  <c:v>11.12.2020</c:v>
                </c:pt>
                <c:pt idx="11">
                  <c:v>14.12.2020</c:v>
                </c:pt>
                <c:pt idx="12">
                  <c:v>15.12.2020</c:v>
                </c:pt>
                <c:pt idx="13">
                  <c:v>16.12.2020</c:v>
                </c:pt>
                <c:pt idx="14">
                  <c:v>17.12.2020</c:v>
                </c:pt>
              </c:strCache>
            </c:strRef>
          </c:cat>
          <c:val>
            <c:numRef>
              <c:f>'[EXAM Stock Analysis.xlsx]Avg Return and Risk'!$B$9:$B$23</c:f>
              <c:numCache>
                <c:formatCode>0.0000</c:formatCode>
                <c:ptCount val="15"/>
                <c:pt idx="0">
                  <c:v>0.35799999999999998</c:v>
                </c:pt>
                <c:pt idx="1">
                  <c:v>0.35799999999999998</c:v>
                </c:pt>
                <c:pt idx="2">
                  <c:v>0.35649999999999998</c:v>
                </c:pt>
                <c:pt idx="3">
                  <c:v>0.35699999999999998</c:v>
                </c:pt>
                <c:pt idx="4">
                  <c:v>0.35949999999999999</c:v>
                </c:pt>
                <c:pt idx="5">
                  <c:v>0.36399999999999999</c:v>
                </c:pt>
                <c:pt idx="6">
                  <c:v>0.36</c:v>
                </c:pt>
                <c:pt idx="7">
                  <c:v>0.36</c:v>
                </c:pt>
                <c:pt idx="8">
                  <c:v>0.35949999999999999</c:v>
                </c:pt>
                <c:pt idx="9">
                  <c:v>0.35949999999999999</c:v>
                </c:pt>
                <c:pt idx="10">
                  <c:v>0.35849999999999999</c:v>
                </c:pt>
                <c:pt idx="11">
                  <c:v>0.36299999999999999</c:v>
                </c:pt>
                <c:pt idx="12">
                  <c:v>0.36299999999999999</c:v>
                </c:pt>
                <c:pt idx="13">
                  <c:v>0.36249999999999999</c:v>
                </c:pt>
                <c:pt idx="14">
                  <c:v>0.36449999999999999</c:v>
                </c:pt>
              </c:numCache>
            </c:numRef>
          </c:val>
          <c:smooth val="0"/>
          <c:extLst>
            <c:ext xmlns:c16="http://schemas.microsoft.com/office/drawing/2014/chart" uri="{C3380CC4-5D6E-409C-BE32-E72D297353CC}">
              <c16:uniqueId val="{00000000-D18B-4F15-A207-6FD7FCB1AD71}"/>
            </c:ext>
          </c:extLst>
        </c:ser>
        <c:dLbls>
          <c:showLegendKey val="0"/>
          <c:showVal val="0"/>
          <c:showCatName val="0"/>
          <c:showSerName val="0"/>
          <c:showPercent val="0"/>
          <c:showBubbleSize val="0"/>
        </c:dLbls>
        <c:smooth val="0"/>
        <c:axId val="194385024"/>
        <c:axId val="194386560"/>
      </c:lineChart>
      <c:catAx>
        <c:axId val="194385024"/>
        <c:scaling>
          <c:orientation val="minMax"/>
        </c:scaling>
        <c:delete val="0"/>
        <c:axPos val="b"/>
        <c:numFmt formatCode="General" sourceLinked="0"/>
        <c:majorTickMark val="out"/>
        <c:minorTickMark val="none"/>
        <c:tickLblPos val="nextTo"/>
        <c:crossAx val="194386560"/>
        <c:crosses val="autoZero"/>
        <c:auto val="1"/>
        <c:lblAlgn val="ctr"/>
        <c:lblOffset val="100"/>
        <c:noMultiLvlLbl val="0"/>
      </c:catAx>
      <c:valAx>
        <c:axId val="194386560"/>
        <c:scaling>
          <c:orientation val="minMax"/>
        </c:scaling>
        <c:delete val="0"/>
        <c:axPos val="l"/>
        <c:majorGridlines/>
        <c:numFmt formatCode="0.0000" sourceLinked="1"/>
        <c:majorTickMark val="out"/>
        <c:minorTickMark val="none"/>
        <c:tickLblPos val="nextTo"/>
        <c:crossAx val="194385024"/>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layout>
        <c:manualLayout>
          <c:xMode val="edge"/>
          <c:yMode val="edge"/>
          <c:x val="0.17715649379977769"/>
          <c:y val="2.3011181622364405E-2"/>
        </c:manualLayout>
      </c:layout>
      <c:overlay val="0"/>
    </c:title>
    <c:autoTitleDeleted val="0"/>
    <c:plotArea>
      <c:layout>
        <c:manualLayout>
          <c:layoutTarget val="inner"/>
          <c:xMode val="edge"/>
          <c:yMode val="edge"/>
          <c:x val="0.12071341021534718"/>
          <c:y val="0.20057403919560945"/>
          <c:w val="0.53526471381409513"/>
          <c:h val="0.58724915342918416"/>
        </c:manualLayout>
      </c:layout>
      <c:lineChart>
        <c:grouping val="stacked"/>
        <c:varyColors val="0"/>
        <c:ser>
          <c:idx val="0"/>
          <c:order val="0"/>
          <c:tx>
            <c:strRef>
              <c:f>'[EXAM Stock Analysis.xlsx]Avg Return and Risk'!$C$8</c:f>
              <c:strCache>
                <c:ptCount val="1"/>
                <c:pt idx="0">
                  <c:v>Company 2(TURISM FELIX S.A.)</c:v>
                </c:pt>
              </c:strCache>
            </c:strRef>
          </c:tx>
          <c:marker>
            <c:symbol val="none"/>
          </c:marker>
          <c:cat>
            <c:strRef>
              <c:f>'[EXAM Stock Analysis.xlsx]Avg Return and Risk'!$A$9:$A$23</c:f>
              <c:strCache>
                <c:ptCount val="15"/>
                <c:pt idx="0">
                  <c:v>25.11.2020</c:v>
                </c:pt>
                <c:pt idx="1">
                  <c:v>26.11.2020</c:v>
                </c:pt>
                <c:pt idx="2">
                  <c:v>27.11.2020</c:v>
                </c:pt>
                <c:pt idx="3">
                  <c:v>2.12.2020</c:v>
                </c:pt>
                <c:pt idx="4">
                  <c:v>3.12.2020</c:v>
                </c:pt>
                <c:pt idx="5">
                  <c:v>4.12.2020</c:v>
                </c:pt>
                <c:pt idx="6">
                  <c:v>7.12.2020</c:v>
                </c:pt>
                <c:pt idx="7">
                  <c:v>8.12.2020</c:v>
                </c:pt>
                <c:pt idx="8">
                  <c:v>9.12.2020</c:v>
                </c:pt>
                <c:pt idx="9">
                  <c:v>10.12.2020</c:v>
                </c:pt>
                <c:pt idx="10">
                  <c:v>11.12.2020</c:v>
                </c:pt>
                <c:pt idx="11">
                  <c:v>14.12.2020</c:v>
                </c:pt>
                <c:pt idx="12">
                  <c:v>15.12.2020</c:v>
                </c:pt>
                <c:pt idx="13">
                  <c:v>16.12.2020</c:v>
                </c:pt>
                <c:pt idx="14">
                  <c:v>17.12.2020</c:v>
                </c:pt>
              </c:strCache>
            </c:strRef>
          </c:cat>
          <c:val>
            <c:numRef>
              <c:f>'[EXAM Stock Analysis.xlsx]Avg Return and Risk'!$C$9:$C$23</c:f>
              <c:numCache>
                <c:formatCode>#,##0.0000</c:formatCode>
                <c:ptCount val="15"/>
                <c:pt idx="0">
                  <c:v>0.33200000000000002</c:v>
                </c:pt>
                <c:pt idx="1">
                  <c:v>0.33200000000000002</c:v>
                </c:pt>
                <c:pt idx="2">
                  <c:v>0.318</c:v>
                </c:pt>
                <c:pt idx="3">
                  <c:v>0.318</c:v>
                </c:pt>
                <c:pt idx="4">
                  <c:v>0.316</c:v>
                </c:pt>
                <c:pt idx="5">
                  <c:v>0.33</c:v>
                </c:pt>
                <c:pt idx="6">
                  <c:v>0.314</c:v>
                </c:pt>
                <c:pt idx="7">
                  <c:v>0.33200000000000002</c:v>
                </c:pt>
                <c:pt idx="8">
                  <c:v>0.314</c:v>
                </c:pt>
                <c:pt idx="9">
                  <c:v>0.316</c:v>
                </c:pt>
                <c:pt idx="10">
                  <c:v>0.316</c:v>
                </c:pt>
                <c:pt idx="11">
                  <c:v>0.316</c:v>
                </c:pt>
                <c:pt idx="12">
                  <c:v>0.314</c:v>
                </c:pt>
                <c:pt idx="13">
                  <c:v>0.318</c:v>
                </c:pt>
                <c:pt idx="14">
                  <c:v>0.32</c:v>
                </c:pt>
              </c:numCache>
            </c:numRef>
          </c:val>
          <c:smooth val="0"/>
          <c:extLst>
            <c:ext xmlns:c16="http://schemas.microsoft.com/office/drawing/2014/chart" uri="{C3380CC4-5D6E-409C-BE32-E72D297353CC}">
              <c16:uniqueId val="{00000000-F1C7-4C4C-8619-9A42B77D994B}"/>
            </c:ext>
          </c:extLst>
        </c:ser>
        <c:dLbls>
          <c:showLegendKey val="0"/>
          <c:showVal val="0"/>
          <c:showCatName val="0"/>
          <c:showSerName val="0"/>
          <c:showPercent val="0"/>
          <c:showBubbleSize val="0"/>
        </c:dLbls>
        <c:smooth val="0"/>
        <c:axId val="194415232"/>
        <c:axId val="194417024"/>
      </c:lineChart>
      <c:catAx>
        <c:axId val="194415232"/>
        <c:scaling>
          <c:orientation val="minMax"/>
        </c:scaling>
        <c:delete val="0"/>
        <c:axPos val="b"/>
        <c:numFmt formatCode="General" sourceLinked="0"/>
        <c:majorTickMark val="out"/>
        <c:minorTickMark val="none"/>
        <c:tickLblPos val="nextTo"/>
        <c:crossAx val="194417024"/>
        <c:crosses val="autoZero"/>
        <c:auto val="1"/>
        <c:lblAlgn val="ctr"/>
        <c:lblOffset val="100"/>
        <c:noMultiLvlLbl val="0"/>
      </c:catAx>
      <c:valAx>
        <c:axId val="194417024"/>
        <c:scaling>
          <c:orientation val="minMax"/>
        </c:scaling>
        <c:delete val="0"/>
        <c:axPos val="l"/>
        <c:majorGridlines/>
        <c:numFmt formatCode="#,##0.0000" sourceLinked="1"/>
        <c:majorTickMark val="out"/>
        <c:minorTickMark val="none"/>
        <c:tickLblPos val="nextTo"/>
        <c:crossAx val="194415232"/>
        <c:crosses val="autoZero"/>
        <c:crossBetween val="between"/>
      </c:valAx>
    </c:plotArea>
    <c:legend>
      <c:legendPos val="r"/>
      <c:layout>
        <c:manualLayout>
          <c:xMode val="edge"/>
          <c:yMode val="edge"/>
          <c:x val="0.66836500045904801"/>
          <c:y val="0.49227660002683482"/>
          <c:w val="0.30337488141016344"/>
          <c:h val="0.14379355307516709"/>
        </c:manualLayout>
      </c:layout>
      <c:overlay val="0"/>
    </c:legend>
    <c:plotVisOnly val="1"/>
    <c:dispBlanksAs val="zero"/>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layout>
        <c:manualLayout>
          <c:xMode val="edge"/>
          <c:yMode val="edge"/>
          <c:x val="0.17715649379977769"/>
          <c:y val="2.3011181622364405E-2"/>
        </c:manualLayout>
      </c:layout>
      <c:overlay val="0"/>
    </c:title>
    <c:autoTitleDeleted val="0"/>
    <c:plotArea>
      <c:layout>
        <c:manualLayout>
          <c:layoutTarget val="inner"/>
          <c:xMode val="edge"/>
          <c:yMode val="edge"/>
          <c:x val="0.12071341021534718"/>
          <c:y val="0.20057403919560945"/>
          <c:w val="0.53526471381409513"/>
          <c:h val="0.58724915342918416"/>
        </c:manualLayout>
      </c:layout>
      <c:lineChart>
        <c:grouping val="stacked"/>
        <c:varyColors val="0"/>
        <c:ser>
          <c:idx val="0"/>
          <c:order val="0"/>
          <c:tx>
            <c:strRef>
              <c:f>'[EXAM Stock Analysis.xlsx]Avg Return and Risk'!$C$8</c:f>
              <c:strCache>
                <c:ptCount val="1"/>
                <c:pt idx="0">
                  <c:v>Company 2(TURISM FELIX S.A.)</c:v>
                </c:pt>
              </c:strCache>
            </c:strRef>
          </c:tx>
          <c:marker>
            <c:symbol val="none"/>
          </c:marker>
          <c:cat>
            <c:strRef>
              <c:f>'[EXAM Stock Analysis.xlsx]Avg Return and Risk'!$A$9:$A$23</c:f>
              <c:strCache>
                <c:ptCount val="15"/>
                <c:pt idx="0">
                  <c:v>25.11.2020</c:v>
                </c:pt>
                <c:pt idx="1">
                  <c:v>26.11.2020</c:v>
                </c:pt>
                <c:pt idx="2">
                  <c:v>27.11.2020</c:v>
                </c:pt>
                <c:pt idx="3">
                  <c:v>2.12.2020</c:v>
                </c:pt>
                <c:pt idx="4">
                  <c:v>3.12.2020</c:v>
                </c:pt>
                <c:pt idx="5">
                  <c:v>4.12.2020</c:v>
                </c:pt>
                <c:pt idx="6">
                  <c:v>7.12.2020</c:v>
                </c:pt>
                <c:pt idx="7">
                  <c:v>8.12.2020</c:v>
                </c:pt>
                <c:pt idx="8">
                  <c:v>9.12.2020</c:v>
                </c:pt>
                <c:pt idx="9">
                  <c:v>10.12.2020</c:v>
                </c:pt>
                <c:pt idx="10">
                  <c:v>11.12.2020</c:v>
                </c:pt>
                <c:pt idx="11">
                  <c:v>14.12.2020</c:v>
                </c:pt>
                <c:pt idx="12">
                  <c:v>15.12.2020</c:v>
                </c:pt>
                <c:pt idx="13">
                  <c:v>16.12.2020</c:v>
                </c:pt>
                <c:pt idx="14">
                  <c:v>17.12.2020</c:v>
                </c:pt>
              </c:strCache>
            </c:strRef>
          </c:cat>
          <c:val>
            <c:numRef>
              <c:f>'[EXAM Stock Analysis.xlsx]Avg Return and Risk'!$C$9:$C$23</c:f>
              <c:numCache>
                <c:formatCode>#,##0.0000</c:formatCode>
                <c:ptCount val="15"/>
                <c:pt idx="0">
                  <c:v>0.33200000000000002</c:v>
                </c:pt>
                <c:pt idx="1">
                  <c:v>0.33200000000000002</c:v>
                </c:pt>
                <c:pt idx="2">
                  <c:v>0.318</c:v>
                </c:pt>
                <c:pt idx="3">
                  <c:v>0.318</c:v>
                </c:pt>
                <c:pt idx="4">
                  <c:v>0.316</c:v>
                </c:pt>
                <c:pt idx="5">
                  <c:v>0.33</c:v>
                </c:pt>
                <c:pt idx="6">
                  <c:v>0.314</c:v>
                </c:pt>
                <c:pt idx="7">
                  <c:v>0.33200000000000002</c:v>
                </c:pt>
                <c:pt idx="8">
                  <c:v>0.314</c:v>
                </c:pt>
                <c:pt idx="9">
                  <c:v>0.316</c:v>
                </c:pt>
                <c:pt idx="10">
                  <c:v>0.316</c:v>
                </c:pt>
                <c:pt idx="11">
                  <c:v>0.316</c:v>
                </c:pt>
                <c:pt idx="12">
                  <c:v>0.314</c:v>
                </c:pt>
                <c:pt idx="13">
                  <c:v>0.318</c:v>
                </c:pt>
                <c:pt idx="14">
                  <c:v>0.32</c:v>
                </c:pt>
              </c:numCache>
            </c:numRef>
          </c:val>
          <c:smooth val="0"/>
          <c:extLst>
            <c:ext xmlns:c16="http://schemas.microsoft.com/office/drawing/2014/chart" uri="{C3380CC4-5D6E-409C-BE32-E72D297353CC}">
              <c16:uniqueId val="{00000000-60B8-4A60-9837-410CDBC177E1}"/>
            </c:ext>
          </c:extLst>
        </c:ser>
        <c:dLbls>
          <c:showLegendKey val="0"/>
          <c:showVal val="0"/>
          <c:showCatName val="0"/>
          <c:showSerName val="0"/>
          <c:showPercent val="0"/>
          <c:showBubbleSize val="0"/>
        </c:dLbls>
        <c:smooth val="0"/>
        <c:axId val="194415232"/>
        <c:axId val="194417024"/>
      </c:lineChart>
      <c:catAx>
        <c:axId val="194415232"/>
        <c:scaling>
          <c:orientation val="minMax"/>
        </c:scaling>
        <c:delete val="0"/>
        <c:axPos val="b"/>
        <c:numFmt formatCode="General" sourceLinked="0"/>
        <c:majorTickMark val="out"/>
        <c:minorTickMark val="none"/>
        <c:tickLblPos val="nextTo"/>
        <c:crossAx val="194417024"/>
        <c:crosses val="autoZero"/>
        <c:auto val="1"/>
        <c:lblAlgn val="ctr"/>
        <c:lblOffset val="100"/>
        <c:noMultiLvlLbl val="0"/>
      </c:catAx>
      <c:valAx>
        <c:axId val="194417024"/>
        <c:scaling>
          <c:orientation val="minMax"/>
        </c:scaling>
        <c:delete val="0"/>
        <c:axPos val="l"/>
        <c:majorGridlines/>
        <c:numFmt formatCode="#,##0.0000" sourceLinked="1"/>
        <c:majorTickMark val="out"/>
        <c:minorTickMark val="none"/>
        <c:tickLblPos val="nextTo"/>
        <c:crossAx val="194415232"/>
        <c:crosses val="autoZero"/>
        <c:crossBetween val="between"/>
      </c:valAx>
    </c:plotArea>
    <c:legend>
      <c:legendPos val="r"/>
      <c:layout>
        <c:manualLayout>
          <c:xMode val="edge"/>
          <c:yMode val="edge"/>
          <c:x val="0.66836500045904801"/>
          <c:y val="0.49227660002683482"/>
          <c:w val="0.30337488141016344"/>
          <c:h val="0.14379355307516709"/>
        </c:manualLayout>
      </c:layout>
      <c:overlay val="0"/>
    </c:legend>
    <c:plotVisOnly val="1"/>
    <c:dispBlanksAs val="zero"/>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overlay val="0"/>
    </c:title>
    <c:autoTitleDeleted val="0"/>
    <c:plotArea>
      <c:layout/>
      <c:lineChart>
        <c:grouping val="stacked"/>
        <c:varyColors val="0"/>
        <c:ser>
          <c:idx val="0"/>
          <c:order val="0"/>
          <c:tx>
            <c:strRef>
              <c:f>'[EXAM Stock Analysis.xlsx]Avg Return and Risk'!$D$8</c:f>
              <c:strCache>
                <c:ptCount val="1"/>
                <c:pt idx="0">
                  <c:v>Company 3 (AEROSTAR S.A. )</c:v>
                </c:pt>
              </c:strCache>
            </c:strRef>
          </c:tx>
          <c:marker>
            <c:symbol val="none"/>
          </c:marker>
          <c:cat>
            <c:strRef>
              <c:f>'[EXAM Stock Analysis.xlsx]Avg Return and Risk'!$A$9:$A$23</c:f>
              <c:strCache>
                <c:ptCount val="15"/>
                <c:pt idx="0">
                  <c:v>25.11.2020</c:v>
                </c:pt>
                <c:pt idx="1">
                  <c:v>26.11.2020</c:v>
                </c:pt>
                <c:pt idx="2">
                  <c:v>27.11.2020</c:v>
                </c:pt>
                <c:pt idx="3">
                  <c:v>2.12.2020</c:v>
                </c:pt>
                <c:pt idx="4">
                  <c:v>3.12.2020</c:v>
                </c:pt>
                <c:pt idx="5">
                  <c:v>4.12.2020</c:v>
                </c:pt>
                <c:pt idx="6">
                  <c:v>7.12.2020</c:v>
                </c:pt>
                <c:pt idx="7">
                  <c:v>8.12.2020</c:v>
                </c:pt>
                <c:pt idx="8">
                  <c:v>9.12.2020</c:v>
                </c:pt>
                <c:pt idx="9">
                  <c:v>10.12.2020</c:v>
                </c:pt>
                <c:pt idx="10">
                  <c:v>11.12.2020</c:v>
                </c:pt>
                <c:pt idx="11">
                  <c:v>14.12.2020</c:v>
                </c:pt>
                <c:pt idx="12">
                  <c:v>15.12.2020</c:v>
                </c:pt>
                <c:pt idx="13">
                  <c:v>16.12.2020</c:v>
                </c:pt>
                <c:pt idx="14">
                  <c:v>17.12.2020</c:v>
                </c:pt>
              </c:strCache>
            </c:strRef>
          </c:cat>
          <c:val>
            <c:numRef>
              <c:f>'[EXAM Stock Analysis.xlsx]Avg Return and Risk'!$D$9:$D$23</c:f>
              <c:numCache>
                <c:formatCode>#,##0.0000</c:formatCode>
                <c:ptCount val="15"/>
                <c:pt idx="0">
                  <c:v>4.0599999999999996</c:v>
                </c:pt>
                <c:pt idx="1">
                  <c:v>4.1399999999999997</c:v>
                </c:pt>
                <c:pt idx="2">
                  <c:v>4.18</c:v>
                </c:pt>
                <c:pt idx="3">
                  <c:v>4.2</c:v>
                </c:pt>
                <c:pt idx="4">
                  <c:v>4.18</c:v>
                </c:pt>
                <c:pt idx="5">
                  <c:v>4.22</c:v>
                </c:pt>
                <c:pt idx="6">
                  <c:v>4.1399999999999997</c:v>
                </c:pt>
                <c:pt idx="7">
                  <c:v>4.3</c:v>
                </c:pt>
                <c:pt idx="8">
                  <c:v>4.24</c:v>
                </c:pt>
                <c:pt idx="9">
                  <c:v>4.28</c:v>
                </c:pt>
                <c:pt idx="10">
                  <c:v>4.3</c:v>
                </c:pt>
                <c:pt idx="11">
                  <c:v>4.28</c:v>
                </c:pt>
                <c:pt idx="12">
                  <c:v>4.28</c:v>
                </c:pt>
                <c:pt idx="13">
                  <c:v>4.26</c:v>
                </c:pt>
                <c:pt idx="14">
                  <c:v>4.2</c:v>
                </c:pt>
              </c:numCache>
            </c:numRef>
          </c:val>
          <c:smooth val="0"/>
          <c:extLst>
            <c:ext xmlns:c16="http://schemas.microsoft.com/office/drawing/2014/chart" uri="{C3380CC4-5D6E-409C-BE32-E72D297353CC}">
              <c16:uniqueId val="{00000000-2816-4D94-B8D5-3765083221C4}"/>
            </c:ext>
          </c:extLst>
        </c:ser>
        <c:dLbls>
          <c:showLegendKey val="0"/>
          <c:showVal val="0"/>
          <c:showCatName val="0"/>
          <c:showSerName val="0"/>
          <c:showPercent val="0"/>
          <c:showBubbleSize val="0"/>
        </c:dLbls>
        <c:smooth val="0"/>
        <c:axId val="194423808"/>
        <c:axId val="199701248"/>
      </c:lineChart>
      <c:catAx>
        <c:axId val="194423808"/>
        <c:scaling>
          <c:orientation val="minMax"/>
        </c:scaling>
        <c:delete val="0"/>
        <c:axPos val="b"/>
        <c:numFmt formatCode="General" sourceLinked="0"/>
        <c:majorTickMark val="out"/>
        <c:minorTickMark val="none"/>
        <c:tickLblPos val="nextTo"/>
        <c:crossAx val="199701248"/>
        <c:crosses val="autoZero"/>
        <c:auto val="1"/>
        <c:lblAlgn val="ctr"/>
        <c:lblOffset val="100"/>
        <c:noMultiLvlLbl val="0"/>
      </c:catAx>
      <c:valAx>
        <c:axId val="199701248"/>
        <c:scaling>
          <c:orientation val="minMax"/>
        </c:scaling>
        <c:delete val="0"/>
        <c:axPos val="l"/>
        <c:majorGridlines/>
        <c:numFmt formatCode="#,##0.0000" sourceLinked="1"/>
        <c:majorTickMark val="out"/>
        <c:minorTickMark val="none"/>
        <c:tickLblPos val="nextTo"/>
        <c:crossAx val="194423808"/>
        <c:crosses val="autoZero"/>
        <c:crossBetween val="between"/>
      </c:valAx>
    </c:plotArea>
    <c:legend>
      <c:legendPos val="r"/>
      <c:overlay val="0"/>
    </c:legend>
    <c:plotVisOnly val="1"/>
    <c:dispBlanksAs val="zero"/>
    <c:showDLblsOverMax val="0"/>
  </c:chart>
  <c:txPr>
    <a:bodyPr/>
    <a:lstStyle/>
    <a:p>
      <a:pPr>
        <a:defRPr i="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BDE47-AC1C-4F37-8FF2-C48908C27ED9}"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4A975B16-3AE7-4915-986F-71F82A3D0002}">
      <dgm:prSet/>
      <dgm:spPr/>
      <dgm:t>
        <a:bodyPr/>
        <a:lstStyle/>
        <a:p>
          <a:r>
            <a:rPr lang="ro-RO"/>
            <a:t>The Portfolio Return is 2.67, meaing that there is a 267% return on portfolio.</a:t>
          </a:r>
          <a:endParaRPr lang="en-US"/>
        </a:p>
      </dgm:t>
    </dgm:pt>
    <dgm:pt modelId="{8CC6AEBB-A8D1-4041-8A4B-B93CD8730A28}" type="parTrans" cxnId="{AF4C7B42-3C40-4AA1-A153-922B28A7A3B4}">
      <dgm:prSet/>
      <dgm:spPr/>
      <dgm:t>
        <a:bodyPr/>
        <a:lstStyle/>
        <a:p>
          <a:endParaRPr lang="en-US"/>
        </a:p>
      </dgm:t>
    </dgm:pt>
    <dgm:pt modelId="{D40093A9-61D8-4D43-9420-A7446A472274}" type="sibTrans" cxnId="{AF4C7B42-3C40-4AA1-A153-922B28A7A3B4}">
      <dgm:prSet/>
      <dgm:spPr/>
      <dgm:t>
        <a:bodyPr/>
        <a:lstStyle/>
        <a:p>
          <a:endParaRPr lang="en-US"/>
        </a:p>
      </dgm:t>
    </dgm:pt>
    <dgm:pt modelId="{DF5A7844-6CB6-4AB2-884C-4399E5E2AE54}">
      <dgm:prSet/>
      <dgm:spPr/>
      <dgm:t>
        <a:bodyPr/>
        <a:lstStyle/>
        <a:p>
          <a:r>
            <a:rPr lang="ro-RO"/>
            <a:t>The Portfolio Risk of 0.0014 due to the well-established weights and low levels of correlation between all the variable relationships, is small.</a:t>
          </a:r>
          <a:endParaRPr lang="en-US"/>
        </a:p>
      </dgm:t>
    </dgm:pt>
    <dgm:pt modelId="{EFFA6348-E169-42F1-9F5B-56BC222BA133}" type="parTrans" cxnId="{EED9E434-648E-4F0D-9819-AB22F97BBD1D}">
      <dgm:prSet/>
      <dgm:spPr/>
      <dgm:t>
        <a:bodyPr/>
        <a:lstStyle/>
        <a:p>
          <a:endParaRPr lang="en-US"/>
        </a:p>
      </dgm:t>
    </dgm:pt>
    <dgm:pt modelId="{A87F5A99-B6E7-4613-B4A8-E0ED8551C73E}" type="sibTrans" cxnId="{EED9E434-648E-4F0D-9819-AB22F97BBD1D}">
      <dgm:prSet/>
      <dgm:spPr/>
      <dgm:t>
        <a:bodyPr/>
        <a:lstStyle/>
        <a:p>
          <a:endParaRPr lang="en-US"/>
        </a:p>
      </dgm:t>
    </dgm:pt>
    <dgm:pt modelId="{85CFD494-DAE4-4253-8893-E91DA746C0F2}">
      <dgm:prSet/>
      <dgm:spPr/>
      <dgm:t>
        <a:bodyPr/>
        <a:lstStyle/>
        <a:p>
          <a:r>
            <a:rPr lang="ro-RO"/>
            <a:t>In conclusion, I am a good investor due to the presented facts.</a:t>
          </a:r>
          <a:endParaRPr lang="en-US"/>
        </a:p>
      </dgm:t>
    </dgm:pt>
    <dgm:pt modelId="{820E13BE-6F0F-4977-8592-70989BC480B5}" type="parTrans" cxnId="{3A08D618-D69C-49A4-885D-2B6E05BCE879}">
      <dgm:prSet/>
      <dgm:spPr/>
      <dgm:t>
        <a:bodyPr/>
        <a:lstStyle/>
        <a:p>
          <a:endParaRPr lang="en-US"/>
        </a:p>
      </dgm:t>
    </dgm:pt>
    <dgm:pt modelId="{D5ADFE53-DE47-49D8-BC49-6B2CD1E68993}" type="sibTrans" cxnId="{3A08D618-D69C-49A4-885D-2B6E05BCE879}">
      <dgm:prSet/>
      <dgm:spPr/>
      <dgm:t>
        <a:bodyPr/>
        <a:lstStyle/>
        <a:p>
          <a:endParaRPr lang="en-US"/>
        </a:p>
      </dgm:t>
    </dgm:pt>
    <dgm:pt modelId="{4882BFEF-46BB-4001-99B1-16CED0EC391F}" type="pres">
      <dgm:prSet presAssocID="{AEDBDE47-AC1C-4F37-8FF2-C48908C27ED9}" presName="diagram" presStyleCnt="0">
        <dgm:presLayoutVars>
          <dgm:dir/>
          <dgm:resizeHandles val="exact"/>
        </dgm:presLayoutVars>
      </dgm:prSet>
      <dgm:spPr/>
    </dgm:pt>
    <dgm:pt modelId="{859B112B-EA4D-407C-9241-CBED24D6B902}" type="pres">
      <dgm:prSet presAssocID="{4A975B16-3AE7-4915-986F-71F82A3D0002}" presName="node" presStyleLbl="node1" presStyleIdx="0" presStyleCnt="3">
        <dgm:presLayoutVars>
          <dgm:bulletEnabled val="1"/>
        </dgm:presLayoutVars>
      </dgm:prSet>
      <dgm:spPr/>
    </dgm:pt>
    <dgm:pt modelId="{4DAE034A-440B-442F-87AE-CEC769F6DA35}" type="pres">
      <dgm:prSet presAssocID="{D40093A9-61D8-4D43-9420-A7446A472274}" presName="sibTrans" presStyleLbl="sibTrans2D1" presStyleIdx="0" presStyleCnt="2"/>
      <dgm:spPr/>
    </dgm:pt>
    <dgm:pt modelId="{FF46B7B9-F089-493B-A420-9583652C0650}" type="pres">
      <dgm:prSet presAssocID="{D40093A9-61D8-4D43-9420-A7446A472274}" presName="connectorText" presStyleLbl="sibTrans2D1" presStyleIdx="0" presStyleCnt="2"/>
      <dgm:spPr/>
    </dgm:pt>
    <dgm:pt modelId="{81064769-5D3A-418A-A38F-5A3237DF1AFB}" type="pres">
      <dgm:prSet presAssocID="{DF5A7844-6CB6-4AB2-884C-4399E5E2AE54}" presName="node" presStyleLbl="node1" presStyleIdx="1" presStyleCnt="3">
        <dgm:presLayoutVars>
          <dgm:bulletEnabled val="1"/>
        </dgm:presLayoutVars>
      </dgm:prSet>
      <dgm:spPr/>
    </dgm:pt>
    <dgm:pt modelId="{E8BB0252-BACC-4490-80CC-666DA604BD6C}" type="pres">
      <dgm:prSet presAssocID="{A87F5A99-B6E7-4613-B4A8-E0ED8551C73E}" presName="sibTrans" presStyleLbl="sibTrans2D1" presStyleIdx="1" presStyleCnt="2"/>
      <dgm:spPr/>
    </dgm:pt>
    <dgm:pt modelId="{761EE82E-2994-4F85-8464-3822A28DCA01}" type="pres">
      <dgm:prSet presAssocID="{A87F5A99-B6E7-4613-B4A8-E0ED8551C73E}" presName="connectorText" presStyleLbl="sibTrans2D1" presStyleIdx="1" presStyleCnt="2"/>
      <dgm:spPr/>
    </dgm:pt>
    <dgm:pt modelId="{984C7B9E-E7EB-4EC5-8B8B-8C61A2FB5A6A}" type="pres">
      <dgm:prSet presAssocID="{85CFD494-DAE4-4253-8893-E91DA746C0F2}" presName="node" presStyleLbl="node1" presStyleIdx="2" presStyleCnt="3">
        <dgm:presLayoutVars>
          <dgm:bulletEnabled val="1"/>
        </dgm:presLayoutVars>
      </dgm:prSet>
      <dgm:spPr/>
    </dgm:pt>
  </dgm:ptLst>
  <dgm:cxnLst>
    <dgm:cxn modelId="{3A08D618-D69C-49A4-885D-2B6E05BCE879}" srcId="{AEDBDE47-AC1C-4F37-8FF2-C48908C27ED9}" destId="{85CFD494-DAE4-4253-8893-E91DA746C0F2}" srcOrd="2" destOrd="0" parTransId="{820E13BE-6F0F-4977-8592-70989BC480B5}" sibTransId="{D5ADFE53-DE47-49D8-BC49-6B2CD1E68993}"/>
    <dgm:cxn modelId="{EED9E434-648E-4F0D-9819-AB22F97BBD1D}" srcId="{AEDBDE47-AC1C-4F37-8FF2-C48908C27ED9}" destId="{DF5A7844-6CB6-4AB2-884C-4399E5E2AE54}" srcOrd="1" destOrd="0" parTransId="{EFFA6348-E169-42F1-9F5B-56BC222BA133}" sibTransId="{A87F5A99-B6E7-4613-B4A8-E0ED8551C73E}"/>
    <dgm:cxn modelId="{7420A23A-85AB-4150-9A5B-4CA43845E681}" type="presOf" srcId="{85CFD494-DAE4-4253-8893-E91DA746C0F2}" destId="{984C7B9E-E7EB-4EC5-8B8B-8C61A2FB5A6A}" srcOrd="0" destOrd="0" presId="urn:microsoft.com/office/officeart/2005/8/layout/process5"/>
    <dgm:cxn modelId="{AF4C7B42-3C40-4AA1-A153-922B28A7A3B4}" srcId="{AEDBDE47-AC1C-4F37-8FF2-C48908C27ED9}" destId="{4A975B16-3AE7-4915-986F-71F82A3D0002}" srcOrd="0" destOrd="0" parTransId="{8CC6AEBB-A8D1-4041-8A4B-B93CD8730A28}" sibTransId="{D40093A9-61D8-4D43-9420-A7446A472274}"/>
    <dgm:cxn modelId="{ED5BF042-F5DA-4F6E-826A-ED47E019B5B6}" type="presOf" srcId="{D40093A9-61D8-4D43-9420-A7446A472274}" destId="{FF46B7B9-F089-493B-A420-9583652C0650}" srcOrd="1" destOrd="0" presId="urn:microsoft.com/office/officeart/2005/8/layout/process5"/>
    <dgm:cxn modelId="{BDCA5F4C-AD73-4DFE-8FB3-14A8FDD2C04C}" type="presOf" srcId="{DF5A7844-6CB6-4AB2-884C-4399E5E2AE54}" destId="{81064769-5D3A-418A-A38F-5A3237DF1AFB}" srcOrd="0" destOrd="0" presId="urn:microsoft.com/office/officeart/2005/8/layout/process5"/>
    <dgm:cxn modelId="{D356B070-E2EF-40C3-905F-35A6829C0691}" type="presOf" srcId="{AEDBDE47-AC1C-4F37-8FF2-C48908C27ED9}" destId="{4882BFEF-46BB-4001-99B1-16CED0EC391F}" srcOrd="0" destOrd="0" presId="urn:microsoft.com/office/officeart/2005/8/layout/process5"/>
    <dgm:cxn modelId="{6CF6A951-1BBA-4B92-8E47-ED8947BC68E4}" type="presOf" srcId="{D40093A9-61D8-4D43-9420-A7446A472274}" destId="{4DAE034A-440B-442F-87AE-CEC769F6DA35}" srcOrd="0" destOrd="0" presId="urn:microsoft.com/office/officeart/2005/8/layout/process5"/>
    <dgm:cxn modelId="{A091EF95-DC62-4737-A921-6B7931F17E7F}" type="presOf" srcId="{A87F5A99-B6E7-4613-B4A8-E0ED8551C73E}" destId="{E8BB0252-BACC-4490-80CC-666DA604BD6C}" srcOrd="0" destOrd="0" presId="urn:microsoft.com/office/officeart/2005/8/layout/process5"/>
    <dgm:cxn modelId="{F9A2BDA8-B7E8-4941-9CDB-5D8703B4C722}" type="presOf" srcId="{A87F5A99-B6E7-4613-B4A8-E0ED8551C73E}" destId="{761EE82E-2994-4F85-8464-3822A28DCA01}" srcOrd="1" destOrd="0" presId="urn:microsoft.com/office/officeart/2005/8/layout/process5"/>
    <dgm:cxn modelId="{ADD5C4BC-957D-48D3-8ECF-BA71218273AE}" type="presOf" srcId="{4A975B16-3AE7-4915-986F-71F82A3D0002}" destId="{859B112B-EA4D-407C-9241-CBED24D6B902}" srcOrd="0" destOrd="0" presId="urn:microsoft.com/office/officeart/2005/8/layout/process5"/>
    <dgm:cxn modelId="{33D91207-849F-4A3C-9A93-81D5A6AAFD8F}" type="presParOf" srcId="{4882BFEF-46BB-4001-99B1-16CED0EC391F}" destId="{859B112B-EA4D-407C-9241-CBED24D6B902}" srcOrd="0" destOrd="0" presId="urn:microsoft.com/office/officeart/2005/8/layout/process5"/>
    <dgm:cxn modelId="{8DE17942-3793-4825-887A-83DCB32D4FD1}" type="presParOf" srcId="{4882BFEF-46BB-4001-99B1-16CED0EC391F}" destId="{4DAE034A-440B-442F-87AE-CEC769F6DA35}" srcOrd="1" destOrd="0" presId="urn:microsoft.com/office/officeart/2005/8/layout/process5"/>
    <dgm:cxn modelId="{DE08E636-34B8-4989-BD9F-11E60B017B6F}" type="presParOf" srcId="{4DAE034A-440B-442F-87AE-CEC769F6DA35}" destId="{FF46B7B9-F089-493B-A420-9583652C0650}" srcOrd="0" destOrd="0" presId="urn:microsoft.com/office/officeart/2005/8/layout/process5"/>
    <dgm:cxn modelId="{EC7602FE-2189-4F75-BF78-A50E0F1E3F1A}" type="presParOf" srcId="{4882BFEF-46BB-4001-99B1-16CED0EC391F}" destId="{81064769-5D3A-418A-A38F-5A3237DF1AFB}" srcOrd="2" destOrd="0" presId="urn:microsoft.com/office/officeart/2005/8/layout/process5"/>
    <dgm:cxn modelId="{A144BBF8-CF6A-4D84-86E5-D8A10C4F3B58}" type="presParOf" srcId="{4882BFEF-46BB-4001-99B1-16CED0EC391F}" destId="{E8BB0252-BACC-4490-80CC-666DA604BD6C}" srcOrd="3" destOrd="0" presId="urn:microsoft.com/office/officeart/2005/8/layout/process5"/>
    <dgm:cxn modelId="{F002B546-30BF-4774-BC0C-F95BA44EB2C1}" type="presParOf" srcId="{E8BB0252-BACC-4490-80CC-666DA604BD6C}" destId="{761EE82E-2994-4F85-8464-3822A28DCA01}" srcOrd="0" destOrd="0" presId="urn:microsoft.com/office/officeart/2005/8/layout/process5"/>
    <dgm:cxn modelId="{3E30F4F9-204E-4AEC-B5E1-5DD5EB8509A4}" type="presParOf" srcId="{4882BFEF-46BB-4001-99B1-16CED0EC391F}" destId="{984C7B9E-E7EB-4EC5-8B8B-8C61A2FB5A6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B112B-EA4D-407C-9241-CBED24D6B902}">
      <dsp:nvSpPr>
        <dsp:cNvPr id="0" name=""/>
        <dsp:cNvSpPr/>
      </dsp:nvSpPr>
      <dsp:spPr>
        <a:xfrm>
          <a:off x="9580" y="950569"/>
          <a:ext cx="2863504" cy="171810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ro-RO" sz="1700" kern="1200"/>
            <a:t>The Portfolio Return is 2.67, meaing that there is a 267% return on portfolio.</a:t>
          </a:r>
          <a:endParaRPr lang="en-US" sz="1700" kern="1200"/>
        </a:p>
      </dsp:txBody>
      <dsp:txXfrm>
        <a:off x="59901" y="1000890"/>
        <a:ext cx="2762862" cy="1617460"/>
      </dsp:txXfrm>
    </dsp:sp>
    <dsp:sp modelId="{4DAE034A-440B-442F-87AE-CEC769F6DA35}">
      <dsp:nvSpPr>
        <dsp:cNvPr id="0" name=""/>
        <dsp:cNvSpPr/>
      </dsp:nvSpPr>
      <dsp:spPr>
        <a:xfrm>
          <a:off x="3125073" y="1454546"/>
          <a:ext cx="607062" cy="71014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25073" y="1596576"/>
        <a:ext cx="424943" cy="426089"/>
      </dsp:txXfrm>
    </dsp:sp>
    <dsp:sp modelId="{81064769-5D3A-418A-A38F-5A3237DF1AFB}">
      <dsp:nvSpPr>
        <dsp:cNvPr id="0" name=""/>
        <dsp:cNvSpPr/>
      </dsp:nvSpPr>
      <dsp:spPr>
        <a:xfrm>
          <a:off x="4018486" y="950569"/>
          <a:ext cx="2863504" cy="1718102"/>
        </a:xfrm>
        <a:prstGeom prst="roundRect">
          <a:avLst>
            <a:gd name="adj" fmla="val 10000"/>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ro-RO" sz="1700" kern="1200"/>
            <a:t>The Portfolio Risk of 0.0014 due to the well-established weights and low levels of correlation between all the variable relationships, is small.</a:t>
          </a:r>
          <a:endParaRPr lang="en-US" sz="1700" kern="1200"/>
        </a:p>
      </dsp:txBody>
      <dsp:txXfrm>
        <a:off x="4068807" y="1000890"/>
        <a:ext cx="2762862" cy="1617460"/>
      </dsp:txXfrm>
    </dsp:sp>
    <dsp:sp modelId="{E8BB0252-BACC-4490-80CC-666DA604BD6C}">
      <dsp:nvSpPr>
        <dsp:cNvPr id="0" name=""/>
        <dsp:cNvSpPr/>
      </dsp:nvSpPr>
      <dsp:spPr>
        <a:xfrm>
          <a:off x="7133978" y="1454546"/>
          <a:ext cx="607062" cy="710149"/>
        </a:xfrm>
        <a:prstGeom prst="rightArrow">
          <a:avLst>
            <a:gd name="adj1" fmla="val 60000"/>
            <a:gd name="adj2" fmla="val 5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33978" y="1596576"/>
        <a:ext cx="424943" cy="426089"/>
      </dsp:txXfrm>
    </dsp:sp>
    <dsp:sp modelId="{984C7B9E-E7EB-4EC5-8B8B-8C61A2FB5A6A}">
      <dsp:nvSpPr>
        <dsp:cNvPr id="0" name=""/>
        <dsp:cNvSpPr/>
      </dsp:nvSpPr>
      <dsp:spPr>
        <a:xfrm>
          <a:off x="8027392" y="950569"/>
          <a:ext cx="2863504" cy="1718102"/>
        </a:xfrm>
        <a:prstGeom prst="roundRect">
          <a:avLst>
            <a:gd name="adj" fmla="val 10000"/>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ro-RO" sz="1700" kern="1200"/>
            <a:t>In conclusion, I am a good investor due to the presented facts.</a:t>
          </a:r>
          <a:endParaRPr lang="en-US" sz="1700" kern="1200"/>
        </a:p>
      </dsp:txBody>
      <dsp:txXfrm>
        <a:off x="8077713" y="1000890"/>
        <a:ext cx="2762862" cy="16174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90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2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52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79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18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00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82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494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460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5422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38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54237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81" r:id="rId6"/>
    <p:sldLayoutId id="2147483786" r:id="rId7"/>
    <p:sldLayoutId id="2147483782" r:id="rId8"/>
    <p:sldLayoutId id="2147483783" r:id="rId9"/>
    <p:sldLayoutId id="2147483784" r:id="rId10"/>
    <p:sldLayoutId id="214748378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CF56F5-302C-4BF1-9C2E-27FAE5E09357}"/>
              </a:ext>
            </a:extLst>
          </p:cNvPr>
          <p:cNvPicPr>
            <a:picLocks noChangeAspect="1"/>
          </p:cNvPicPr>
          <p:nvPr/>
        </p:nvPicPr>
        <p:blipFill rotWithShape="1">
          <a:blip r:embed="rId2"/>
          <a:srcRect b="6250"/>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AD4A0-660B-4E52-81C5-DAB41DF5B12B}"/>
              </a:ext>
            </a:extLst>
          </p:cNvPr>
          <p:cNvSpPr>
            <a:spLocks noGrp="1"/>
          </p:cNvSpPr>
          <p:nvPr>
            <p:ph type="ctrTitle"/>
          </p:nvPr>
        </p:nvSpPr>
        <p:spPr>
          <a:xfrm>
            <a:off x="735791" y="3331444"/>
            <a:ext cx="6470692" cy="1229306"/>
          </a:xfrm>
        </p:spPr>
        <p:txBody>
          <a:bodyPr>
            <a:normAutofit/>
          </a:bodyPr>
          <a:lstStyle/>
          <a:p>
            <a:r>
              <a:rPr lang="en-GB" sz="5400" dirty="0">
                <a:solidFill>
                  <a:schemeClr val="tx1"/>
                </a:solidFill>
              </a:rPr>
              <a:t>Risk and Investments</a:t>
            </a:r>
          </a:p>
        </p:txBody>
      </p:sp>
      <p:sp>
        <p:nvSpPr>
          <p:cNvPr id="3" name="Subtitle 2">
            <a:extLst>
              <a:ext uri="{FF2B5EF4-FFF2-40B4-BE49-F238E27FC236}">
                <a16:creationId xmlns:a16="http://schemas.microsoft.com/office/drawing/2014/main" id="{650EC5FB-9BAB-46E7-B255-9F2BFE62035D}"/>
              </a:ext>
            </a:extLst>
          </p:cNvPr>
          <p:cNvSpPr>
            <a:spLocks noGrp="1"/>
          </p:cNvSpPr>
          <p:nvPr>
            <p:ph type="subTitle" idx="1"/>
          </p:nvPr>
        </p:nvSpPr>
        <p:spPr>
          <a:xfrm>
            <a:off x="735791" y="4735799"/>
            <a:ext cx="6470693" cy="605256"/>
          </a:xfrm>
        </p:spPr>
        <p:txBody>
          <a:bodyPr>
            <a:normAutofit/>
          </a:bodyPr>
          <a:lstStyle/>
          <a:p>
            <a:r>
              <a:rPr lang="en-GB" dirty="0"/>
              <a:t>Stock analysis</a:t>
            </a:r>
          </a:p>
        </p:txBody>
      </p:sp>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9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359B0-90CA-46F0-A912-D31A3C76883D}"/>
              </a:ext>
            </a:extLst>
          </p:cNvPr>
          <p:cNvSpPr>
            <a:spLocks noGrp="1"/>
          </p:cNvSpPr>
          <p:nvPr>
            <p:ph type="title"/>
          </p:nvPr>
        </p:nvSpPr>
        <p:spPr>
          <a:xfrm>
            <a:off x="1097280" y="286603"/>
            <a:ext cx="10058400" cy="1450757"/>
          </a:xfrm>
        </p:spPr>
        <p:txBody>
          <a:bodyPr>
            <a:normAutofit/>
          </a:bodyPr>
          <a:lstStyle/>
          <a:p>
            <a:r>
              <a:rPr lang="en-GB" dirty="0"/>
              <a:t>PRICE EVOLUTION</a:t>
            </a:r>
            <a:r>
              <a:rPr lang="ro-RO" dirty="0"/>
              <a:t> (SAMPLE)</a:t>
            </a:r>
            <a:endParaRPr lang="en-GB"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hart 6">
            <a:extLst>
              <a:ext uri="{FF2B5EF4-FFF2-40B4-BE49-F238E27FC236}">
                <a16:creationId xmlns:a16="http://schemas.microsoft.com/office/drawing/2014/main" id="{00000000-0008-0000-0100-00000F000000}"/>
              </a:ext>
            </a:extLst>
          </p:cNvPr>
          <p:cNvGraphicFramePr>
            <a:graphicFrameLocks/>
          </p:cNvGraphicFramePr>
          <p:nvPr/>
        </p:nvGraphicFramePr>
        <p:xfrm>
          <a:off x="3648074" y="2134961"/>
          <a:ext cx="4895851" cy="25880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a:extLst>
              <a:ext uri="{FF2B5EF4-FFF2-40B4-BE49-F238E27FC236}">
                <a16:creationId xmlns:a16="http://schemas.microsoft.com/office/drawing/2014/main" id="{00000000-0008-0000-0100-000010000000}"/>
              </a:ext>
            </a:extLst>
          </p:cNvPr>
          <p:cNvGraphicFramePr>
            <a:graphicFrameLocks noGrp="1"/>
          </p:cNvGraphicFramePr>
          <p:nvPr>
            <p:ph idx="1"/>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441642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05317D-C747-43D2-8449-F1574FCB1E1F}"/>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MEAN RETURN AND RISK</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217AD873-AD87-46A5-9742-00440436C122}"/>
              </a:ext>
            </a:extLst>
          </p:cNvPr>
          <p:cNvGraphicFramePr>
            <a:graphicFrameLocks noGrp="1"/>
          </p:cNvGraphicFramePr>
          <p:nvPr>
            <p:ph idx="1"/>
            <p:extLst>
              <p:ext uri="{D42A27DB-BD31-4B8C-83A1-F6EECF244321}">
                <p14:modId xmlns:p14="http://schemas.microsoft.com/office/powerpoint/2010/main" val="4244208865"/>
              </p:ext>
            </p:extLst>
          </p:nvPr>
        </p:nvGraphicFramePr>
        <p:xfrm>
          <a:off x="633999" y="1668387"/>
          <a:ext cx="10925106" cy="1568888"/>
        </p:xfrm>
        <a:graphic>
          <a:graphicData uri="http://schemas.openxmlformats.org/drawingml/2006/table">
            <a:tbl>
              <a:tblPr firstRow="1" bandRow="1">
                <a:tableStyleId>{5C22544A-7EE6-4342-B048-85BDC9FD1C3A}</a:tableStyleId>
              </a:tblPr>
              <a:tblGrid>
                <a:gridCol w="1995650">
                  <a:extLst>
                    <a:ext uri="{9D8B030D-6E8A-4147-A177-3AD203B41FA5}">
                      <a16:colId xmlns:a16="http://schemas.microsoft.com/office/drawing/2014/main" val="2207980216"/>
                    </a:ext>
                  </a:extLst>
                </a:gridCol>
                <a:gridCol w="1995650">
                  <a:extLst>
                    <a:ext uri="{9D8B030D-6E8A-4147-A177-3AD203B41FA5}">
                      <a16:colId xmlns:a16="http://schemas.microsoft.com/office/drawing/2014/main" val="1583729811"/>
                    </a:ext>
                  </a:extLst>
                </a:gridCol>
                <a:gridCol w="1995650">
                  <a:extLst>
                    <a:ext uri="{9D8B030D-6E8A-4147-A177-3AD203B41FA5}">
                      <a16:colId xmlns:a16="http://schemas.microsoft.com/office/drawing/2014/main" val="2281123629"/>
                    </a:ext>
                  </a:extLst>
                </a:gridCol>
                <a:gridCol w="1646052">
                  <a:extLst>
                    <a:ext uri="{9D8B030D-6E8A-4147-A177-3AD203B41FA5}">
                      <a16:colId xmlns:a16="http://schemas.microsoft.com/office/drawing/2014/main" val="2158972913"/>
                    </a:ext>
                  </a:extLst>
                </a:gridCol>
                <a:gridCol w="1646052">
                  <a:extLst>
                    <a:ext uri="{9D8B030D-6E8A-4147-A177-3AD203B41FA5}">
                      <a16:colId xmlns:a16="http://schemas.microsoft.com/office/drawing/2014/main" val="2351060044"/>
                    </a:ext>
                  </a:extLst>
                </a:gridCol>
                <a:gridCol w="1646052">
                  <a:extLst>
                    <a:ext uri="{9D8B030D-6E8A-4147-A177-3AD203B41FA5}">
                      <a16:colId xmlns:a16="http://schemas.microsoft.com/office/drawing/2014/main" val="1799299703"/>
                    </a:ext>
                  </a:extLst>
                </a:gridCol>
              </a:tblGrid>
              <a:tr h="1006838">
                <a:tc>
                  <a:txBody>
                    <a:bodyPr/>
                    <a:lstStyle/>
                    <a:p>
                      <a:pPr algn="l" fontAlgn="b"/>
                      <a:r>
                        <a:rPr lang="en-GB" sz="2900" u="none" strike="noStrike">
                          <a:effectLst/>
                        </a:rPr>
                        <a:t>Mean Return C1</a:t>
                      </a:r>
                      <a:endParaRPr lang="en-GB" sz="2900" b="1" i="0" u="none" strike="noStrike">
                        <a:solidFill>
                          <a:srgbClr val="000000"/>
                        </a:solidFill>
                        <a:effectLst/>
                        <a:latin typeface="Calibri" panose="020F0502020204030204" pitchFamily="34" charset="0"/>
                      </a:endParaRPr>
                    </a:p>
                  </a:txBody>
                  <a:tcPr marL="20218" marR="20218" marT="20218" marB="0" anchor="b"/>
                </a:tc>
                <a:tc>
                  <a:txBody>
                    <a:bodyPr/>
                    <a:lstStyle/>
                    <a:p>
                      <a:pPr algn="l" fontAlgn="b"/>
                      <a:r>
                        <a:rPr lang="en-GB" sz="2900" u="none" strike="noStrike">
                          <a:effectLst/>
                        </a:rPr>
                        <a:t>Mean Return C2</a:t>
                      </a:r>
                      <a:endParaRPr lang="en-GB" sz="2900" b="1" i="0" u="none" strike="noStrike">
                        <a:solidFill>
                          <a:srgbClr val="000000"/>
                        </a:solidFill>
                        <a:effectLst/>
                        <a:latin typeface="Calibri" panose="020F0502020204030204" pitchFamily="34" charset="0"/>
                      </a:endParaRPr>
                    </a:p>
                  </a:txBody>
                  <a:tcPr marL="20218" marR="20218" marT="20218" marB="0" anchor="b"/>
                </a:tc>
                <a:tc>
                  <a:txBody>
                    <a:bodyPr/>
                    <a:lstStyle/>
                    <a:p>
                      <a:pPr algn="l" fontAlgn="b"/>
                      <a:r>
                        <a:rPr lang="en-GB" sz="2900" u="none" strike="noStrike">
                          <a:effectLst/>
                        </a:rPr>
                        <a:t>Mean Return C3</a:t>
                      </a:r>
                      <a:endParaRPr lang="en-GB" sz="2900" b="1" i="0" u="none" strike="noStrike">
                        <a:solidFill>
                          <a:srgbClr val="000000"/>
                        </a:solidFill>
                        <a:effectLst/>
                        <a:latin typeface="Calibri" panose="020F0502020204030204" pitchFamily="34" charset="0"/>
                      </a:endParaRPr>
                    </a:p>
                  </a:txBody>
                  <a:tcPr marL="20218" marR="20218" marT="20218" marB="0" anchor="b"/>
                </a:tc>
                <a:tc>
                  <a:txBody>
                    <a:bodyPr/>
                    <a:lstStyle/>
                    <a:p>
                      <a:pPr algn="l" fontAlgn="b"/>
                      <a:r>
                        <a:rPr lang="en-GB" sz="2900" u="none" strike="noStrike">
                          <a:effectLst/>
                        </a:rPr>
                        <a:t>Risk C1</a:t>
                      </a:r>
                      <a:endParaRPr lang="en-GB" sz="2900" b="1" i="0" u="none" strike="noStrike">
                        <a:solidFill>
                          <a:srgbClr val="000000"/>
                        </a:solidFill>
                        <a:effectLst/>
                        <a:latin typeface="Calibri" panose="020F0502020204030204" pitchFamily="34" charset="0"/>
                      </a:endParaRPr>
                    </a:p>
                  </a:txBody>
                  <a:tcPr marL="20218" marR="20218" marT="20218" marB="0" anchor="b"/>
                </a:tc>
                <a:tc>
                  <a:txBody>
                    <a:bodyPr/>
                    <a:lstStyle/>
                    <a:p>
                      <a:pPr algn="l" fontAlgn="b"/>
                      <a:r>
                        <a:rPr lang="en-GB" sz="2900" u="none" strike="noStrike">
                          <a:effectLst/>
                        </a:rPr>
                        <a:t>Risk C2</a:t>
                      </a:r>
                      <a:endParaRPr lang="en-GB" sz="2900" b="1" i="0" u="none" strike="noStrike">
                        <a:solidFill>
                          <a:srgbClr val="000000"/>
                        </a:solidFill>
                        <a:effectLst/>
                        <a:latin typeface="Calibri" panose="020F0502020204030204" pitchFamily="34" charset="0"/>
                      </a:endParaRPr>
                    </a:p>
                  </a:txBody>
                  <a:tcPr marL="20218" marR="20218" marT="20218" marB="0" anchor="b"/>
                </a:tc>
                <a:tc>
                  <a:txBody>
                    <a:bodyPr/>
                    <a:lstStyle/>
                    <a:p>
                      <a:pPr algn="l" fontAlgn="b"/>
                      <a:r>
                        <a:rPr lang="en-GB" sz="2900" u="none" strike="noStrike">
                          <a:effectLst/>
                        </a:rPr>
                        <a:t>Risk C3</a:t>
                      </a:r>
                      <a:endParaRPr lang="en-GB" sz="2900" b="1" i="0" u="none" strike="noStrike">
                        <a:solidFill>
                          <a:srgbClr val="000000"/>
                        </a:solidFill>
                        <a:effectLst/>
                        <a:latin typeface="Calibri" panose="020F0502020204030204" pitchFamily="34" charset="0"/>
                      </a:endParaRPr>
                    </a:p>
                  </a:txBody>
                  <a:tcPr marL="20218" marR="20218" marT="20218" marB="0" anchor="b"/>
                </a:tc>
                <a:extLst>
                  <a:ext uri="{0D108BD9-81ED-4DB2-BD59-A6C34878D82A}">
                    <a16:rowId xmlns:a16="http://schemas.microsoft.com/office/drawing/2014/main" val="3762378602"/>
                  </a:ext>
                </a:extLst>
              </a:tr>
              <a:tr h="562050">
                <a:tc>
                  <a:txBody>
                    <a:bodyPr/>
                    <a:lstStyle/>
                    <a:p>
                      <a:pPr algn="r" fontAlgn="b"/>
                      <a:r>
                        <a:rPr lang="en-GB" sz="2900" u="none" strike="noStrike">
                          <a:effectLst/>
                        </a:rPr>
                        <a:t>0.3602</a:t>
                      </a:r>
                      <a:endParaRPr lang="en-GB" sz="2900" b="0" i="0" u="none" strike="noStrike">
                        <a:solidFill>
                          <a:srgbClr val="000000"/>
                        </a:solidFill>
                        <a:effectLst/>
                        <a:latin typeface="Calibri" panose="020F0502020204030204" pitchFamily="34" charset="0"/>
                      </a:endParaRPr>
                    </a:p>
                  </a:txBody>
                  <a:tcPr marL="20218" marR="20218" marT="20218" marB="0" anchor="b"/>
                </a:tc>
                <a:tc>
                  <a:txBody>
                    <a:bodyPr/>
                    <a:lstStyle/>
                    <a:p>
                      <a:pPr algn="r" fontAlgn="b"/>
                      <a:r>
                        <a:rPr lang="en-GB" sz="2900" u="none" strike="noStrike">
                          <a:effectLst/>
                        </a:rPr>
                        <a:t>0.3204</a:t>
                      </a:r>
                      <a:endParaRPr lang="en-GB" sz="2900" b="0" i="0" u="none" strike="noStrike">
                        <a:solidFill>
                          <a:srgbClr val="000000"/>
                        </a:solidFill>
                        <a:effectLst/>
                        <a:latin typeface="Calibri" panose="020F0502020204030204" pitchFamily="34" charset="0"/>
                      </a:endParaRPr>
                    </a:p>
                  </a:txBody>
                  <a:tcPr marL="20218" marR="20218" marT="20218" marB="0" anchor="b"/>
                </a:tc>
                <a:tc>
                  <a:txBody>
                    <a:bodyPr/>
                    <a:lstStyle/>
                    <a:p>
                      <a:pPr algn="r" fontAlgn="b"/>
                      <a:r>
                        <a:rPr lang="en-GB" sz="2900" u="none" strike="noStrike">
                          <a:effectLst/>
                        </a:rPr>
                        <a:t>4.2173</a:t>
                      </a:r>
                      <a:endParaRPr lang="en-GB" sz="2900" b="0" i="0" u="none" strike="noStrike">
                        <a:solidFill>
                          <a:srgbClr val="000000"/>
                        </a:solidFill>
                        <a:effectLst/>
                        <a:latin typeface="Calibri" panose="020F0502020204030204" pitchFamily="34" charset="0"/>
                      </a:endParaRPr>
                    </a:p>
                  </a:txBody>
                  <a:tcPr marL="20218" marR="20218" marT="20218" marB="0" anchor="b"/>
                </a:tc>
                <a:tc>
                  <a:txBody>
                    <a:bodyPr/>
                    <a:lstStyle/>
                    <a:p>
                      <a:pPr algn="r" fontAlgn="b"/>
                      <a:r>
                        <a:rPr lang="en-GB" sz="2900" u="none" strike="noStrike">
                          <a:effectLst/>
                        </a:rPr>
                        <a:t>0.00256</a:t>
                      </a:r>
                      <a:endParaRPr lang="en-GB" sz="2900" b="0" i="0" u="none" strike="noStrike">
                        <a:solidFill>
                          <a:srgbClr val="000000"/>
                        </a:solidFill>
                        <a:effectLst/>
                        <a:latin typeface="Calibri" panose="020F0502020204030204" pitchFamily="34" charset="0"/>
                      </a:endParaRPr>
                    </a:p>
                  </a:txBody>
                  <a:tcPr marL="20218" marR="20218" marT="20218" marB="0" anchor="b"/>
                </a:tc>
                <a:tc>
                  <a:txBody>
                    <a:bodyPr/>
                    <a:lstStyle/>
                    <a:p>
                      <a:pPr algn="r" fontAlgn="b"/>
                      <a:r>
                        <a:rPr lang="en-GB" sz="2900" u="none" strike="noStrike">
                          <a:effectLst/>
                        </a:rPr>
                        <a:t>0.00714</a:t>
                      </a:r>
                      <a:endParaRPr lang="en-GB" sz="2900" b="0" i="0" u="none" strike="noStrike">
                        <a:solidFill>
                          <a:srgbClr val="000000"/>
                        </a:solidFill>
                        <a:effectLst/>
                        <a:latin typeface="Calibri" panose="020F0502020204030204" pitchFamily="34" charset="0"/>
                      </a:endParaRPr>
                    </a:p>
                  </a:txBody>
                  <a:tcPr marL="20218" marR="20218" marT="20218" marB="0" anchor="b"/>
                </a:tc>
                <a:tc>
                  <a:txBody>
                    <a:bodyPr/>
                    <a:lstStyle/>
                    <a:p>
                      <a:pPr algn="r" fontAlgn="b"/>
                      <a:r>
                        <a:rPr lang="en-GB" sz="2900" u="none" strike="noStrike">
                          <a:effectLst/>
                        </a:rPr>
                        <a:t>0.06964</a:t>
                      </a:r>
                      <a:endParaRPr lang="en-GB" sz="2900" b="0" i="0" u="none" strike="noStrike">
                        <a:solidFill>
                          <a:srgbClr val="000000"/>
                        </a:solidFill>
                        <a:effectLst/>
                        <a:latin typeface="Calibri" panose="020F0502020204030204" pitchFamily="34" charset="0"/>
                      </a:endParaRPr>
                    </a:p>
                  </a:txBody>
                  <a:tcPr marL="20218" marR="20218" marT="20218" marB="0" anchor="b"/>
                </a:tc>
                <a:extLst>
                  <a:ext uri="{0D108BD9-81ED-4DB2-BD59-A6C34878D82A}">
                    <a16:rowId xmlns:a16="http://schemas.microsoft.com/office/drawing/2014/main" val="2126570537"/>
                  </a:ext>
                </a:extLst>
              </a:tr>
            </a:tbl>
          </a:graphicData>
        </a:graphic>
      </p:graphicFrame>
    </p:spTree>
    <p:extLst>
      <p:ext uri="{BB962C8B-B14F-4D97-AF65-F5344CB8AC3E}">
        <p14:creationId xmlns:p14="http://schemas.microsoft.com/office/powerpoint/2010/main" val="248461869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83035A-7BA6-47C9-A616-6C7894674AF3}"/>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VARIANCE-COVARIANCE MATRIX</a:t>
            </a:r>
          </a:p>
        </p:txBody>
      </p:sp>
      <p:cxnSp>
        <p:nvCxnSpPr>
          <p:cNvPr id="33" name="Straight Connector 32">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03F2AED2-5BF9-4528-B300-A27F72E62DF6}"/>
              </a:ext>
            </a:extLst>
          </p:cNvPr>
          <p:cNvGraphicFramePr>
            <a:graphicFrameLocks noGrp="1"/>
          </p:cNvGraphicFramePr>
          <p:nvPr>
            <p:ph idx="1"/>
            <p:extLst>
              <p:ext uri="{D42A27DB-BD31-4B8C-83A1-F6EECF244321}">
                <p14:modId xmlns:p14="http://schemas.microsoft.com/office/powerpoint/2010/main" val="43627069"/>
              </p:ext>
            </p:extLst>
          </p:nvPr>
        </p:nvGraphicFramePr>
        <p:xfrm>
          <a:off x="633999" y="948730"/>
          <a:ext cx="10925103" cy="3323858"/>
        </p:xfrm>
        <a:graphic>
          <a:graphicData uri="http://schemas.openxmlformats.org/drawingml/2006/table">
            <a:tbl>
              <a:tblPr firstRow="1" bandRow="1">
                <a:tableStyleId>{5C22544A-7EE6-4342-B048-85BDC9FD1C3A}</a:tableStyleId>
              </a:tblPr>
              <a:tblGrid>
                <a:gridCol w="3006387">
                  <a:extLst>
                    <a:ext uri="{9D8B030D-6E8A-4147-A177-3AD203B41FA5}">
                      <a16:colId xmlns:a16="http://schemas.microsoft.com/office/drawing/2014/main" val="2678953284"/>
                    </a:ext>
                  </a:extLst>
                </a:gridCol>
                <a:gridCol w="2639572">
                  <a:extLst>
                    <a:ext uri="{9D8B030D-6E8A-4147-A177-3AD203B41FA5}">
                      <a16:colId xmlns:a16="http://schemas.microsoft.com/office/drawing/2014/main" val="3336381134"/>
                    </a:ext>
                  </a:extLst>
                </a:gridCol>
                <a:gridCol w="2639572">
                  <a:extLst>
                    <a:ext uri="{9D8B030D-6E8A-4147-A177-3AD203B41FA5}">
                      <a16:colId xmlns:a16="http://schemas.microsoft.com/office/drawing/2014/main" val="2597708342"/>
                    </a:ext>
                  </a:extLst>
                </a:gridCol>
                <a:gridCol w="2639572">
                  <a:extLst>
                    <a:ext uri="{9D8B030D-6E8A-4147-A177-3AD203B41FA5}">
                      <a16:colId xmlns:a16="http://schemas.microsoft.com/office/drawing/2014/main" val="505901648"/>
                    </a:ext>
                  </a:extLst>
                </a:gridCol>
              </a:tblGrid>
              <a:tr h="752051">
                <a:tc>
                  <a:txBody>
                    <a:bodyPr/>
                    <a:lstStyle/>
                    <a:p>
                      <a:pPr algn="l" fontAlgn="b"/>
                      <a:r>
                        <a:rPr lang="en-GB" sz="2300" u="none" strike="noStrike">
                          <a:effectLst/>
                        </a:rPr>
                        <a:t> </a:t>
                      </a:r>
                      <a:endParaRPr lang="en-GB" sz="2300" b="0" i="0" u="none" strike="noStrike">
                        <a:solidFill>
                          <a:srgbClr val="000000"/>
                        </a:solidFill>
                        <a:effectLst/>
                        <a:latin typeface="Calibri" panose="020F0502020204030204" pitchFamily="34" charset="0"/>
                      </a:endParaRPr>
                    </a:p>
                  </a:txBody>
                  <a:tcPr marL="16145" marR="16145" marT="16145" marB="0" anchor="b"/>
                </a:tc>
                <a:tc>
                  <a:txBody>
                    <a:bodyPr/>
                    <a:lstStyle/>
                    <a:p>
                      <a:pPr algn="l" fontAlgn="b"/>
                      <a:r>
                        <a:rPr lang="en-GB" sz="2300" u="none" strike="noStrike">
                          <a:effectLst/>
                        </a:rPr>
                        <a:t>Company 1 (OMV PETROM S.A)</a:t>
                      </a:r>
                      <a:endParaRPr lang="en-GB" sz="2300" b="1" i="0" u="none" strike="noStrike">
                        <a:solidFill>
                          <a:srgbClr val="000000"/>
                        </a:solidFill>
                        <a:effectLst/>
                        <a:latin typeface="Calibri" panose="020F0502020204030204" pitchFamily="34" charset="0"/>
                      </a:endParaRPr>
                    </a:p>
                  </a:txBody>
                  <a:tcPr marL="16145" marR="16145" marT="16145" marB="0" anchor="b"/>
                </a:tc>
                <a:tc>
                  <a:txBody>
                    <a:bodyPr/>
                    <a:lstStyle/>
                    <a:p>
                      <a:pPr algn="l" fontAlgn="b"/>
                      <a:r>
                        <a:rPr lang="en-GB" sz="2300" u="none" strike="noStrike" dirty="0">
                          <a:effectLst/>
                        </a:rPr>
                        <a:t>Company 2(TURISM FELIX S.A.)</a:t>
                      </a:r>
                      <a:endParaRPr lang="en-GB" sz="2300" b="1" i="0" u="none" strike="noStrike" dirty="0">
                        <a:solidFill>
                          <a:srgbClr val="000000"/>
                        </a:solidFill>
                        <a:effectLst/>
                        <a:latin typeface="Calibri" panose="020F0502020204030204" pitchFamily="34" charset="0"/>
                      </a:endParaRPr>
                    </a:p>
                  </a:txBody>
                  <a:tcPr marL="16145" marR="16145" marT="16145" marB="0" anchor="b"/>
                </a:tc>
                <a:tc>
                  <a:txBody>
                    <a:bodyPr/>
                    <a:lstStyle/>
                    <a:p>
                      <a:pPr algn="l" fontAlgn="b"/>
                      <a:r>
                        <a:rPr lang="pt-BR" sz="2300" u="none" strike="noStrike" dirty="0">
                          <a:effectLst/>
                        </a:rPr>
                        <a:t>Company 3 (AEROSTAR S.A. </a:t>
                      </a:r>
                      <a:r>
                        <a:rPr lang="pt-BR" sz="2300" u="none" strike="noStrike">
                          <a:effectLst/>
                        </a:rPr>
                        <a:t>)</a:t>
                      </a:r>
                      <a:endParaRPr lang="en-GB" sz="2300" b="1" i="0" u="none" strike="noStrike" dirty="0">
                        <a:solidFill>
                          <a:srgbClr val="000000"/>
                        </a:solidFill>
                        <a:effectLst/>
                        <a:latin typeface="Calibri" panose="020F0502020204030204" pitchFamily="34" charset="0"/>
                      </a:endParaRPr>
                    </a:p>
                  </a:txBody>
                  <a:tcPr marL="16145" marR="16145" marT="16145" marB="0" anchor="b"/>
                </a:tc>
                <a:extLst>
                  <a:ext uri="{0D108BD9-81ED-4DB2-BD59-A6C34878D82A}">
                    <a16:rowId xmlns:a16="http://schemas.microsoft.com/office/drawing/2014/main" val="1855905854"/>
                  </a:ext>
                </a:extLst>
              </a:tr>
              <a:tr h="752051">
                <a:tc>
                  <a:txBody>
                    <a:bodyPr/>
                    <a:lstStyle/>
                    <a:p>
                      <a:pPr algn="l" fontAlgn="b"/>
                      <a:r>
                        <a:rPr lang="en-GB" sz="2300" u="none" strike="noStrike">
                          <a:effectLst/>
                        </a:rPr>
                        <a:t>Company 1 (OMV PETROM S.A)</a:t>
                      </a:r>
                      <a:endParaRPr lang="en-GB" sz="2300" b="1" i="0"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0.0000061849</a:t>
                      </a:r>
                      <a:endParaRPr lang="en-GB" sz="2300" b="0" i="1"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0.0000006684</a:t>
                      </a:r>
                      <a:endParaRPr lang="en-GB" sz="2300" b="0" i="1"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0.0000387755</a:t>
                      </a:r>
                      <a:endParaRPr lang="en-GB" sz="2300" b="0" i="1" u="none" strike="noStrike">
                        <a:solidFill>
                          <a:srgbClr val="000000"/>
                        </a:solidFill>
                        <a:effectLst/>
                        <a:latin typeface="Calibri" panose="020F0502020204030204" pitchFamily="34" charset="0"/>
                      </a:endParaRPr>
                    </a:p>
                  </a:txBody>
                  <a:tcPr marL="16145" marR="16145" marT="16145" marB="0" anchor="b"/>
                </a:tc>
                <a:extLst>
                  <a:ext uri="{0D108BD9-81ED-4DB2-BD59-A6C34878D82A}">
                    <a16:rowId xmlns:a16="http://schemas.microsoft.com/office/drawing/2014/main" val="84512514"/>
                  </a:ext>
                </a:extLst>
              </a:tr>
              <a:tr h="752051">
                <a:tc>
                  <a:txBody>
                    <a:bodyPr/>
                    <a:lstStyle/>
                    <a:p>
                      <a:pPr algn="l" fontAlgn="b"/>
                      <a:r>
                        <a:rPr lang="en-GB" sz="2300" u="none" strike="noStrike">
                          <a:effectLst/>
                        </a:rPr>
                        <a:t>Company 2(TURISM FELIX S.A.)</a:t>
                      </a:r>
                      <a:endParaRPr lang="en-GB" sz="2300" b="1" i="0"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0.0000006684</a:t>
                      </a:r>
                      <a:endParaRPr lang="en-GB" sz="2300" b="0" i="1"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0.0000406735</a:t>
                      </a:r>
                      <a:endParaRPr lang="en-GB" sz="2300" b="0" i="1"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-0.0000391837</a:t>
                      </a:r>
                      <a:endParaRPr lang="en-GB" sz="2300" b="0" i="1" u="none" strike="noStrike">
                        <a:solidFill>
                          <a:srgbClr val="000000"/>
                        </a:solidFill>
                        <a:effectLst/>
                        <a:latin typeface="Calibri" panose="020F0502020204030204" pitchFamily="34" charset="0"/>
                      </a:endParaRPr>
                    </a:p>
                  </a:txBody>
                  <a:tcPr marL="16145" marR="16145" marT="16145" marB="0" anchor="b"/>
                </a:tc>
                <a:extLst>
                  <a:ext uri="{0D108BD9-81ED-4DB2-BD59-A6C34878D82A}">
                    <a16:rowId xmlns:a16="http://schemas.microsoft.com/office/drawing/2014/main" val="2535875398"/>
                  </a:ext>
                </a:extLst>
              </a:tr>
              <a:tr h="752051">
                <a:tc>
                  <a:txBody>
                    <a:bodyPr/>
                    <a:lstStyle/>
                    <a:p>
                      <a:pPr algn="l" fontAlgn="b"/>
                      <a:r>
                        <a:rPr lang="pt-BR" sz="2300" u="none" strike="noStrike">
                          <a:effectLst/>
                        </a:rPr>
                        <a:t>Company 3 (AEROSTAR S.A. )</a:t>
                      </a:r>
                      <a:endParaRPr lang="pt-BR" sz="2300" b="1" i="0"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0.0000387755</a:t>
                      </a:r>
                      <a:endParaRPr lang="en-GB" sz="2300" b="0" i="1"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a:effectLst/>
                        </a:rPr>
                        <a:t>-0.0000391837</a:t>
                      </a:r>
                      <a:endParaRPr lang="en-GB" sz="2300" b="0" i="1" u="none" strike="noStrike">
                        <a:solidFill>
                          <a:srgbClr val="000000"/>
                        </a:solidFill>
                        <a:effectLst/>
                        <a:latin typeface="Calibri" panose="020F0502020204030204" pitchFamily="34" charset="0"/>
                      </a:endParaRPr>
                    </a:p>
                  </a:txBody>
                  <a:tcPr marL="16145" marR="16145" marT="16145" marB="0" anchor="b"/>
                </a:tc>
                <a:tc>
                  <a:txBody>
                    <a:bodyPr/>
                    <a:lstStyle/>
                    <a:p>
                      <a:pPr algn="r" fontAlgn="b"/>
                      <a:r>
                        <a:rPr lang="en-GB" sz="2300" u="none" strike="noStrike" dirty="0">
                          <a:effectLst/>
                        </a:rPr>
                        <a:t>0.0029551020</a:t>
                      </a:r>
                      <a:endParaRPr lang="en-GB" sz="2300" b="0" i="1" u="none" strike="noStrike" dirty="0">
                        <a:solidFill>
                          <a:srgbClr val="000000"/>
                        </a:solidFill>
                        <a:effectLst/>
                        <a:latin typeface="Calibri" panose="020F0502020204030204" pitchFamily="34" charset="0"/>
                      </a:endParaRPr>
                    </a:p>
                  </a:txBody>
                  <a:tcPr marL="16145" marR="16145" marT="16145" marB="0" anchor="b"/>
                </a:tc>
                <a:extLst>
                  <a:ext uri="{0D108BD9-81ED-4DB2-BD59-A6C34878D82A}">
                    <a16:rowId xmlns:a16="http://schemas.microsoft.com/office/drawing/2014/main" val="3542029245"/>
                  </a:ext>
                </a:extLst>
              </a:tr>
            </a:tbl>
          </a:graphicData>
        </a:graphic>
      </p:graphicFrame>
    </p:spTree>
    <p:extLst>
      <p:ext uri="{BB962C8B-B14F-4D97-AF65-F5344CB8AC3E}">
        <p14:creationId xmlns:p14="http://schemas.microsoft.com/office/powerpoint/2010/main" val="149615737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536BA4F-D381-44B6-AC03-CB01933E0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287257" y="-1754827"/>
            <a:ext cx="3618586" cy="8415316"/>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15B724-0CB3-48D1-967F-A7D1E662FFAB}"/>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PORTFOLIO RETURN</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33244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ADBB458-6528-46E6-A88E-414514DC3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287257" y="-792537"/>
            <a:ext cx="3618586" cy="6490737"/>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9DA8A0-072D-4F4F-8C3F-0B20AE45233F}"/>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ro-RO" sz="4800" dirty="0">
                <a:solidFill>
                  <a:srgbClr val="FFFFFF"/>
                </a:solidFill>
              </a:rPr>
              <a:t>PORTFOLIO RISK</a:t>
            </a:r>
            <a:endParaRPr lang="en-US" sz="4800" dirty="0">
              <a:solidFill>
                <a:srgbClr val="FFFFFF"/>
              </a:solidFill>
            </a:endParaRP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03678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9A6C-8057-4E74-8329-FCF1B43AB2D5}"/>
              </a:ext>
            </a:extLst>
          </p:cNvPr>
          <p:cNvSpPr>
            <a:spLocks noGrp="1"/>
          </p:cNvSpPr>
          <p:nvPr>
            <p:ph type="title"/>
          </p:nvPr>
        </p:nvSpPr>
        <p:spPr/>
        <p:txBody>
          <a:bodyPr/>
          <a:lstStyle/>
          <a:p>
            <a:r>
              <a:rPr lang="en-GB" dirty="0"/>
              <a:t>Sensitivity and Volatility </a:t>
            </a:r>
          </a:p>
        </p:txBody>
      </p:sp>
      <p:pic>
        <p:nvPicPr>
          <p:cNvPr id="5" name="Content Placeholder 4">
            <a:extLst>
              <a:ext uri="{FF2B5EF4-FFF2-40B4-BE49-F238E27FC236}">
                <a16:creationId xmlns:a16="http://schemas.microsoft.com/office/drawing/2014/main" id="{42B76290-3255-43AB-9168-000F6992BC95}"/>
              </a:ext>
            </a:extLst>
          </p:cNvPr>
          <p:cNvPicPr>
            <a:picLocks noGrp="1" noChangeAspect="1"/>
          </p:cNvPicPr>
          <p:nvPr>
            <p:ph idx="1"/>
          </p:nvPr>
        </p:nvPicPr>
        <p:blipFill rotWithShape="1">
          <a:blip r:embed="rId2"/>
          <a:srcRect l="26196" t="19144" r="27750" b="10077"/>
          <a:stretch/>
        </p:blipFill>
        <p:spPr>
          <a:xfrm>
            <a:off x="3534032" y="2166925"/>
            <a:ext cx="5008606" cy="3629220"/>
          </a:xfrm>
        </p:spPr>
      </p:pic>
    </p:spTree>
    <p:extLst>
      <p:ext uri="{BB962C8B-B14F-4D97-AF65-F5344CB8AC3E}">
        <p14:creationId xmlns:p14="http://schemas.microsoft.com/office/powerpoint/2010/main" val="80970874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4358B7-6C2A-4654-B108-632A7F72E97F}"/>
              </a:ext>
            </a:extLst>
          </p:cNvPr>
          <p:cNvSpPr>
            <a:spLocks noGrp="1"/>
          </p:cNvSpPr>
          <p:nvPr>
            <p:ph type="title"/>
          </p:nvPr>
        </p:nvSpPr>
        <p:spPr>
          <a:xfrm>
            <a:off x="1066800" y="5252936"/>
            <a:ext cx="10058400" cy="1028715"/>
          </a:xfrm>
        </p:spPr>
        <p:txBody>
          <a:bodyPr>
            <a:normAutofit/>
          </a:bodyPr>
          <a:lstStyle/>
          <a:p>
            <a:pPr algn="ctr"/>
            <a:r>
              <a:rPr lang="ro-RO">
                <a:solidFill>
                  <a:schemeClr val="bg1"/>
                </a:solidFill>
              </a:rPr>
              <a:t>CONCLUSION</a:t>
            </a:r>
            <a:endParaRPr lang="en-GB">
              <a:solidFill>
                <a:schemeClr val="bg1"/>
              </a:solidFill>
            </a:endParaRPr>
          </a:p>
        </p:txBody>
      </p:sp>
      <p:graphicFrame>
        <p:nvGraphicFramePr>
          <p:cNvPr id="17" name="Content Placeholder 2">
            <a:extLst>
              <a:ext uri="{FF2B5EF4-FFF2-40B4-BE49-F238E27FC236}">
                <a16:creationId xmlns:a16="http://schemas.microsoft.com/office/drawing/2014/main" id="{38A9BD49-18BF-49A9-98E4-A6A039282F16}"/>
              </a:ext>
            </a:extLst>
          </p:cNvPr>
          <p:cNvGraphicFramePr>
            <a:graphicFrameLocks noGrp="1"/>
          </p:cNvGraphicFramePr>
          <p:nvPr>
            <p:ph idx="1"/>
            <p:extLst>
              <p:ext uri="{D42A27DB-BD31-4B8C-83A1-F6EECF244321}">
                <p14:modId xmlns:p14="http://schemas.microsoft.com/office/powerpoint/2010/main" val="1179368587"/>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0973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AEA57-E458-490F-A64A-9776D9FA669F}"/>
              </a:ext>
            </a:extLst>
          </p:cNvPr>
          <p:cNvSpPr>
            <a:spLocks noGrp="1"/>
          </p:cNvSpPr>
          <p:nvPr>
            <p:ph type="title"/>
          </p:nvPr>
        </p:nvSpPr>
        <p:spPr>
          <a:xfrm>
            <a:off x="643467" y="516835"/>
            <a:ext cx="3448259" cy="1666501"/>
          </a:xfrm>
        </p:spPr>
        <p:txBody>
          <a:bodyPr>
            <a:normAutofit/>
          </a:bodyPr>
          <a:lstStyle/>
          <a:p>
            <a:r>
              <a:rPr lang="en-GB" sz="4000">
                <a:solidFill>
                  <a:srgbClr val="FFFFFF"/>
                </a:solidFill>
              </a:rPr>
              <a:t>INTRODUCTION</a:t>
            </a:r>
          </a:p>
        </p:txBody>
      </p:sp>
      <p:cxnSp>
        <p:nvCxnSpPr>
          <p:cNvPr id="20" name="Straight Connector 1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BCC7CB-009D-45CC-9F23-35C0410A03C8}"/>
              </a:ext>
            </a:extLst>
          </p:cNvPr>
          <p:cNvSpPr>
            <a:spLocks noGrp="1"/>
          </p:cNvSpPr>
          <p:nvPr>
            <p:ph idx="1"/>
          </p:nvPr>
        </p:nvSpPr>
        <p:spPr>
          <a:xfrm>
            <a:off x="643467" y="2546224"/>
            <a:ext cx="3448259" cy="3342747"/>
          </a:xfrm>
        </p:spPr>
        <p:txBody>
          <a:bodyPr>
            <a:normAutofit/>
          </a:bodyPr>
          <a:lstStyle/>
          <a:p>
            <a:r>
              <a:rPr lang="en-US" dirty="0">
                <a:solidFill>
                  <a:srgbClr val="FFFFFF"/>
                </a:solidFill>
              </a:rPr>
              <a:t>- The current exam presentation is to illustrate and explain an investment plan based on the evaluation of a stock portfolio consisting of a series of shares from 3 different companies listed on the Bucharest Stock Exchange </a:t>
            </a:r>
            <a:r>
              <a:rPr lang="en-US" i="1" dirty="0">
                <a:solidFill>
                  <a:srgbClr val="FFFFFF"/>
                </a:solidFill>
              </a:rPr>
              <a:t>(BVB).</a:t>
            </a:r>
            <a:endParaRPr lang="en-GB" dirty="0">
              <a:solidFill>
                <a:srgbClr val="FFFFFF"/>
              </a:solidFill>
            </a:endParaRPr>
          </a:p>
          <a:p>
            <a:endParaRPr lang="en-GB" dirty="0">
              <a:solidFill>
                <a:srgbClr val="FFFFFF"/>
              </a:solidFill>
            </a:endParaRPr>
          </a:p>
        </p:txBody>
      </p:sp>
      <p:pic>
        <p:nvPicPr>
          <p:cNvPr id="14" name="Picture 13">
            <a:extLst>
              <a:ext uri="{FF2B5EF4-FFF2-40B4-BE49-F238E27FC236}">
                <a16:creationId xmlns:a16="http://schemas.microsoft.com/office/drawing/2014/main" id="{2966107C-ABA5-42EF-AF89-229D3BBC2520}"/>
              </a:ext>
            </a:extLst>
          </p:cNvPr>
          <p:cNvPicPr>
            <a:picLocks noChangeAspect="1"/>
          </p:cNvPicPr>
          <p:nvPr/>
        </p:nvPicPr>
        <p:blipFill rotWithShape="1">
          <a:blip r:embed="rId2"/>
          <a:srcRect l="14057" r="12576" b="-1"/>
          <a:stretch/>
        </p:blipFill>
        <p:spPr>
          <a:xfrm>
            <a:off x="4654296" y="10"/>
            <a:ext cx="7537703" cy="6857990"/>
          </a:xfrm>
          <a:prstGeom prst="rect">
            <a:avLst/>
          </a:prstGeom>
        </p:spPr>
      </p:pic>
    </p:spTree>
    <p:extLst>
      <p:ext uri="{BB962C8B-B14F-4D97-AF65-F5344CB8AC3E}">
        <p14:creationId xmlns:p14="http://schemas.microsoft.com/office/powerpoint/2010/main" val="215515665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86279-B5DA-4A3B-91AA-D4F3FFC7306F}"/>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PORTFOLIO COMPANIES</a:t>
            </a:r>
          </a:p>
        </p:txBody>
      </p:sp>
      <p:pic>
        <p:nvPicPr>
          <p:cNvPr id="7" name="Graphic 6" descr="City">
            <a:extLst>
              <a:ext uri="{FF2B5EF4-FFF2-40B4-BE49-F238E27FC236}">
                <a16:creationId xmlns:a16="http://schemas.microsoft.com/office/drawing/2014/main" id="{CF7755F2-38D8-4D71-9ACD-67AB1C3C51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657" y="771100"/>
            <a:ext cx="2750022" cy="2750022"/>
          </a:xfrm>
          <a:prstGeom prst="rect">
            <a:avLst/>
          </a:prstGeom>
        </p:spPr>
      </p:pic>
      <p:cxnSp>
        <p:nvCxnSpPr>
          <p:cNvPr id="29" name="Straight Connector 28">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0609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46C1ECE8-0ECC-456C-BF6C-6730281F5193}"/>
              </a:ext>
            </a:extLst>
          </p:cNvPr>
          <p:cNvPicPr/>
          <p:nvPr/>
        </p:nvPicPr>
        <p:blipFill rotWithShape="1">
          <a:blip r:embed="rId2"/>
          <a:srcRect l="9129" t="34043" r="9936" b="16183"/>
          <a:stretch/>
        </p:blipFill>
        <p:spPr bwMode="auto">
          <a:xfrm>
            <a:off x="1090356" y="736979"/>
            <a:ext cx="10012387" cy="3463602"/>
          </a:xfrm>
          <a:prstGeom prst="rect">
            <a:avLst/>
          </a:prstGeom>
          <a:extLst>
            <a:ext uri="{53640926-AAD7-44D8-BBD7-CCE9431645EC}">
              <a14:shadowObscured xmlns:a14="http://schemas.microsoft.com/office/drawing/2010/main"/>
            </a:ext>
          </a:extLst>
        </p:spPr>
      </p:pic>
      <p:sp>
        <p:nvSpPr>
          <p:cNvPr id="53" name="Rectangle 5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B584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4F8FD8-F6EE-42F9-B109-E950FD2DA968}"/>
              </a:ext>
            </a:extLst>
          </p:cNvPr>
          <p:cNvSpPr>
            <a:spLocks noGrp="1"/>
          </p:cNvSpPr>
          <p:nvPr>
            <p:ph type="title"/>
          </p:nvPr>
        </p:nvSpPr>
        <p:spPr>
          <a:xfrm>
            <a:off x="710126" y="4905300"/>
            <a:ext cx="4988879" cy="1554485"/>
          </a:xfrm>
        </p:spPr>
        <p:txBody>
          <a:bodyPr anchor="ctr">
            <a:normAutofit/>
          </a:bodyPr>
          <a:lstStyle/>
          <a:p>
            <a:pPr algn="r"/>
            <a:r>
              <a:rPr lang="en-GB" sz="4000">
                <a:solidFill>
                  <a:srgbClr val="FFFFFF"/>
                </a:solidFill>
              </a:rPr>
              <a:t>OMV PETROM S.A.</a:t>
            </a:r>
          </a:p>
        </p:txBody>
      </p:sp>
      <p:cxnSp>
        <p:nvCxnSpPr>
          <p:cNvPr id="55" name="Straight Connector 5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910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46A27F-BFE4-46DF-9F29-EEE26530BFD9}"/>
              </a:ext>
            </a:extLst>
          </p:cNvPr>
          <p:cNvSpPr>
            <a:spLocks noGrp="1"/>
          </p:cNvSpPr>
          <p:nvPr>
            <p:ph idx="1"/>
          </p:nvPr>
        </p:nvSpPr>
        <p:spPr>
          <a:xfrm>
            <a:off x="6064301" y="4688732"/>
            <a:ext cx="5493699" cy="2101174"/>
          </a:xfrm>
        </p:spPr>
        <p:txBody>
          <a:bodyPr anchor="ctr">
            <a:normAutofit fontScale="92500" lnSpcReduction="20000"/>
          </a:bodyPr>
          <a:lstStyle/>
          <a:p>
            <a:pPr>
              <a:lnSpc>
                <a:spcPct val="110000"/>
              </a:lnSpc>
            </a:pPr>
            <a:endParaRPr lang="en-US" sz="600" dirty="0">
              <a:solidFill>
                <a:srgbClr val="FFFFFF"/>
              </a:solidFill>
            </a:endParaRPr>
          </a:p>
          <a:p>
            <a:pPr>
              <a:lnSpc>
                <a:spcPct val="110000"/>
              </a:lnSpc>
            </a:pPr>
            <a:endParaRPr lang="en-US" sz="600" dirty="0">
              <a:solidFill>
                <a:srgbClr val="FFFFFF"/>
              </a:solidFill>
            </a:endParaRPr>
          </a:p>
          <a:p>
            <a:pPr>
              <a:lnSpc>
                <a:spcPct val="110000"/>
              </a:lnSpc>
            </a:pPr>
            <a:r>
              <a:rPr lang="en-US" sz="1200" dirty="0">
                <a:solidFill>
                  <a:srgbClr val="FFFFFF"/>
                </a:solidFill>
              </a:rPr>
              <a:t>- Financially speaking, the stock prices listen on BVB from the last 5 years depict the fact that from 2016 to 2019, there occurred an ascendant trend in the stock price. From the end of 2019, there was a drastic drop in the stock prices, but from the beginning of 2020 and until now, the prices started to increase.</a:t>
            </a:r>
          </a:p>
          <a:p>
            <a:pPr>
              <a:lnSpc>
                <a:spcPct val="110000"/>
              </a:lnSpc>
            </a:pPr>
            <a:r>
              <a:rPr lang="en-US" sz="1200" dirty="0">
                <a:solidFill>
                  <a:srgbClr val="FFFFFF"/>
                </a:solidFill>
              </a:rPr>
              <a:t>- Overall, the company presents high opportunities of investment insofar as the stock price volatility is low-medium, there are many ascendant trends, and the external possible threats cannot affect the company’s profit or financial evolution so easily. </a:t>
            </a:r>
            <a:endParaRPr lang="en-US" sz="600" dirty="0">
              <a:solidFill>
                <a:srgbClr val="FFFFFF"/>
              </a:solidFill>
            </a:endParaRPr>
          </a:p>
          <a:p>
            <a:pPr>
              <a:lnSpc>
                <a:spcPct val="110000"/>
              </a:lnSpc>
            </a:pPr>
            <a:endParaRPr lang="en-GB" sz="600" dirty="0">
              <a:solidFill>
                <a:srgbClr val="FFFFFF"/>
              </a:solidFill>
            </a:endParaRPr>
          </a:p>
          <a:p>
            <a:pPr>
              <a:lnSpc>
                <a:spcPct val="110000"/>
              </a:lnSpc>
            </a:pPr>
            <a:endParaRPr lang="en-GB" sz="600" dirty="0">
              <a:solidFill>
                <a:srgbClr val="FFFFFF"/>
              </a:solidFill>
            </a:endParaRPr>
          </a:p>
        </p:txBody>
      </p:sp>
    </p:spTree>
    <p:extLst>
      <p:ext uri="{BB962C8B-B14F-4D97-AF65-F5344CB8AC3E}">
        <p14:creationId xmlns:p14="http://schemas.microsoft.com/office/powerpoint/2010/main" val="18918856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CC6138-A47B-4DFE-9F8C-DFD41EAB6444}"/>
              </a:ext>
            </a:extLst>
          </p:cNvPr>
          <p:cNvPicPr>
            <a:picLocks noChangeAspect="1"/>
          </p:cNvPicPr>
          <p:nvPr/>
        </p:nvPicPr>
        <p:blipFill rotWithShape="1">
          <a:blip r:embed="rId2"/>
          <a:srcRect l="9575" t="28794" r="36542" b="13050"/>
          <a:stretch/>
        </p:blipFill>
        <p:spPr>
          <a:xfrm>
            <a:off x="3167048" y="643538"/>
            <a:ext cx="5859003" cy="3557043"/>
          </a:xfrm>
          <a:prstGeom prst="rect">
            <a:avLst/>
          </a:prstGeom>
        </p:spPr>
      </p:pic>
      <p:sp>
        <p:nvSpPr>
          <p:cNvPr id="16"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B5D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D5A3B3-D99A-4679-A202-E84A04BE7D92}"/>
              </a:ext>
            </a:extLst>
          </p:cNvPr>
          <p:cNvSpPr>
            <a:spLocks noGrp="1"/>
          </p:cNvSpPr>
          <p:nvPr>
            <p:ph type="title"/>
          </p:nvPr>
        </p:nvSpPr>
        <p:spPr>
          <a:xfrm>
            <a:off x="633998" y="4905301"/>
            <a:ext cx="4988879" cy="1554485"/>
          </a:xfrm>
        </p:spPr>
        <p:txBody>
          <a:bodyPr anchor="ctr">
            <a:normAutofit/>
          </a:bodyPr>
          <a:lstStyle/>
          <a:p>
            <a:pPr algn="r"/>
            <a:r>
              <a:rPr lang="en-GB" sz="4000" dirty="0">
                <a:solidFill>
                  <a:srgbClr val="FFFFFF"/>
                </a:solidFill>
              </a:rPr>
              <a:t>TURISM FELIX S.A.</a:t>
            </a:r>
          </a:p>
        </p:txBody>
      </p:sp>
      <p:cxnSp>
        <p:nvCxnSpPr>
          <p:cNvPr id="17"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970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5E536C-C47E-4E7A-8FFA-F7A6679518BF}"/>
              </a:ext>
            </a:extLst>
          </p:cNvPr>
          <p:cNvSpPr>
            <a:spLocks noGrp="1"/>
          </p:cNvSpPr>
          <p:nvPr>
            <p:ph idx="1"/>
          </p:nvPr>
        </p:nvSpPr>
        <p:spPr>
          <a:xfrm>
            <a:off x="6064301" y="4640094"/>
            <a:ext cx="5493699" cy="2217906"/>
          </a:xfrm>
        </p:spPr>
        <p:txBody>
          <a:bodyPr anchor="ctr">
            <a:normAutofit lnSpcReduction="10000"/>
          </a:bodyPr>
          <a:lstStyle/>
          <a:p>
            <a:pPr>
              <a:lnSpc>
                <a:spcPct val="110000"/>
              </a:lnSpc>
            </a:pPr>
            <a:endParaRPr lang="en-US" sz="700" dirty="0">
              <a:solidFill>
                <a:srgbClr val="FFFFFF"/>
              </a:solidFill>
            </a:endParaRPr>
          </a:p>
          <a:p>
            <a:pPr>
              <a:lnSpc>
                <a:spcPct val="110000"/>
              </a:lnSpc>
            </a:pPr>
            <a:endParaRPr lang="en-US" sz="700" dirty="0">
              <a:solidFill>
                <a:srgbClr val="FFFFFF"/>
              </a:solidFill>
            </a:endParaRPr>
          </a:p>
          <a:p>
            <a:pPr>
              <a:lnSpc>
                <a:spcPct val="110000"/>
              </a:lnSpc>
            </a:pPr>
            <a:r>
              <a:rPr lang="en-US" sz="1000" dirty="0">
                <a:solidFill>
                  <a:srgbClr val="FFFFFF"/>
                </a:solidFill>
              </a:rPr>
              <a:t>The BVB shows the fact that in the last 5 years the price trend had been an up one, increasing from year to year.</a:t>
            </a:r>
            <a:endParaRPr lang="en-GB" sz="1000" dirty="0">
              <a:solidFill>
                <a:srgbClr val="FFFFFF"/>
              </a:solidFill>
            </a:endParaRPr>
          </a:p>
          <a:p>
            <a:pPr>
              <a:lnSpc>
                <a:spcPct val="110000"/>
              </a:lnSpc>
            </a:pPr>
            <a:r>
              <a:rPr lang="en-US" sz="1000" dirty="0">
                <a:solidFill>
                  <a:srgbClr val="FFFFFF"/>
                </a:solidFill>
              </a:rPr>
              <a:t>On rational grounds, the company is to keep its profits at a high level as it is a big player in the industry. It’s a fundamental need for the people that suffer from health issues, and also a big want for the people that want to relax during their spare time.</a:t>
            </a:r>
            <a:endParaRPr lang="en-GB" sz="1000" dirty="0">
              <a:solidFill>
                <a:srgbClr val="FFFFFF"/>
              </a:solidFill>
            </a:endParaRPr>
          </a:p>
          <a:p>
            <a:pPr>
              <a:lnSpc>
                <a:spcPct val="110000"/>
              </a:lnSpc>
            </a:pPr>
            <a:r>
              <a:rPr lang="en-US" sz="1000" dirty="0">
                <a:solidFill>
                  <a:srgbClr val="FFFFFF"/>
                </a:solidFill>
              </a:rPr>
              <a:t>In the current Pandemics, as the people have been obliged to stay in lockdown, perhaps the investors got alarmed and sold the stocks, creating a small decrease in the stock price. </a:t>
            </a:r>
          </a:p>
          <a:p>
            <a:pPr>
              <a:lnSpc>
                <a:spcPct val="110000"/>
              </a:lnSpc>
            </a:pPr>
            <a:endParaRPr lang="en-GB" sz="700" dirty="0">
              <a:solidFill>
                <a:srgbClr val="FFFFFF"/>
              </a:solidFill>
            </a:endParaRPr>
          </a:p>
          <a:p>
            <a:pPr>
              <a:lnSpc>
                <a:spcPct val="110000"/>
              </a:lnSpc>
            </a:pPr>
            <a:endParaRPr lang="en-GB" sz="700" dirty="0">
              <a:solidFill>
                <a:srgbClr val="FFFFFF"/>
              </a:solidFill>
            </a:endParaRPr>
          </a:p>
        </p:txBody>
      </p:sp>
    </p:spTree>
    <p:extLst>
      <p:ext uri="{BB962C8B-B14F-4D97-AF65-F5344CB8AC3E}">
        <p14:creationId xmlns:p14="http://schemas.microsoft.com/office/powerpoint/2010/main" val="36317004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B5D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D5A3B3-D99A-4679-A202-E84A04BE7D92}"/>
              </a:ext>
            </a:extLst>
          </p:cNvPr>
          <p:cNvSpPr>
            <a:spLocks noGrp="1"/>
          </p:cNvSpPr>
          <p:nvPr>
            <p:ph type="title"/>
          </p:nvPr>
        </p:nvSpPr>
        <p:spPr>
          <a:xfrm>
            <a:off x="633998" y="4905301"/>
            <a:ext cx="4988879" cy="1554485"/>
          </a:xfrm>
        </p:spPr>
        <p:txBody>
          <a:bodyPr anchor="ctr">
            <a:normAutofit/>
          </a:bodyPr>
          <a:lstStyle/>
          <a:p>
            <a:pPr algn="r"/>
            <a:r>
              <a:rPr lang="en-GB" sz="4000" dirty="0">
                <a:solidFill>
                  <a:srgbClr val="FFFFFF"/>
                </a:solidFill>
              </a:rPr>
              <a:t>AEROSTAR S.A.</a:t>
            </a:r>
          </a:p>
        </p:txBody>
      </p:sp>
      <p:cxnSp>
        <p:nvCxnSpPr>
          <p:cNvPr id="17"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970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5E536C-C47E-4E7A-8FFA-F7A6679518BF}"/>
              </a:ext>
            </a:extLst>
          </p:cNvPr>
          <p:cNvSpPr>
            <a:spLocks noGrp="1"/>
          </p:cNvSpPr>
          <p:nvPr>
            <p:ph idx="1"/>
          </p:nvPr>
        </p:nvSpPr>
        <p:spPr>
          <a:xfrm>
            <a:off x="6064301" y="4640094"/>
            <a:ext cx="5493699" cy="2402732"/>
          </a:xfrm>
        </p:spPr>
        <p:txBody>
          <a:bodyPr anchor="ctr">
            <a:normAutofit fontScale="85000" lnSpcReduction="20000"/>
          </a:bodyPr>
          <a:lstStyle/>
          <a:p>
            <a:pPr>
              <a:lnSpc>
                <a:spcPct val="110000"/>
              </a:lnSpc>
            </a:pPr>
            <a:endParaRPr lang="en-US" sz="700" dirty="0">
              <a:solidFill>
                <a:srgbClr val="FFFFFF"/>
              </a:solidFill>
            </a:endParaRPr>
          </a:p>
          <a:p>
            <a:pPr>
              <a:lnSpc>
                <a:spcPct val="110000"/>
              </a:lnSpc>
            </a:pPr>
            <a:endParaRPr lang="en-US" sz="700" dirty="0">
              <a:solidFill>
                <a:schemeClr val="bg1"/>
              </a:solidFill>
            </a:endParaRPr>
          </a:p>
          <a:p>
            <a:pPr>
              <a:lnSpc>
                <a:spcPct val="110000"/>
              </a:lnSpc>
            </a:pPr>
            <a:r>
              <a:rPr lang="en-US" sz="1000" dirty="0">
                <a:solidFill>
                  <a:schemeClr val="bg1"/>
                </a:solidFill>
              </a:rPr>
              <a:t>The company operates in the aeronautics industry, producing specific aircrafts, engines, and providing maintenance and it serves worldwide. </a:t>
            </a:r>
            <a:endParaRPr lang="en-GB" sz="1000" dirty="0">
              <a:solidFill>
                <a:schemeClr val="bg1"/>
              </a:solidFill>
            </a:endParaRPr>
          </a:p>
          <a:p>
            <a:pPr>
              <a:lnSpc>
                <a:spcPct val="110000"/>
              </a:lnSpc>
            </a:pPr>
            <a:r>
              <a:rPr lang="en-US" sz="1000" dirty="0">
                <a:solidFill>
                  <a:schemeClr val="bg1"/>
                </a:solidFill>
              </a:rPr>
              <a:t>From 2016 the company followed an increasing trend in the stock price evolution until 2020. </a:t>
            </a:r>
            <a:endParaRPr lang="en-GB" sz="1000" dirty="0">
              <a:solidFill>
                <a:schemeClr val="bg1"/>
              </a:solidFill>
            </a:endParaRPr>
          </a:p>
          <a:p>
            <a:pPr>
              <a:lnSpc>
                <a:spcPct val="110000"/>
              </a:lnSpc>
            </a:pPr>
            <a:r>
              <a:rPr lang="en-US" sz="1000" dirty="0">
                <a:solidFill>
                  <a:schemeClr val="bg1"/>
                </a:solidFill>
              </a:rPr>
              <a:t>Due to its supposing many contracts and collaborations with partners throughout the world, the company has high chances of “staying on the ground”. </a:t>
            </a:r>
            <a:endParaRPr lang="en-GB" sz="1000" dirty="0">
              <a:solidFill>
                <a:schemeClr val="bg1"/>
              </a:solidFill>
            </a:endParaRPr>
          </a:p>
          <a:p>
            <a:pPr>
              <a:lnSpc>
                <a:spcPct val="110000"/>
              </a:lnSpc>
            </a:pPr>
            <a:r>
              <a:rPr lang="en-US" sz="1000" dirty="0">
                <a:solidFill>
                  <a:schemeClr val="bg1"/>
                </a:solidFill>
              </a:rPr>
              <a:t>From the first month of 2020 until the third month of the year, there was a rapid drop of approximately two price units. This happened most probably due to the pandemics as the production stopped, but as it’s being shown the prices are slightly volatile but still low in this period, offering the investors an opportunity at purchasing at a discount</a:t>
            </a:r>
          </a:p>
          <a:p>
            <a:pPr>
              <a:lnSpc>
                <a:spcPct val="110000"/>
              </a:lnSpc>
            </a:pPr>
            <a:endParaRPr lang="en-GB" sz="700" dirty="0">
              <a:solidFill>
                <a:srgbClr val="FFFFFF"/>
              </a:solidFill>
            </a:endParaRPr>
          </a:p>
          <a:p>
            <a:pPr>
              <a:lnSpc>
                <a:spcPct val="110000"/>
              </a:lnSpc>
            </a:pPr>
            <a:endParaRPr lang="en-GB" sz="700" dirty="0">
              <a:solidFill>
                <a:srgbClr val="FFFFFF"/>
              </a:solidFill>
            </a:endParaRPr>
          </a:p>
        </p:txBody>
      </p:sp>
      <p:pic>
        <p:nvPicPr>
          <p:cNvPr id="8" name="Picture 7">
            <a:extLst>
              <a:ext uri="{FF2B5EF4-FFF2-40B4-BE49-F238E27FC236}">
                <a16:creationId xmlns:a16="http://schemas.microsoft.com/office/drawing/2014/main" id="{23EEE9F1-4CE9-4B0A-9326-455A4DB0036C}"/>
              </a:ext>
            </a:extLst>
          </p:cNvPr>
          <p:cNvPicPr>
            <a:picLocks noChangeAspect="1"/>
          </p:cNvPicPr>
          <p:nvPr/>
        </p:nvPicPr>
        <p:blipFill rotWithShape="1">
          <a:blip r:embed="rId2"/>
          <a:srcRect l="9000" t="28653" r="37048" b="14419"/>
          <a:stretch/>
        </p:blipFill>
        <p:spPr>
          <a:xfrm>
            <a:off x="2529156" y="301254"/>
            <a:ext cx="6583227" cy="3907323"/>
          </a:xfrm>
          <a:prstGeom prst="rect">
            <a:avLst/>
          </a:prstGeom>
        </p:spPr>
      </p:pic>
    </p:spTree>
    <p:extLst>
      <p:ext uri="{BB962C8B-B14F-4D97-AF65-F5344CB8AC3E}">
        <p14:creationId xmlns:p14="http://schemas.microsoft.com/office/powerpoint/2010/main" val="9014823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3">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C757-0DC5-4921-B25A-8EAE312A59A7}"/>
              </a:ext>
            </a:extLst>
          </p:cNvPr>
          <p:cNvSpPr>
            <a:spLocks noGrp="1"/>
          </p:cNvSpPr>
          <p:nvPr>
            <p:ph type="title"/>
          </p:nvPr>
        </p:nvSpPr>
        <p:spPr>
          <a:xfrm>
            <a:off x="1097280" y="286603"/>
            <a:ext cx="10058400" cy="1450757"/>
          </a:xfrm>
        </p:spPr>
        <p:txBody>
          <a:bodyPr>
            <a:normAutofit/>
          </a:bodyPr>
          <a:lstStyle/>
          <a:p>
            <a:r>
              <a:rPr lang="en-GB"/>
              <a:t>STOCK ANALYSIS</a:t>
            </a:r>
          </a:p>
        </p:txBody>
      </p:sp>
      <p:cxnSp>
        <p:nvCxnSpPr>
          <p:cNvPr id="48" name="Straight Connector 35">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Rectangle 37">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723D1615-44EA-4F9F-9898-B55954BFDF80}"/>
              </a:ext>
            </a:extLst>
          </p:cNvPr>
          <p:cNvGraphicFramePr>
            <a:graphicFrameLocks noGrp="1"/>
          </p:cNvGraphicFramePr>
          <p:nvPr>
            <p:ph idx="1"/>
            <p:extLst>
              <p:ext uri="{D42A27DB-BD31-4B8C-83A1-F6EECF244321}">
                <p14:modId xmlns:p14="http://schemas.microsoft.com/office/powerpoint/2010/main" val="3041087090"/>
              </p:ext>
            </p:extLst>
          </p:nvPr>
        </p:nvGraphicFramePr>
        <p:xfrm>
          <a:off x="918655" y="2098515"/>
          <a:ext cx="10058401" cy="3786085"/>
        </p:xfrm>
        <a:graphic>
          <a:graphicData uri="http://schemas.openxmlformats.org/drawingml/2006/table">
            <a:tbl>
              <a:tblPr firstRow="1" firstCol="1" bandRow="1">
                <a:noFill/>
                <a:tableStyleId>{5C22544A-7EE6-4342-B048-85BDC9FD1C3A}</a:tableStyleId>
              </a:tblPr>
              <a:tblGrid>
                <a:gridCol w="2121773">
                  <a:extLst>
                    <a:ext uri="{9D8B030D-6E8A-4147-A177-3AD203B41FA5}">
                      <a16:colId xmlns:a16="http://schemas.microsoft.com/office/drawing/2014/main" val="2532380272"/>
                    </a:ext>
                  </a:extLst>
                </a:gridCol>
                <a:gridCol w="2695934">
                  <a:extLst>
                    <a:ext uri="{9D8B030D-6E8A-4147-A177-3AD203B41FA5}">
                      <a16:colId xmlns:a16="http://schemas.microsoft.com/office/drawing/2014/main" val="1525809420"/>
                    </a:ext>
                  </a:extLst>
                </a:gridCol>
                <a:gridCol w="2695934">
                  <a:extLst>
                    <a:ext uri="{9D8B030D-6E8A-4147-A177-3AD203B41FA5}">
                      <a16:colId xmlns:a16="http://schemas.microsoft.com/office/drawing/2014/main" val="2805352178"/>
                    </a:ext>
                  </a:extLst>
                </a:gridCol>
                <a:gridCol w="2544760">
                  <a:extLst>
                    <a:ext uri="{9D8B030D-6E8A-4147-A177-3AD203B41FA5}">
                      <a16:colId xmlns:a16="http://schemas.microsoft.com/office/drawing/2014/main" val="2290407712"/>
                    </a:ext>
                  </a:extLst>
                </a:gridCol>
              </a:tblGrid>
              <a:tr h="270760">
                <a:tc>
                  <a:txBody>
                    <a:bodyPr/>
                    <a:lstStyle/>
                    <a:p>
                      <a:pPr>
                        <a:lnSpc>
                          <a:spcPct val="115000"/>
                        </a:lnSpc>
                        <a:spcAft>
                          <a:spcPts val="0"/>
                        </a:spcAft>
                      </a:pPr>
                      <a:r>
                        <a:rPr lang="en-US" sz="1000" b="1" cap="none" spc="0">
                          <a:solidFill>
                            <a:schemeClr val="tx1"/>
                          </a:solidFill>
                          <a:effectLst/>
                        </a:rPr>
                        <a:t>Date (Consecutive Days)</a:t>
                      </a:r>
                      <a:endParaRPr lang="en-GB"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lnL>
                    <a:lnR w="12700" cmpd="sng">
                      <a:noFill/>
                    </a:lnR>
                    <a:lnT w="9525" cap="flat" cmpd="sng" algn="ctr">
                      <a:noFill/>
                      <a:prstDash val="solid"/>
                    </a:lnT>
                    <a:lnB w="38100" cmpd="sng">
                      <a:noFill/>
                    </a:lnB>
                    <a:noFill/>
                  </a:tcPr>
                </a:tc>
                <a:tc>
                  <a:txBody>
                    <a:bodyPr/>
                    <a:lstStyle/>
                    <a:p>
                      <a:pPr>
                        <a:lnSpc>
                          <a:spcPct val="115000"/>
                        </a:lnSpc>
                        <a:spcAft>
                          <a:spcPts val="0"/>
                        </a:spcAft>
                      </a:pPr>
                      <a:r>
                        <a:rPr lang="en-US" sz="1000" b="1" cap="none" spc="0">
                          <a:solidFill>
                            <a:schemeClr val="tx1"/>
                          </a:solidFill>
                          <a:effectLst/>
                        </a:rPr>
                        <a:t>Company 1 (OMV PETROM S.A)</a:t>
                      </a:r>
                      <a:endParaRPr lang="en-GB"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lnL>
                    <a:lnR w="12700" cmpd="sng">
                      <a:noFill/>
                    </a:lnR>
                    <a:lnT w="9525" cap="flat" cmpd="sng" algn="ctr">
                      <a:noFill/>
                      <a:prstDash val="solid"/>
                    </a:lnT>
                    <a:lnB w="38100" cmpd="sng">
                      <a:noFill/>
                    </a:lnB>
                    <a:noFill/>
                  </a:tcPr>
                </a:tc>
                <a:tc>
                  <a:txBody>
                    <a:bodyPr/>
                    <a:lstStyle/>
                    <a:p>
                      <a:pPr>
                        <a:lnSpc>
                          <a:spcPct val="115000"/>
                        </a:lnSpc>
                        <a:spcAft>
                          <a:spcPts val="0"/>
                        </a:spcAft>
                      </a:pPr>
                      <a:r>
                        <a:rPr lang="en-US" sz="1000" b="1" cap="none" spc="0">
                          <a:solidFill>
                            <a:schemeClr val="tx1"/>
                          </a:solidFill>
                          <a:effectLst/>
                        </a:rPr>
                        <a:t>Company 2(TURISM FELIX S.A.)</a:t>
                      </a:r>
                      <a:endParaRPr lang="en-GB"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lnL>
                    <a:lnR w="12700" cmpd="sng">
                      <a:noFill/>
                    </a:lnR>
                    <a:lnT w="9525" cap="flat" cmpd="sng" algn="ctr">
                      <a:noFill/>
                      <a:prstDash val="solid"/>
                    </a:lnT>
                    <a:lnB w="38100" cmpd="sng">
                      <a:noFill/>
                    </a:lnB>
                    <a:noFill/>
                  </a:tcPr>
                </a:tc>
                <a:tc>
                  <a:txBody>
                    <a:bodyPr/>
                    <a:lstStyle/>
                    <a:p>
                      <a:pPr>
                        <a:lnSpc>
                          <a:spcPct val="115000"/>
                        </a:lnSpc>
                        <a:spcAft>
                          <a:spcPts val="0"/>
                        </a:spcAft>
                      </a:pPr>
                      <a:r>
                        <a:rPr lang="en-US" sz="1000" b="1" cap="none" spc="0">
                          <a:solidFill>
                            <a:schemeClr val="tx1"/>
                          </a:solidFill>
                          <a:effectLst/>
                        </a:rPr>
                        <a:t>Company 3 (AEROSTAR S.A. )</a:t>
                      </a:r>
                      <a:endParaRPr lang="en-GB"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75222521"/>
                  </a:ext>
                </a:extLst>
              </a:tr>
              <a:tr h="234355">
                <a:tc>
                  <a:txBody>
                    <a:bodyPr/>
                    <a:lstStyle/>
                    <a:p>
                      <a:pPr algn="l" fontAlgn="b"/>
                      <a:r>
                        <a:rPr lang="en-GB" sz="1100" b="0" i="0" u="none" strike="noStrike">
                          <a:solidFill>
                            <a:srgbClr val="000000"/>
                          </a:solidFill>
                          <a:effectLst/>
                          <a:latin typeface="Calibri" panose="020F0502020204030204" pitchFamily="34" charset="0"/>
                        </a:rPr>
                        <a:t>25.11.2020</a:t>
                      </a:r>
                    </a:p>
                  </a:txBody>
                  <a:tcPr marL="7620" marR="7620" marT="7620" marB="0"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0,3580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38100" cmpd="sng">
                      <a:noFill/>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0,3320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38100" cmpd="sng">
                      <a:noFill/>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4,0600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35526508"/>
                  </a:ext>
                </a:extLst>
              </a:tr>
              <a:tr h="234355">
                <a:tc>
                  <a:txBody>
                    <a:bodyPr/>
                    <a:lstStyle/>
                    <a:p>
                      <a:pPr algn="l" fontAlgn="b"/>
                      <a:r>
                        <a:rPr lang="en-GB" sz="1100" b="0" i="0" u="none" strike="noStrike">
                          <a:solidFill>
                            <a:srgbClr val="000000"/>
                          </a:solidFill>
                          <a:effectLst/>
                          <a:latin typeface="Calibri" panose="020F0502020204030204" pitchFamily="34" charset="0"/>
                        </a:rPr>
                        <a:t>26.11.2020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0,3580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0,3320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4,1400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84401736"/>
                  </a:ext>
                </a:extLst>
              </a:tr>
              <a:tr h="234355">
                <a:tc>
                  <a:txBody>
                    <a:bodyPr/>
                    <a:lstStyle/>
                    <a:p>
                      <a:pPr algn="l" fontAlgn="b"/>
                      <a:r>
                        <a:rPr lang="en-GB" sz="1100" b="0" i="0" u="none" strike="noStrike">
                          <a:solidFill>
                            <a:srgbClr val="000000"/>
                          </a:solidFill>
                          <a:effectLst/>
                          <a:latin typeface="Calibri" panose="020F0502020204030204" pitchFamily="34" charset="0"/>
                        </a:rPr>
                        <a:t>27.11.2020</a:t>
                      </a:r>
                    </a:p>
                  </a:txBody>
                  <a:tcPr marL="7620" marR="7620" marT="7620" marB="0"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0,3565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0,3180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4,1800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117824166"/>
                  </a:ext>
                </a:extLst>
              </a:tr>
              <a:tr h="234355">
                <a:tc>
                  <a:txBody>
                    <a:bodyPr/>
                    <a:lstStyle/>
                    <a:p>
                      <a:pPr algn="l" fontAlgn="b"/>
                      <a:r>
                        <a:rPr lang="en-GB" sz="1100" b="0" i="0" u="none" strike="noStrike">
                          <a:solidFill>
                            <a:srgbClr val="000000"/>
                          </a:solidFill>
                          <a:effectLst/>
                          <a:latin typeface="Calibri" panose="020F0502020204030204" pitchFamily="34" charset="0"/>
                        </a:rPr>
                        <a:t>2.12.2020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0,3570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0,3180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4,2000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22685451"/>
                  </a:ext>
                </a:extLst>
              </a:tr>
              <a:tr h="234355">
                <a:tc>
                  <a:txBody>
                    <a:bodyPr/>
                    <a:lstStyle/>
                    <a:p>
                      <a:pPr algn="l" fontAlgn="b"/>
                      <a:r>
                        <a:rPr lang="en-GB" sz="1100" b="0" i="0" u="none" strike="noStrike">
                          <a:solidFill>
                            <a:srgbClr val="000000"/>
                          </a:solidFill>
                          <a:effectLst/>
                          <a:latin typeface="Calibri" panose="020F0502020204030204" pitchFamily="34" charset="0"/>
                        </a:rPr>
                        <a:t>3.12.2020</a:t>
                      </a:r>
                    </a:p>
                  </a:txBody>
                  <a:tcPr marL="7620" marR="7620" marT="7620" marB="0"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0,3595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dirty="0">
                          <a:solidFill>
                            <a:schemeClr val="tx1"/>
                          </a:solidFill>
                          <a:effectLst/>
                        </a:rPr>
                        <a:t>0,3160</a:t>
                      </a:r>
                      <a:endParaRPr lang="en-GB" sz="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4,1800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247269494"/>
                  </a:ext>
                </a:extLst>
              </a:tr>
              <a:tr h="234355">
                <a:tc>
                  <a:txBody>
                    <a:bodyPr/>
                    <a:lstStyle/>
                    <a:p>
                      <a:pPr algn="l" fontAlgn="b"/>
                      <a:r>
                        <a:rPr lang="en-GB" sz="1100" b="0" i="0" u="none" strike="noStrike">
                          <a:solidFill>
                            <a:srgbClr val="000000"/>
                          </a:solidFill>
                          <a:effectLst/>
                          <a:latin typeface="Calibri" panose="020F0502020204030204" pitchFamily="34" charset="0"/>
                        </a:rPr>
                        <a:t>4.12.2020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0,3640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0,3300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4,2200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20941793"/>
                  </a:ext>
                </a:extLst>
              </a:tr>
              <a:tr h="234355">
                <a:tc>
                  <a:txBody>
                    <a:bodyPr/>
                    <a:lstStyle/>
                    <a:p>
                      <a:pPr algn="l" fontAlgn="b"/>
                      <a:r>
                        <a:rPr lang="en-GB" sz="1100" b="0" i="0" u="none" strike="noStrike">
                          <a:solidFill>
                            <a:srgbClr val="000000"/>
                          </a:solidFill>
                          <a:effectLst/>
                          <a:latin typeface="Calibri" panose="020F0502020204030204" pitchFamily="34" charset="0"/>
                        </a:rPr>
                        <a:t>7.12.2020</a:t>
                      </a:r>
                    </a:p>
                  </a:txBody>
                  <a:tcPr marL="7620" marR="7620" marT="7620" marB="0"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0,3600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0,3140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4,1400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292916106"/>
                  </a:ext>
                </a:extLst>
              </a:tr>
              <a:tr h="234355">
                <a:tc>
                  <a:txBody>
                    <a:bodyPr/>
                    <a:lstStyle/>
                    <a:p>
                      <a:pPr algn="l" fontAlgn="b"/>
                      <a:r>
                        <a:rPr lang="en-GB" sz="1100" b="0" i="0" u="none" strike="noStrike">
                          <a:solidFill>
                            <a:srgbClr val="000000"/>
                          </a:solidFill>
                          <a:effectLst/>
                          <a:latin typeface="Calibri" panose="020F0502020204030204" pitchFamily="34" charset="0"/>
                        </a:rPr>
                        <a:t>8.12.2020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0,3600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0,3320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4,3000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07741045"/>
                  </a:ext>
                </a:extLst>
              </a:tr>
              <a:tr h="234355">
                <a:tc>
                  <a:txBody>
                    <a:bodyPr/>
                    <a:lstStyle/>
                    <a:p>
                      <a:pPr algn="l" fontAlgn="b"/>
                      <a:r>
                        <a:rPr lang="en-GB" sz="1100" b="0" i="0" u="none" strike="noStrike">
                          <a:solidFill>
                            <a:srgbClr val="000000"/>
                          </a:solidFill>
                          <a:effectLst/>
                          <a:latin typeface="Calibri" panose="020F0502020204030204" pitchFamily="34" charset="0"/>
                        </a:rPr>
                        <a:t>9.12.2020</a:t>
                      </a:r>
                    </a:p>
                  </a:txBody>
                  <a:tcPr marL="7620" marR="7620" marT="7620" marB="0"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0,3595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0,3140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4,2400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189178295"/>
                  </a:ext>
                </a:extLst>
              </a:tr>
              <a:tr h="234355">
                <a:tc>
                  <a:txBody>
                    <a:bodyPr/>
                    <a:lstStyle/>
                    <a:p>
                      <a:pPr algn="l" fontAlgn="b"/>
                      <a:r>
                        <a:rPr lang="en-GB" sz="1100" b="0" i="0" u="none" strike="noStrike">
                          <a:solidFill>
                            <a:srgbClr val="000000"/>
                          </a:solidFill>
                          <a:effectLst/>
                          <a:latin typeface="Calibri" panose="020F0502020204030204" pitchFamily="34" charset="0"/>
                        </a:rPr>
                        <a:t>10.12.2020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0,3595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0,3160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4,2800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82803890"/>
                  </a:ext>
                </a:extLst>
              </a:tr>
              <a:tr h="234355">
                <a:tc>
                  <a:txBody>
                    <a:bodyPr/>
                    <a:lstStyle/>
                    <a:p>
                      <a:pPr algn="l" fontAlgn="b"/>
                      <a:r>
                        <a:rPr lang="en-GB" sz="1100" b="0" i="0" u="none" strike="noStrike">
                          <a:solidFill>
                            <a:srgbClr val="000000"/>
                          </a:solidFill>
                          <a:effectLst/>
                          <a:latin typeface="Calibri" panose="020F0502020204030204" pitchFamily="34" charset="0"/>
                        </a:rPr>
                        <a:t>11.12.2020</a:t>
                      </a:r>
                    </a:p>
                  </a:txBody>
                  <a:tcPr marL="7620" marR="7620" marT="7620" marB="0"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0,3585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0,3160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4,3000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318805680"/>
                  </a:ext>
                </a:extLst>
              </a:tr>
              <a:tr h="234355">
                <a:tc>
                  <a:txBody>
                    <a:bodyPr/>
                    <a:lstStyle/>
                    <a:p>
                      <a:pPr algn="l" fontAlgn="b"/>
                      <a:r>
                        <a:rPr lang="en-GB" sz="1100" b="0" i="0" u="none" strike="noStrike">
                          <a:solidFill>
                            <a:srgbClr val="000000"/>
                          </a:solidFill>
                          <a:effectLst/>
                          <a:latin typeface="Calibri" panose="020F0502020204030204" pitchFamily="34" charset="0"/>
                        </a:rPr>
                        <a:t>14.12.2020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0,3630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0,3160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4,2800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3431563"/>
                  </a:ext>
                </a:extLst>
              </a:tr>
              <a:tr h="234355">
                <a:tc>
                  <a:txBody>
                    <a:bodyPr/>
                    <a:lstStyle/>
                    <a:p>
                      <a:pPr algn="l" fontAlgn="b"/>
                      <a:r>
                        <a:rPr lang="en-GB" sz="1100" b="0" i="0" u="none" strike="noStrike">
                          <a:solidFill>
                            <a:srgbClr val="000000"/>
                          </a:solidFill>
                          <a:effectLst/>
                          <a:latin typeface="Calibri" panose="020F0502020204030204" pitchFamily="34" charset="0"/>
                        </a:rPr>
                        <a:t>15.12.2020</a:t>
                      </a:r>
                    </a:p>
                  </a:txBody>
                  <a:tcPr marL="7620" marR="7620" marT="7620" marB="0"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0,3630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0,3140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r">
                        <a:lnSpc>
                          <a:spcPct val="115000"/>
                        </a:lnSpc>
                        <a:spcAft>
                          <a:spcPts val="0"/>
                        </a:spcAft>
                      </a:pPr>
                      <a:r>
                        <a:rPr lang="en-US" sz="700" cap="none" spc="0">
                          <a:solidFill>
                            <a:schemeClr val="tx1"/>
                          </a:solidFill>
                          <a:effectLst/>
                        </a:rPr>
                        <a:t>4,2800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4020916"/>
                  </a:ext>
                </a:extLst>
              </a:tr>
              <a:tr h="234355">
                <a:tc>
                  <a:txBody>
                    <a:bodyPr/>
                    <a:lstStyle/>
                    <a:p>
                      <a:pPr algn="l" fontAlgn="b"/>
                      <a:r>
                        <a:rPr lang="en-GB" sz="1100" b="0" i="0" u="none" strike="noStrike">
                          <a:solidFill>
                            <a:srgbClr val="000000"/>
                          </a:solidFill>
                          <a:effectLst/>
                          <a:latin typeface="Calibri" panose="020F0502020204030204" pitchFamily="34" charset="0"/>
                        </a:rPr>
                        <a:t>16.12.2020</a:t>
                      </a:r>
                    </a:p>
                  </a:txBody>
                  <a:tcPr marL="7620" marR="7620" marT="7620" marB="0"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0,3625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0,3180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a:lnSpc>
                          <a:spcPct val="115000"/>
                        </a:lnSpc>
                        <a:spcAft>
                          <a:spcPts val="0"/>
                        </a:spcAft>
                      </a:pPr>
                      <a:r>
                        <a:rPr lang="en-US" sz="700" cap="none" spc="0">
                          <a:solidFill>
                            <a:schemeClr val="tx1"/>
                          </a:solidFill>
                          <a:effectLst/>
                        </a:rPr>
                        <a:t>4,2600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30218169"/>
                  </a:ext>
                </a:extLst>
              </a:tr>
              <a:tr h="234355">
                <a:tc>
                  <a:txBody>
                    <a:bodyPr/>
                    <a:lstStyle/>
                    <a:p>
                      <a:pPr algn="l" fontAlgn="b"/>
                      <a:r>
                        <a:rPr lang="en-GB" sz="1100" b="0" i="0" u="none" strike="noStrike" dirty="0">
                          <a:solidFill>
                            <a:srgbClr val="000000"/>
                          </a:solidFill>
                          <a:effectLst/>
                          <a:latin typeface="Calibri" panose="020F0502020204030204" pitchFamily="34" charset="0"/>
                        </a:rPr>
                        <a:t>17.12.2020</a:t>
                      </a:r>
                    </a:p>
                  </a:txBody>
                  <a:tcPr marL="7620" marR="7620" marT="7620" marB="0"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a:lnSpc>
                          <a:spcPct val="115000"/>
                        </a:lnSpc>
                        <a:spcAft>
                          <a:spcPts val="0"/>
                        </a:spcAft>
                      </a:pPr>
                      <a:r>
                        <a:rPr lang="en-US" sz="700" cap="none" spc="0">
                          <a:solidFill>
                            <a:schemeClr val="tx1"/>
                          </a:solidFill>
                          <a:effectLst/>
                        </a:rPr>
                        <a:t>0,3645</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12700" cmpd="sng">
                      <a:noFill/>
                      <a:prstDash val="solid"/>
                    </a:lnB>
                    <a:noFill/>
                  </a:tcPr>
                </a:tc>
                <a:tc>
                  <a:txBody>
                    <a:bodyPr/>
                    <a:lstStyle/>
                    <a:p>
                      <a:pPr algn="r">
                        <a:lnSpc>
                          <a:spcPct val="115000"/>
                        </a:lnSpc>
                        <a:spcAft>
                          <a:spcPts val="0"/>
                        </a:spcAft>
                      </a:pPr>
                      <a:r>
                        <a:rPr lang="en-US" sz="700" cap="none" spc="0">
                          <a:solidFill>
                            <a:schemeClr val="tx1"/>
                          </a:solidFill>
                          <a:effectLst/>
                        </a:rPr>
                        <a:t>0,3200</a:t>
                      </a:r>
                      <a:endParaRPr lang="en-GB" sz="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12700" cmpd="sng">
                      <a:noFill/>
                      <a:prstDash val="solid"/>
                    </a:lnB>
                    <a:noFill/>
                  </a:tcPr>
                </a:tc>
                <a:tc>
                  <a:txBody>
                    <a:bodyPr/>
                    <a:lstStyle/>
                    <a:p>
                      <a:pPr algn="r">
                        <a:lnSpc>
                          <a:spcPct val="115000"/>
                        </a:lnSpc>
                        <a:spcAft>
                          <a:spcPts val="0"/>
                        </a:spcAft>
                      </a:pPr>
                      <a:r>
                        <a:rPr lang="en-US" sz="700" cap="none" spc="0" dirty="0">
                          <a:solidFill>
                            <a:schemeClr val="tx1"/>
                          </a:solidFill>
                          <a:effectLst/>
                        </a:rPr>
                        <a:t>4,2000</a:t>
                      </a:r>
                      <a:endParaRPr lang="en-GB" sz="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17" marR="37947" marT="10119" marB="7589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98001321"/>
                  </a:ext>
                </a:extLst>
              </a:tr>
            </a:tbl>
          </a:graphicData>
        </a:graphic>
      </p:graphicFrame>
    </p:spTree>
    <p:extLst>
      <p:ext uri="{BB962C8B-B14F-4D97-AF65-F5344CB8AC3E}">
        <p14:creationId xmlns:p14="http://schemas.microsoft.com/office/powerpoint/2010/main" val="123312852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E85D0-C6DA-4DE8-B7AB-461F09A0A73E}"/>
              </a:ext>
            </a:extLst>
          </p:cNvPr>
          <p:cNvSpPr>
            <a:spLocks noGrp="1"/>
          </p:cNvSpPr>
          <p:nvPr>
            <p:ph type="title"/>
          </p:nvPr>
        </p:nvSpPr>
        <p:spPr>
          <a:xfrm>
            <a:off x="1097280" y="286603"/>
            <a:ext cx="10058400" cy="1450757"/>
          </a:xfrm>
        </p:spPr>
        <p:txBody>
          <a:bodyPr>
            <a:normAutofit/>
          </a:bodyPr>
          <a:lstStyle/>
          <a:p>
            <a:r>
              <a:rPr lang="en-GB"/>
              <a:t>PRICE EVOLUTION (SAMPLE)</a:t>
            </a:r>
            <a:endParaRPr lang="en-GB" dirty="0"/>
          </a:p>
        </p:txBody>
      </p:sp>
      <p:cxnSp>
        <p:nvCxnSpPr>
          <p:cNvPr id="21"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hart 6">
            <a:extLst>
              <a:ext uri="{FF2B5EF4-FFF2-40B4-BE49-F238E27FC236}">
                <a16:creationId xmlns:a16="http://schemas.microsoft.com/office/drawing/2014/main" id="{00000000-0008-0000-0100-00000D000000}"/>
              </a:ext>
            </a:extLst>
          </p:cNvPr>
          <p:cNvGraphicFramePr>
            <a:graphicFrameLocks/>
          </p:cNvGraphicFramePr>
          <p:nvPr/>
        </p:nvGraphicFramePr>
        <p:xfrm>
          <a:off x="3792310" y="2128156"/>
          <a:ext cx="4607379" cy="26016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00000000-0008-0000-0100-00000D000000}"/>
              </a:ext>
            </a:extLst>
          </p:cNvPr>
          <p:cNvGraphicFramePr>
            <a:graphicFrameLocks noGrp="1"/>
          </p:cNvGraphicFramePr>
          <p:nvPr>
            <p:ph idx="1"/>
          </p:nvPr>
        </p:nvGraphicFramePr>
        <p:xfrm>
          <a:off x="1096963" y="2108200"/>
          <a:ext cx="102489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89923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1CFDA-03E2-4E12-A2D9-C674D9C26405}"/>
              </a:ext>
            </a:extLst>
          </p:cNvPr>
          <p:cNvSpPr>
            <a:spLocks noGrp="1"/>
          </p:cNvSpPr>
          <p:nvPr>
            <p:ph type="title"/>
          </p:nvPr>
        </p:nvSpPr>
        <p:spPr>
          <a:xfrm>
            <a:off x="1097280" y="286603"/>
            <a:ext cx="10058400" cy="1450757"/>
          </a:xfrm>
        </p:spPr>
        <p:txBody>
          <a:bodyPr>
            <a:normAutofit/>
          </a:bodyPr>
          <a:lstStyle/>
          <a:p>
            <a:r>
              <a:rPr lang="en-GB" dirty="0"/>
              <a:t>PRICE EVOLUTION (SAMPLE)</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9">
            <a:extLst>
              <a:ext uri="{FF2B5EF4-FFF2-40B4-BE49-F238E27FC236}">
                <a16:creationId xmlns:a16="http://schemas.microsoft.com/office/drawing/2014/main" id="{00000000-0008-0000-0100-00000F000000}"/>
              </a:ext>
            </a:extLst>
          </p:cNvPr>
          <p:cNvGraphicFramePr>
            <a:graphicFrameLocks noGrp="1"/>
          </p:cNvGraphicFramePr>
          <p:nvPr>
            <p:ph idx="1"/>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9338945"/>
      </p:ext>
    </p:extLst>
  </p:cSld>
  <p:clrMapOvr>
    <a:masterClrMapping/>
  </p:clrMapOvr>
  <p:transition spd="med">
    <p:pull/>
  </p:transition>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41</TotalTime>
  <Words>727</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Univers</vt:lpstr>
      <vt:lpstr>Univers Condensed</vt:lpstr>
      <vt:lpstr>RetrospectVTI</vt:lpstr>
      <vt:lpstr>Risk and Investments</vt:lpstr>
      <vt:lpstr>INTRODUCTION</vt:lpstr>
      <vt:lpstr>PORTFOLIO COMPANIES</vt:lpstr>
      <vt:lpstr>OMV PETROM S.A.</vt:lpstr>
      <vt:lpstr>TURISM FELIX S.A.</vt:lpstr>
      <vt:lpstr>AEROSTAR S.A.</vt:lpstr>
      <vt:lpstr>STOCK ANALYSIS</vt:lpstr>
      <vt:lpstr>PRICE EVOLUTION (SAMPLE)</vt:lpstr>
      <vt:lpstr>PRICE EVOLUTION (SAMPLE)</vt:lpstr>
      <vt:lpstr>PRICE EVOLUTION (SAMPLE)</vt:lpstr>
      <vt:lpstr>MEAN RETURN AND RISK</vt:lpstr>
      <vt:lpstr>VARIANCE-COVARIANCE MATRIX</vt:lpstr>
      <vt:lpstr>PORTFOLIO RETURN</vt:lpstr>
      <vt:lpstr>PORTFOLIO RISK</vt:lpstr>
      <vt:lpstr>Sensitivity and Volatility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and Investments</dc:title>
  <dc:creator>Dragos Neacsu</dc:creator>
  <cp:lastModifiedBy>Dragos Neacsu</cp:lastModifiedBy>
  <cp:revision>2</cp:revision>
  <dcterms:created xsi:type="dcterms:W3CDTF">2021-01-20T10:07:25Z</dcterms:created>
  <dcterms:modified xsi:type="dcterms:W3CDTF">2021-02-03T21:59:41Z</dcterms:modified>
</cp:coreProperties>
</file>