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9019838" cy="10698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034429"/>
    <a:srgbClr val="336600"/>
    <a:srgbClr val="006600"/>
    <a:srgbClr val="00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7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7480" y="1750834"/>
            <a:ext cx="14264879" cy="3724546"/>
          </a:xfrm>
        </p:spPr>
        <p:txBody>
          <a:bodyPr anchor="b"/>
          <a:lstStyle>
            <a:lvl1pPr algn="ctr">
              <a:defRPr sz="9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7480" y="5619013"/>
            <a:ext cx="14264879" cy="2582912"/>
          </a:xfrm>
        </p:spPr>
        <p:txBody>
          <a:bodyPr/>
          <a:lstStyle>
            <a:lvl1pPr marL="0" indent="0" algn="ctr">
              <a:buNone/>
              <a:defRPr sz="3744"/>
            </a:lvl1pPr>
            <a:lvl2pPr marL="713232" indent="0" algn="ctr">
              <a:buNone/>
              <a:defRPr sz="3120"/>
            </a:lvl2pPr>
            <a:lvl3pPr marL="1426464" indent="0" algn="ctr">
              <a:buNone/>
              <a:defRPr sz="2808"/>
            </a:lvl3pPr>
            <a:lvl4pPr marL="2139696" indent="0" algn="ctr">
              <a:buNone/>
              <a:defRPr sz="2496"/>
            </a:lvl4pPr>
            <a:lvl5pPr marL="2852928" indent="0" algn="ctr">
              <a:buNone/>
              <a:defRPr sz="2496"/>
            </a:lvl5pPr>
            <a:lvl6pPr marL="3566160" indent="0" algn="ctr">
              <a:buNone/>
              <a:defRPr sz="2496"/>
            </a:lvl6pPr>
            <a:lvl7pPr marL="4279392" indent="0" algn="ctr">
              <a:buNone/>
              <a:defRPr sz="2496"/>
            </a:lvl7pPr>
            <a:lvl8pPr marL="4992624" indent="0" algn="ctr">
              <a:buNone/>
              <a:defRPr sz="2496"/>
            </a:lvl8pPr>
            <a:lvl9pPr marL="5705856" indent="0" algn="ctr">
              <a:buNone/>
              <a:defRPr sz="24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65B9-0EA4-4323-B136-D09E652B4712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83B5-0A18-4938-9701-220EF6EA7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0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65B9-0EA4-4323-B136-D09E652B4712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83B5-0A18-4938-9701-220EF6EA7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1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11071" y="569578"/>
            <a:ext cx="4101153" cy="9066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7614" y="569578"/>
            <a:ext cx="12065710" cy="90661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65B9-0EA4-4323-B136-D09E652B4712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83B5-0A18-4938-9701-220EF6EA7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2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65B9-0EA4-4323-B136-D09E652B4712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83B5-0A18-4938-9701-220EF6EA7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5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708" y="2667113"/>
            <a:ext cx="16404610" cy="4450138"/>
          </a:xfrm>
        </p:spPr>
        <p:txBody>
          <a:bodyPr anchor="b"/>
          <a:lstStyle>
            <a:lvl1pPr>
              <a:defRPr sz="9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708" y="7159351"/>
            <a:ext cx="16404610" cy="2340222"/>
          </a:xfrm>
        </p:spPr>
        <p:txBody>
          <a:bodyPr/>
          <a:lstStyle>
            <a:lvl1pPr marL="0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1pPr>
            <a:lvl2pPr marL="713232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2pPr>
            <a:lvl3pPr marL="1426464" indent="0">
              <a:buNone/>
              <a:defRPr sz="2808">
                <a:solidFill>
                  <a:schemeClr val="tx1">
                    <a:tint val="75000"/>
                  </a:schemeClr>
                </a:solidFill>
              </a:defRPr>
            </a:lvl3pPr>
            <a:lvl4pPr marL="2139696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4pPr>
            <a:lvl5pPr marL="2852928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5pPr>
            <a:lvl6pPr marL="3566160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6pPr>
            <a:lvl7pPr marL="4279392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7pPr>
            <a:lvl8pPr marL="4992624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8pPr>
            <a:lvl9pPr marL="5705856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65B9-0EA4-4323-B136-D09E652B4712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83B5-0A18-4938-9701-220EF6EA7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9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7614" y="2847891"/>
            <a:ext cx="8083431" cy="6787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8793" y="2847891"/>
            <a:ext cx="8083431" cy="6787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65B9-0EA4-4323-B136-D09E652B4712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83B5-0A18-4938-9701-220EF6EA7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8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091" y="569579"/>
            <a:ext cx="16404610" cy="20678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0092" y="2622536"/>
            <a:ext cx="8046282" cy="1285265"/>
          </a:xfrm>
        </p:spPr>
        <p:txBody>
          <a:bodyPr anchor="b"/>
          <a:lstStyle>
            <a:lvl1pPr marL="0" indent="0">
              <a:buNone/>
              <a:defRPr sz="3744" b="1"/>
            </a:lvl1pPr>
            <a:lvl2pPr marL="713232" indent="0">
              <a:buNone/>
              <a:defRPr sz="3120" b="1"/>
            </a:lvl2pPr>
            <a:lvl3pPr marL="1426464" indent="0">
              <a:buNone/>
              <a:defRPr sz="2808" b="1"/>
            </a:lvl3pPr>
            <a:lvl4pPr marL="2139696" indent="0">
              <a:buNone/>
              <a:defRPr sz="2496" b="1"/>
            </a:lvl4pPr>
            <a:lvl5pPr marL="2852928" indent="0">
              <a:buNone/>
              <a:defRPr sz="2496" b="1"/>
            </a:lvl5pPr>
            <a:lvl6pPr marL="3566160" indent="0">
              <a:buNone/>
              <a:defRPr sz="2496" b="1"/>
            </a:lvl6pPr>
            <a:lvl7pPr marL="4279392" indent="0">
              <a:buNone/>
              <a:defRPr sz="2496" b="1"/>
            </a:lvl7pPr>
            <a:lvl8pPr marL="4992624" indent="0">
              <a:buNone/>
              <a:defRPr sz="2496" b="1"/>
            </a:lvl8pPr>
            <a:lvl9pPr marL="5705856" indent="0">
              <a:buNone/>
              <a:defRPr sz="24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0092" y="3907801"/>
            <a:ext cx="8046282" cy="574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28793" y="2622536"/>
            <a:ext cx="8085908" cy="1285265"/>
          </a:xfrm>
        </p:spPr>
        <p:txBody>
          <a:bodyPr anchor="b"/>
          <a:lstStyle>
            <a:lvl1pPr marL="0" indent="0">
              <a:buNone/>
              <a:defRPr sz="3744" b="1"/>
            </a:lvl1pPr>
            <a:lvl2pPr marL="713232" indent="0">
              <a:buNone/>
              <a:defRPr sz="3120" b="1"/>
            </a:lvl2pPr>
            <a:lvl3pPr marL="1426464" indent="0">
              <a:buNone/>
              <a:defRPr sz="2808" b="1"/>
            </a:lvl3pPr>
            <a:lvl4pPr marL="2139696" indent="0">
              <a:buNone/>
              <a:defRPr sz="2496" b="1"/>
            </a:lvl4pPr>
            <a:lvl5pPr marL="2852928" indent="0">
              <a:buNone/>
              <a:defRPr sz="2496" b="1"/>
            </a:lvl5pPr>
            <a:lvl6pPr marL="3566160" indent="0">
              <a:buNone/>
              <a:defRPr sz="2496" b="1"/>
            </a:lvl6pPr>
            <a:lvl7pPr marL="4279392" indent="0">
              <a:buNone/>
              <a:defRPr sz="2496" b="1"/>
            </a:lvl7pPr>
            <a:lvl8pPr marL="4992624" indent="0">
              <a:buNone/>
              <a:defRPr sz="2496" b="1"/>
            </a:lvl8pPr>
            <a:lvl9pPr marL="5705856" indent="0">
              <a:buNone/>
              <a:defRPr sz="24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28793" y="3907801"/>
            <a:ext cx="8085908" cy="574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65B9-0EA4-4323-B136-D09E652B4712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83B5-0A18-4938-9701-220EF6EA7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6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65B9-0EA4-4323-B136-D09E652B4712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83B5-0A18-4938-9701-220EF6EA7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1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65B9-0EA4-4323-B136-D09E652B4712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83B5-0A18-4938-9701-220EF6EA7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6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092" y="713211"/>
            <a:ext cx="6134392" cy="2496238"/>
          </a:xfrm>
        </p:spPr>
        <p:txBody>
          <a:bodyPr anchor="b"/>
          <a:lstStyle>
            <a:lvl1pPr>
              <a:defRPr sz="49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5908" y="1540338"/>
            <a:ext cx="9628793" cy="7602630"/>
          </a:xfrm>
        </p:spPr>
        <p:txBody>
          <a:bodyPr/>
          <a:lstStyle>
            <a:lvl1pPr>
              <a:defRPr sz="4992"/>
            </a:lvl1pPr>
            <a:lvl2pPr>
              <a:defRPr sz="4368"/>
            </a:lvl2pPr>
            <a:lvl3pPr>
              <a:defRPr sz="3744"/>
            </a:lvl3pPr>
            <a:lvl4pPr>
              <a:defRPr sz="3120"/>
            </a:lvl4pPr>
            <a:lvl5pPr>
              <a:defRPr sz="3120"/>
            </a:lvl5pPr>
            <a:lvl6pPr>
              <a:defRPr sz="3120"/>
            </a:lvl6pPr>
            <a:lvl7pPr>
              <a:defRPr sz="3120"/>
            </a:lvl7pPr>
            <a:lvl8pPr>
              <a:defRPr sz="3120"/>
            </a:lvl8pPr>
            <a:lvl9pPr>
              <a:defRPr sz="31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0092" y="3209449"/>
            <a:ext cx="6134392" cy="5945901"/>
          </a:xfrm>
        </p:spPr>
        <p:txBody>
          <a:bodyPr/>
          <a:lstStyle>
            <a:lvl1pPr marL="0" indent="0">
              <a:buNone/>
              <a:defRPr sz="2496"/>
            </a:lvl1pPr>
            <a:lvl2pPr marL="713232" indent="0">
              <a:buNone/>
              <a:defRPr sz="2184"/>
            </a:lvl2pPr>
            <a:lvl3pPr marL="1426464" indent="0">
              <a:buNone/>
              <a:defRPr sz="1872"/>
            </a:lvl3pPr>
            <a:lvl4pPr marL="2139696" indent="0">
              <a:buNone/>
              <a:defRPr sz="1560"/>
            </a:lvl4pPr>
            <a:lvl5pPr marL="2852928" indent="0">
              <a:buNone/>
              <a:defRPr sz="1560"/>
            </a:lvl5pPr>
            <a:lvl6pPr marL="3566160" indent="0">
              <a:buNone/>
              <a:defRPr sz="1560"/>
            </a:lvl6pPr>
            <a:lvl7pPr marL="4279392" indent="0">
              <a:buNone/>
              <a:defRPr sz="1560"/>
            </a:lvl7pPr>
            <a:lvl8pPr marL="4992624" indent="0">
              <a:buNone/>
              <a:defRPr sz="1560"/>
            </a:lvl8pPr>
            <a:lvl9pPr marL="5705856" indent="0">
              <a:buNone/>
              <a:defRPr sz="15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65B9-0EA4-4323-B136-D09E652B4712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83B5-0A18-4938-9701-220EF6EA7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8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092" y="713211"/>
            <a:ext cx="6134392" cy="2496238"/>
          </a:xfrm>
        </p:spPr>
        <p:txBody>
          <a:bodyPr anchor="b"/>
          <a:lstStyle>
            <a:lvl1pPr>
              <a:defRPr sz="49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85908" y="1540338"/>
            <a:ext cx="9628793" cy="7602630"/>
          </a:xfrm>
        </p:spPr>
        <p:txBody>
          <a:bodyPr anchor="t"/>
          <a:lstStyle>
            <a:lvl1pPr marL="0" indent="0">
              <a:buNone/>
              <a:defRPr sz="4992"/>
            </a:lvl1pPr>
            <a:lvl2pPr marL="713232" indent="0">
              <a:buNone/>
              <a:defRPr sz="4368"/>
            </a:lvl2pPr>
            <a:lvl3pPr marL="1426464" indent="0">
              <a:buNone/>
              <a:defRPr sz="3744"/>
            </a:lvl3pPr>
            <a:lvl4pPr marL="2139696" indent="0">
              <a:buNone/>
              <a:defRPr sz="3120"/>
            </a:lvl4pPr>
            <a:lvl5pPr marL="2852928" indent="0">
              <a:buNone/>
              <a:defRPr sz="3120"/>
            </a:lvl5pPr>
            <a:lvl6pPr marL="3566160" indent="0">
              <a:buNone/>
              <a:defRPr sz="3120"/>
            </a:lvl6pPr>
            <a:lvl7pPr marL="4279392" indent="0">
              <a:buNone/>
              <a:defRPr sz="3120"/>
            </a:lvl7pPr>
            <a:lvl8pPr marL="4992624" indent="0">
              <a:buNone/>
              <a:defRPr sz="3120"/>
            </a:lvl8pPr>
            <a:lvl9pPr marL="5705856" indent="0">
              <a:buNone/>
              <a:defRPr sz="312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0092" y="3209449"/>
            <a:ext cx="6134392" cy="5945901"/>
          </a:xfrm>
        </p:spPr>
        <p:txBody>
          <a:bodyPr/>
          <a:lstStyle>
            <a:lvl1pPr marL="0" indent="0">
              <a:buNone/>
              <a:defRPr sz="2496"/>
            </a:lvl1pPr>
            <a:lvl2pPr marL="713232" indent="0">
              <a:buNone/>
              <a:defRPr sz="2184"/>
            </a:lvl2pPr>
            <a:lvl3pPr marL="1426464" indent="0">
              <a:buNone/>
              <a:defRPr sz="1872"/>
            </a:lvl3pPr>
            <a:lvl4pPr marL="2139696" indent="0">
              <a:buNone/>
              <a:defRPr sz="1560"/>
            </a:lvl4pPr>
            <a:lvl5pPr marL="2852928" indent="0">
              <a:buNone/>
              <a:defRPr sz="1560"/>
            </a:lvl5pPr>
            <a:lvl6pPr marL="3566160" indent="0">
              <a:buNone/>
              <a:defRPr sz="1560"/>
            </a:lvl6pPr>
            <a:lvl7pPr marL="4279392" indent="0">
              <a:buNone/>
              <a:defRPr sz="1560"/>
            </a:lvl7pPr>
            <a:lvl8pPr marL="4992624" indent="0">
              <a:buNone/>
              <a:defRPr sz="1560"/>
            </a:lvl8pPr>
            <a:lvl9pPr marL="5705856" indent="0">
              <a:buNone/>
              <a:defRPr sz="15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65B9-0EA4-4323-B136-D09E652B4712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83B5-0A18-4938-9701-220EF6EA7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6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7614" y="569579"/>
            <a:ext cx="16404610" cy="2067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7614" y="2847891"/>
            <a:ext cx="16404610" cy="6787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7614" y="9915613"/>
            <a:ext cx="4279464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065B9-0EA4-4323-B136-D09E652B4712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00322" y="9915613"/>
            <a:ext cx="6419195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32760" y="9915613"/>
            <a:ext cx="4279464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083B5-0A18-4938-9701-220EF6EA7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0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26464" rtl="0" eaLnBrk="1" latinLnBrk="0" hangingPunct="1">
        <a:lnSpc>
          <a:spcPct val="90000"/>
        </a:lnSpc>
        <a:spcBef>
          <a:spcPct val="0"/>
        </a:spcBef>
        <a:buNone/>
        <a:defRPr sz="68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616" indent="-356616" algn="l" defTabSz="1426464" rtl="0" eaLnBrk="1" latinLnBrk="0" hangingPunct="1">
        <a:lnSpc>
          <a:spcPct val="90000"/>
        </a:lnSpc>
        <a:spcBef>
          <a:spcPts val="1560"/>
        </a:spcBef>
        <a:buFont typeface="Arial" panose="020B0604020202020204" pitchFamily="34" charset="0"/>
        <a:buChar char="•"/>
        <a:defRPr sz="4368" kern="1200">
          <a:solidFill>
            <a:schemeClr val="tx1"/>
          </a:solidFill>
          <a:latin typeface="+mn-lt"/>
          <a:ea typeface="+mn-ea"/>
          <a:cs typeface="+mn-cs"/>
        </a:defRPr>
      </a:lvl1pPr>
      <a:lvl2pPr marL="1069848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4" kern="1200">
          <a:solidFill>
            <a:schemeClr val="tx1"/>
          </a:solidFill>
          <a:latin typeface="+mn-lt"/>
          <a:ea typeface="+mn-ea"/>
          <a:cs typeface="+mn-cs"/>
        </a:defRPr>
      </a:lvl2pPr>
      <a:lvl3pPr marL="1783080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3pPr>
      <a:lvl4pPr marL="2496312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4pPr>
      <a:lvl5pPr marL="3209544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5pPr>
      <a:lvl6pPr marL="3922776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6pPr>
      <a:lvl7pPr marL="4636008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7pPr>
      <a:lvl8pPr marL="5349240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8pPr>
      <a:lvl9pPr marL="6062472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1pPr>
      <a:lvl2pPr marL="713232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2pPr>
      <a:lvl3pPr marL="1426464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3pPr>
      <a:lvl4pPr marL="2139696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4pPr>
      <a:lvl5pPr marL="2852928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5pPr>
      <a:lvl6pPr marL="3566160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6pPr>
      <a:lvl7pPr marL="4279392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7pPr>
      <a:lvl8pPr marL="4992624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8pPr>
      <a:lvl9pPr marL="5705856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B344151-B152-6333-DA15-0EE769402629}"/>
              </a:ext>
            </a:extLst>
          </p:cNvPr>
          <p:cNvSpPr/>
          <p:nvPr/>
        </p:nvSpPr>
        <p:spPr>
          <a:xfrm>
            <a:off x="9871176" y="-1"/>
            <a:ext cx="9017716" cy="10698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DE92B9-A000-EB6A-B18C-3FF2ECFE0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036" y="97811"/>
            <a:ext cx="8417454" cy="990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374DB8A-330C-4426-633C-42DF102A3EAB}"/>
              </a:ext>
            </a:extLst>
          </p:cNvPr>
          <p:cNvSpPr/>
          <p:nvPr/>
        </p:nvSpPr>
        <p:spPr>
          <a:xfrm>
            <a:off x="0" y="0"/>
            <a:ext cx="9788577" cy="1224379"/>
          </a:xfrm>
          <a:prstGeom prst="rect">
            <a:avLst/>
          </a:prstGeom>
          <a:solidFill>
            <a:srgbClr val="03442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Dr Luong Huy Quang</a:t>
            </a:r>
          </a:p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Address</a:t>
            </a:r>
          </a:p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Phone 1234567890</a:t>
            </a:r>
          </a:p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Patient information view</a:t>
            </a:r>
          </a:p>
          <a:p>
            <a:endParaRPr lang="en-US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D0D890-48BF-E5C2-888B-9BFD6DE36A23}"/>
              </a:ext>
            </a:extLst>
          </p:cNvPr>
          <p:cNvSpPr/>
          <p:nvPr/>
        </p:nvSpPr>
        <p:spPr>
          <a:xfrm>
            <a:off x="-1" y="1351612"/>
            <a:ext cx="9788577" cy="89549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Name: 						Male 		YOB</a:t>
            </a:r>
          </a:p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69F5D1-AC4B-6D5B-0221-EEB032D86005}"/>
              </a:ext>
            </a:extLst>
          </p:cNvPr>
          <p:cNvSpPr/>
          <p:nvPr/>
        </p:nvSpPr>
        <p:spPr>
          <a:xfrm>
            <a:off x="130474" y="9838267"/>
            <a:ext cx="6005284" cy="3357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Để xem tiếp / trước: 	Di động: vuốt ngang		Máy tính: lăn chuột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AE6603-A35F-5786-A103-C85B8FCD32EB}"/>
              </a:ext>
            </a:extLst>
          </p:cNvPr>
          <p:cNvSpPr/>
          <p:nvPr/>
        </p:nvSpPr>
        <p:spPr>
          <a:xfrm>
            <a:off x="17055633" y="10103959"/>
            <a:ext cx="1632857" cy="3357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Trở về danh sách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11BF7-9EDD-8189-CE42-E69C187968A0}"/>
              </a:ext>
            </a:extLst>
          </p:cNvPr>
          <p:cNvSpPr/>
          <p:nvPr/>
        </p:nvSpPr>
        <p:spPr>
          <a:xfrm>
            <a:off x="10271036" y="10103959"/>
            <a:ext cx="1632857" cy="3357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Trở về đầu trang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42266E-FE65-3355-80AE-C9CB00B10658}"/>
              </a:ext>
            </a:extLst>
          </p:cNvPr>
          <p:cNvSpPr/>
          <p:nvPr/>
        </p:nvSpPr>
        <p:spPr>
          <a:xfrm>
            <a:off x="130946" y="1471348"/>
            <a:ext cx="2573065" cy="3357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Patient selector (dropdown)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553C94-D72D-C42B-5BDD-500C6A125A24}"/>
              </a:ext>
            </a:extLst>
          </p:cNvPr>
          <p:cNvSpPr/>
          <p:nvPr/>
        </p:nvSpPr>
        <p:spPr>
          <a:xfrm>
            <a:off x="130946" y="2435082"/>
            <a:ext cx="4741500" cy="16633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[+] Problem list [condition, date]</a:t>
            </a:r>
          </a:p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24777F-DC7C-E7CC-48B1-9F9F150FBA02}"/>
              </a:ext>
            </a:extLst>
          </p:cNvPr>
          <p:cNvSpPr/>
          <p:nvPr/>
        </p:nvSpPr>
        <p:spPr>
          <a:xfrm>
            <a:off x="4929746" y="2435081"/>
            <a:ext cx="4741500" cy="1663309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[+] Medications</a:t>
            </a:r>
          </a:p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F00D7D-FEF1-5033-0DF2-654265FF45AD}"/>
              </a:ext>
            </a:extLst>
          </p:cNvPr>
          <p:cNvSpPr/>
          <p:nvPr/>
        </p:nvSpPr>
        <p:spPr>
          <a:xfrm>
            <a:off x="130474" y="4216797"/>
            <a:ext cx="4741500" cy="27979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[+] Tim mạch</a:t>
            </a:r>
          </a:p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Điện tâm đồ</a:t>
            </a:r>
          </a:p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2023</a:t>
            </a:r>
          </a:p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2022</a:t>
            </a:r>
          </a:p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Siêu âm tim</a:t>
            </a:r>
          </a:p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CT scan mạch vành</a:t>
            </a:r>
          </a:p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[+] Hô hấp</a:t>
            </a:r>
          </a:p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X quang ngực thẳng</a:t>
            </a:r>
          </a:p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CT ngực không thuốc cản quang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16B851-0CC1-29A7-6E55-8EF13E0505A8}"/>
              </a:ext>
            </a:extLst>
          </p:cNvPr>
          <p:cNvSpPr/>
          <p:nvPr/>
        </p:nvSpPr>
        <p:spPr>
          <a:xfrm>
            <a:off x="4929274" y="4216796"/>
            <a:ext cx="4741500" cy="2797958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[+] Sinh hóa (máu, nước tiểu)</a:t>
            </a:r>
          </a:p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Sinh hóa</a:t>
            </a:r>
          </a:p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TPTNT</a:t>
            </a:r>
          </a:p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[+] Huyết học</a:t>
            </a:r>
          </a:p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[+] Nhũ ảnh</a:t>
            </a:r>
          </a:p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[+] Tuyến giáp</a:t>
            </a:r>
          </a:p>
        </p:txBody>
      </p:sp>
    </p:spTree>
    <p:extLst>
      <p:ext uri="{BB962C8B-B14F-4D97-AF65-F5344CB8AC3E}">
        <p14:creationId xmlns:p14="http://schemas.microsoft.com/office/powerpoint/2010/main" val="584359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2304</TotalTime>
  <Words>132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Luong</dc:creator>
  <cp:lastModifiedBy>Quang Luong</cp:lastModifiedBy>
  <cp:revision>8</cp:revision>
  <dcterms:created xsi:type="dcterms:W3CDTF">2023-10-29T14:19:29Z</dcterms:created>
  <dcterms:modified xsi:type="dcterms:W3CDTF">2023-10-31T04:43:34Z</dcterms:modified>
</cp:coreProperties>
</file>