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035" r:id="rId5"/>
    <p:sldId id="2047" r:id="rId6"/>
    <p:sldId id="2044" r:id="rId7"/>
    <p:sldId id="2025" r:id="rId8"/>
    <p:sldId id="2045" r:id="rId9"/>
    <p:sldId id="2029" r:id="rId10"/>
    <p:sldId id="2037" r:id="rId11"/>
    <p:sldId id="2038" r:id="rId12"/>
    <p:sldId id="2003" r:id="rId13"/>
    <p:sldId id="259" r:id="rId14"/>
    <p:sldId id="2006" r:id="rId15"/>
    <p:sldId id="1996" r:id="rId16"/>
    <p:sldId id="2039" r:id="rId17"/>
    <p:sldId id="2000" r:id="rId18"/>
    <p:sldId id="2040" r:id="rId19"/>
    <p:sldId id="2030" r:id="rId20"/>
    <p:sldId id="2002" r:id="rId21"/>
    <p:sldId id="2007" r:id="rId22"/>
    <p:sldId id="2046" r:id="rId23"/>
    <p:sldId id="2008" r:id="rId24"/>
    <p:sldId id="2009" r:id="rId25"/>
    <p:sldId id="2010" r:id="rId26"/>
    <p:sldId id="2014" r:id="rId27"/>
    <p:sldId id="2015" r:id="rId28"/>
    <p:sldId id="2011" r:id="rId29"/>
    <p:sldId id="2018" r:id="rId30"/>
    <p:sldId id="2013" r:id="rId31"/>
    <p:sldId id="2020" r:id="rId32"/>
    <p:sldId id="2022" r:id="rId33"/>
    <p:sldId id="2042" r:id="rId34"/>
    <p:sldId id="2021" r:id="rId35"/>
    <p:sldId id="2048" r:id="rId36"/>
    <p:sldId id="204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F55DC-A40B-480A-A772-5C5F4529ED43}" v="5" dt="2021-06-07T20:26:14.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59" autoAdjust="0"/>
    <p:restoredTop sz="94684" autoAdjust="0"/>
  </p:normalViewPr>
  <p:slideViewPr>
    <p:cSldViewPr snapToGrid="0">
      <p:cViewPr varScale="1">
        <p:scale>
          <a:sx n="109" d="100"/>
          <a:sy n="109" d="100"/>
        </p:scale>
        <p:origin x="174" y="102"/>
      </p:cViewPr>
      <p:guideLst>
        <p:guide orient="horz" pos="2160"/>
        <p:guide pos="3840"/>
      </p:guideLst>
    </p:cSldViewPr>
  </p:slideViewPr>
  <p:outlineViewPr>
    <p:cViewPr>
      <p:scale>
        <a:sx n="33" d="100"/>
        <a:sy n="33" d="100"/>
      </p:scale>
      <p:origin x="0" y="-912"/>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Paranjape" userId="12ff91c4-1f32-4668-85b5-ca7338848d21" providerId="ADAL" clId="{17CF55DC-A40B-480A-A772-5C5F4529ED43}"/>
    <pc:docChg chg="undo custSel addSld delSld modSld">
      <pc:chgData name="Nitin Paranjape" userId="12ff91c4-1f32-4668-85b5-ca7338848d21" providerId="ADAL" clId="{17CF55DC-A40B-480A-A772-5C5F4529ED43}" dt="2021-05-29T05:50:48.492" v="552" actId="1076"/>
      <pc:docMkLst>
        <pc:docMk/>
      </pc:docMkLst>
      <pc:sldChg chg="del">
        <pc:chgData name="Nitin Paranjape" userId="12ff91c4-1f32-4668-85b5-ca7338848d21" providerId="ADAL" clId="{17CF55DC-A40B-480A-A772-5C5F4529ED43}" dt="2021-05-28T19:43:09.074" v="5" actId="47"/>
        <pc:sldMkLst>
          <pc:docMk/>
          <pc:sldMk cId="1269598053" sldId="1995"/>
        </pc:sldMkLst>
      </pc:sldChg>
      <pc:sldChg chg="del">
        <pc:chgData name="Nitin Paranjape" userId="12ff91c4-1f32-4668-85b5-ca7338848d21" providerId="ADAL" clId="{17CF55DC-A40B-480A-A772-5C5F4529ED43}" dt="2021-05-28T19:43:09.074" v="5" actId="47"/>
        <pc:sldMkLst>
          <pc:docMk/>
          <pc:sldMk cId="3651511342" sldId="2024"/>
        </pc:sldMkLst>
      </pc:sldChg>
      <pc:sldChg chg="del">
        <pc:chgData name="Nitin Paranjape" userId="12ff91c4-1f32-4668-85b5-ca7338848d21" providerId="ADAL" clId="{17CF55DC-A40B-480A-A772-5C5F4529ED43}" dt="2021-05-28T19:43:09.074" v="5" actId="47"/>
        <pc:sldMkLst>
          <pc:docMk/>
          <pc:sldMk cId="3406347701" sldId="2032"/>
        </pc:sldMkLst>
      </pc:sldChg>
      <pc:sldChg chg="del">
        <pc:chgData name="Nitin Paranjape" userId="12ff91c4-1f32-4668-85b5-ca7338848d21" providerId="ADAL" clId="{17CF55DC-A40B-480A-A772-5C5F4529ED43}" dt="2021-05-28T19:43:09.074" v="5" actId="47"/>
        <pc:sldMkLst>
          <pc:docMk/>
          <pc:sldMk cId="2861958606" sldId="2034"/>
        </pc:sldMkLst>
      </pc:sldChg>
      <pc:sldChg chg="del">
        <pc:chgData name="Nitin Paranjape" userId="12ff91c4-1f32-4668-85b5-ca7338848d21" providerId="ADAL" clId="{17CF55DC-A40B-480A-A772-5C5F4529ED43}" dt="2021-05-28T19:42:48.580" v="2" actId="47"/>
        <pc:sldMkLst>
          <pc:docMk/>
          <pc:sldMk cId="444922321" sldId="2036"/>
        </pc:sldMkLst>
      </pc:sldChg>
      <pc:sldChg chg="del">
        <pc:chgData name="Nitin Paranjape" userId="12ff91c4-1f32-4668-85b5-ca7338848d21" providerId="ADAL" clId="{17CF55DC-A40B-480A-A772-5C5F4529ED43}" dt="2021-05-28T19:45:46.876" v="46" actId="47"/>
        <pc:sldMkLst>
          <pc:docMk/>
          <pc:sldMk cId="3415304961" sldId="2041"/>
        </pc:sldMkLst>
      </pc:sldChg>
      <pc:sldChg chg="del">
        <pc:chgData name="Nitin Paranjape" userId="12ff91c4-1f32-4668-85b5-ca7338848d21" providerId="ADAL" clId="{17CF55DC-A40B-480A-A772-5C5F4529ED43}" dt="2021-05-28T19:42:10.091" v="0" actId="47"/>
        <pc:sldMkLst>
          <pc:docMk/>
          <pc:sldMk cId="4134538145" sldId="2043"/>
        </pc:sldMkLst>
      </pc:sldChg>
      <pc:sldChg chg="addSp modSp add mod setBg addAnim setClrOvrMap">
        <pc:chgData name="Nitin Paranjape" userId="12ff91c4-1f32-4668-85b5-ca7338848d21" providerId="ADAL" clId="{17CF55DC-A40B-480A-A772-5C5F4529ED43}" dt="2021-05-28T19:42:54.213" v="4"/>
        <pc:sldMkLst>
          <pc:docMk/>
          <pc:sldMk cId="2609833214" sldId="2045"/>
        </pc:sldMkLst>
        <pc:spChg chg="mod">
          <ac:chgData name="Nitin Paranjape" userId="12ff91c4-1f32-4668-85b5-ca7338848d21" providerId="ADAL" clId="{17CF55DC-A40B-480A-A772-5C5F4529ED43}" dt="2021-05-28T19:42:54.205" v="3" actId="26606"/>
          <ac:spMkLst>
            <pc:docMk/>
            <pc:sldMk cId="2609833214" sldId="2045"/>
            <ac:spMk id="2" creationId="{8DA985B3-DDBA-491F-AF3C-741EFEF147D5}"/>
          </ac:spMkLst>
        </pc:spChg>
        <pc:spChg chg="mod">
          <ac:chgData name="Nitin Paranjape" userId="12ff91c4-1f32-4668-85b5-ca7338848d21" providerId="ADAL" clId="{17CF55DC-A40B-480A-A772-5C5F4529ED43}" dt="2021-05-28T19:42:54.205" v="3" actId="26606"/>
          <ac:spMkLst>
            <pc:docMk/>
            <pc:sldMk cId="2609833214" sldId="2045"/>
            <ac:spMk id="3" creationId="{A9C8F2C4-871C-4B3E-980D-F8D66FCC0A0A}"/>
          </ac:spMkLst>
        </pc:spChg>
        <pc:spChg chg="add">
          <ac:chgData name="Nitin Paranjape" userId="12ff91c4-1f32-4668-85b5-ca7338848d21" providerId="ADAL" clId="{17CF55DC-A40B-480A-A772-5C5F4529ED43}" dt="2021-05-28T19:42:54.205" v="3" actId="26606"/>
          <ac:spMkLst>
            <pc:docMk/>
            <pc:sldMk cId="2609833214" sldId="2045"/>
            <ac:spMk id="9" creationId="{71B2258F-86CA-4D4D-8270-BC05FCDEBFB3}"/>
          </ac:spMkLst>
        </pc:spChg>
        <pc:picChg chg="add">
          <ac:chgData name="Nitin Paranjape" userId="12ff91c4-1f32-4668-85b5-ca7338848d21" providerId="ADAL" clId="{17CF55DC-A40B-480A-A772-5C5F4529ED43}" dt="2021-05-28T19:42:54.205" v="3" actId="26606"/>
          <ac:picMkLst>
            <pc:docMk/>
            <pc:sldMk cId="2609833214" sldId="2045"/>
            <ac:picMk id="5" creationId="{2B01395A-B65C-422B-968C-34A5D7E60BF2}"/>
          </ac:picMkLst>
        </pc:picChg>
      </pc:sldChg>
      <pc:sldChg chg="modSp add mod">
        <pc:chgData name="Nitin Paranjape" userId="12ff91c4-1f32-4668-85b5-ca7338848d21" providerId="ADAL" clId="{17CF55DC-A40B-480A-A772-5C5F4529ED43}" dt="2021-05-28T19:43:58.774" v="9" actId="33524"/>
        <pc:sldMkLst>
          <pc:docMk/>
          <pc:sldMk cId="804199239" sldId="2046"/>
        </pc:sldMkLst>
        <pc:spChg chg="mod">
          <ac:chgData name="Nitin Paranjape" userId="12ff91c4-1f32-4668-85b5-ca7338848d21" providerId="ADAL" clId="{17CF55DC-A40B-480A-A772-5C5F4529ED43}" dt="2021-05-28T19:43:58.774" v="9" actId="33524"/>
          <ac:spMkLst>
            <pc:docMk/>
            <pc:sldMk cId="804199239" sldId="2046"/>
            <ac:spMk id="4" creationId="{8C58676E-E6BA-47F9-8DF9-DFD9DEAF0CF0}"/>
          </ac:spMkLst>
        </pc:spChg>
      </pc:sldChg>
      <pc:sldChg chg="addSp delSp modSp new del mod modClrScheme chgLayout">
        <pc:chgData name="Nitin Paranjape" userId="12ff91c4-1f32-4668-85b5-ca7338848d21" providerId="ADAL" clId="{17CF55DC-A40B-480A-A772-5C5F4529ED43}" dt="2021-05-28T19:45:05.529" v="45" actId="47"/>
        <pc:sldMkLst>
          <pc:docMk/>
          <pc:sldMk cId="1756325566" sldId="2047"/>
        </pc:sldMkLst>
        <pc:spChg chg="del mod ord">
          <ac:chgData name="Nitin Paranjape" userId="12ff91c4-1f32-4668-85b5-ca7338848d21" providerId="ADAL" clId="{17CF55DC-A40B-480A-A772-5C5F4529ED43}" dt="2021-05-28T19:44:21.255" v="11" actId="700"/>
          <ac:spMkLst>
            <pc:docMk/>
            <pc:sldMk cId="1756325566" sldId="2047"/>
            <ac:spMk id="2" creationId="{00145BFB-FE0E-45B3-A67B-14453D512855}"/>
          </ac:spMkLst>
        </pc:spChg>
        <pc:spChg chg="del mod ord">
          <ac:chgData name="Nitin Paranjape" userId="12ff91c4-1f32-4668-85b5-ca7338848d21" providerId="ADAL" clId="{17CF55DC-A40B-480A-A772-5C5F4529ED43}" dt="2021-05-28T19:44:21.255" v="11" actId="700"/>
          <ac:spMkLst>
            <pc:docMk/>
            <pc:sldMk cId="1756325566" sldId="2047"/>
            <ac:spMk id="3" creationId="{E05D0B94-2A52-4500-B254-0D00FA6ACCA4}"/>
          </ac:spMkLst>
        </pc:spChg>
        <pc:spChg chg="add mod ord">
          <ac:chgData name="Nitin Paranjape" userId="12ff91c4-1f32-4668-85b5-ca7338848d21" providerId="ADAL" clId="{17CF55DC-A40B-480A-A772-5C5F4529ED43}" dt="2021-05-28T19:45:02.759" v="44" actId="33524"/>
          <ac:spMkLst>
            <pc:docMk/>
            <pc:sldMk cId="1756325566" sldId="2047"/>
            <ac:spMk id="4" creationId="{ECAED2B3-A4A4-462D-8E18-98613F561B49}"/>
          </ac:spMkLst>
        </pc:spChg>
        <pc:spChg chg="add mod ord">
          <ac:chgData name="Nitin Paranjape" userId="12ff91c4-1f32-4668-85b5-ca7338848d21" providerId="ADAL" clId="{17CF55DC-A40B-480A-A772-5C5F4529ED43}" dt="2021-05-28T19:44:21.255" v="11" actId="700"/>
          <ac:spMkLst>
            <pc:docMk/>
            <pc:sldMk cId="1756325566" sldId="2047"/>
            <ac:spMk id="5" creationId="{4686F156-E12D-4A50-871C-3C2DC02463CE}"/>
          </ac:spMkLst>
        </pc:spChg>
      </pc:sldChg>
      <pc:sldChg chg="modSp new mod">
        <pc:chgData name="Nitin Paranjape" userId="12ff91c4-1f32-4668-85b5-ca7338848d21" providerId="ADAL" clId="{17CF55DC-A40B-480A-A772-5C5F4529ED43}" dt="2021-05-28T19:48:35.906" v="511" actId="113"/>
        <pc:sldMkLst>
          <pc:docMk/>
          <pc:sldMk cId="2897555939" sldId="2047"/>
        </pc:sldMkLst>
        <pc:spChg chg="mod">
          <ac:chgData name="Nitin Paranjape" userId="12ff91c4-1f32-4668-85b5-ca7338848d21" providerId="ADAL" clId="{17CF55DC-A40B-480A-A772-5C5F4529ED43}" dt="2021-05-28T19:46:26.436" v="93" actId="20577"/>
          <ac:spMkLst>
            <pc:docMk/>
            <pc:sldMk cId="2897555939" sldId="2047"/>
            <ac:spMk id="2" creationId="{764873F6-A771-4ED9-9E4C-71C4A023832A}"/>
          </ac:spMkLst>
        </pc:spChg>
        <pc:spChg chg="mod">
          <ac:chgData name="Nitin Paranjape" userId="12ff91c4-1f32-4668-85b5-ca7338848d21" providerId="ADAL" clId="{17CF55DC-A40B-480A-A772-5C5F4529ED43}" dt="2021-05-28T19:48:35.906" v="511" actId="113"/>
          <ac:spMkLst>
            <pc:docMk/>
            <pc:sldMk cId="2897555939" sldId="2047"/>
            <ac:spMk id="3" creationId="{FC827EDD-76EA-42BF-9FAD-E01D2647E773}"/>
          </ac:spMkLst>
        </pc:spChg>
      </pc:sldChg>
      <pc:sldChg chg="addSp delSp modSp new mod">
        <pc:chgData name="Nitin Paranjape" userId="12ff91c4-1f32-4668-85b5-ca7338848d21" providerId="ADAL" clId="{17CF55DC-A40B-480A-A772-5C5F4529ED43}" dt="2021-05-29T05:50:48.492" v="552" actId="1076"/>
        <pc:sldMkLst>
          <pc:docMk/>
          <pc:sldMk cId="3145556349" sldId="2048"/>
        </pc:sldMkLst>
        <pc:spChg chg="mod">
          <ac:chgData name="Nitin Paranjape" userId="12ff91c4-1f32-4668-85b5-ca7338848d21" providerId="ADAL" clId="{17CF55DC-A40B-480A-A772-5C5F4529ED43}" dt="2021-05-28T19:48:47.644" v="519" actId="20577"/>
          <ac:spMkLst>
            <pc:docMk/>
            <pc:sldMk cId="3145556349" sldId="2048"/>
            <ac:spMk id="2" creationId="{D4754A54-90FE-4D07-9A42-1A0A41046715}"/>
          </ac:spMkLst>
        </pc:spChg>
        <pc:spChg chg="del">
          <ac:chgData name="Nitin Paranjape" userId="12ff91c4-1f32-4668-85b5-ca7338848d21" providerId="ADAL" clId="{17CF55DC-A40B-480A-A772-5C5F4529ED43}" dt="2021-05-28T19:52:30.453" v="520" actId="931"/>
          <ac:spMkLst>
            <pc:docMk/>
            <pc:sldMk cId="3145556349" sldId="2048"/>
            <ac:spMk id="3" creationId="{C5439BD9-B9C3-42C7-8985-46416F72BD48}"/>
          </ac:spMkLst>
        </pc:spChg>
        <pc:picChg chg="add mod ord">
          <ac:chgData name="Nitin Paranjape" userId="12ff91c4-1f32-4668-85b5-ca7338848d21" providerId="ADAL" clId="{17CF55DC-A40B-480A-A772-5C5F4529ED43}" dt="2021-05-29T05:50:46.353" v="551" actId="166"/>
          <ac:picMkLst>
            <pc:docMk/>
            <pc:sldMk cId="3145556349" sldId="2048"/>
            <ac:picMk id="5" creationId="{57C5F471-89CA-4BCE-8AC8-BE336DB09932}"/>
          </ac:picMkLst>
        </pc:picChg>
        <pc:picChg chg="add mod">
          <ac:chgData name="Nitin Paranjape" userId="12ff91c4-1f32-4668-85b5-ca7338848d21" providerId="ADAL" clId="{17CF55DC-A40B-480A-A772-5C5F4529ED43}" dt="2021-05-29T05:50:35.304" v="548" actId="1076"/>
          <ac:picMkLst>
            <pc:docMk/>
            <pc:sldMk cId="3145556349" sldId="2048"/>
            <ac:picMk id="7" creationId="{84194FA6-5923-41BD-BD30-4374D79A52C0}"/>
          </ac:picMkLst>
        </pc:picChg>
        <pc:picChg chg="add mod ord">
          <ac:chgData name="Nitin Paranjape" userId="12ff91c4-1f32-4668-85b5-ca7338848d21" providerId="ADAL" clId="{17CF55DC-A40B-480A-A772-5C5F4529ED43}" dt="2021-05-29T05:50:48.492" v="552" actId="1076"/>
          <ac:picMkLst>
            <pc:docMk/>
            <pc:sldMk cId="3145556349" sldId="2048"/>
            <ac:picMk id="9" creationId="{A73A78BD-20D4-40CF-9591-DFCAC605DAD5}"/>
          </ac:picMkLst>
        </pc:picChg>
        <pc:picChg chg="add mod">
          <ac:chgData name="Nitin Paranjape" userId="12ff91c4-1f32-4668-85b5-ca7338848d21" providerId="ADAL" clId="{17CF55DC-A40B-480A-A772-5C5F4529ED43}" dt="2021-05-29T05:50:33.562" v="547" actId="1076"/>
          <ac:picMkLst>
            <pc:docMk/>
            <pc:sldMk cId="3145556349" sldId="2048"/>
            <ac:picMk id="11" creationId="{21A8EDE0-0749-4092-81AF-606BFF9A0839}"/>
          </ac:picMkLst>
        </pc:picChg>
        <pc:picChg chg="add mod">
          <ac:chgData name="Nitin Paranjape" userId="12ff91c4-1f32-4668-85b5-ca7338848d21" providerId="ADAL" clId="{17CF55DC-A40B-480A-A772-5C5F4529ED43}" dt="2021-05-29T05:50:26.126" v="544" actId="1076"/>
          <ac:picMkLst>
            <pc:docMk/>
            <pc:sldMk cId="3145556349" sldId="2048"/>
            <ac:picMk id="13" creationId="{820D2186-296D-423D-AACD-A5A7F52126F2}"/>
          </ac:picMkLst>
        </pc:picChg>
      </pc:sldChg>
      <pc:sldChg chg="addSp modSp add mod setBg setClrOvrMap">
        <pc:chgData name="Nitin Paranjape" userId="12ff91c4-1f32-4668-85b5-ca7338848d21" providerId="ADAL" clId="{17CF55DC-A40B-480A-A772-5C5F4529ED43}" dt="2021-05-29T05:50:07.315" v="537" actId="26606"/>
        <pc:sldMkLst>
          <pc:docMk/>
          <pc:sldMk cId="3505015471" sldId="2049"/>
        </pc:sldMkLst>
        <pc:spChg chg="mod ord">
          <ac:chgData name="Nitin Paranjape" userId="12ff91c4-1f32-4668-85b5-ca7338848d21" providerId="ADAL" clId="{17CF55DC-A40B-480A-A772-5C5F4529ED43}" dt="2021-05-29T05:50:07.315" v="537" actId="26606"/>
          <ac:spMkLst>
            <pc:docMk/>
            <pc:sldMk cId="3505015471" sldId="2049"/>
            <ac:spMk id="2" creationId="{D4754A54-90FE-4D07-9A42-1A0A41046715}"/>
          </ac:spMkLst>
        </pc:spChg>
        <pc:spChg chg="add">
          <ac:chgData name="Nitin Paranjape" userId="12ff91c4-1f32-4668-85b5-ca7338848d21" providerId="ADAL" clId="{17CF55DC-A40B-480A-A772-5C5F4529ED43}" dt="2021-05-29T05:50:07.315" v="537" actId="26606"/>
          <ac:spMkLst>
            <pc:docMk/>
            <pc:sldMk cId="3505015471" sldId="2049"/>
            <ac:spMk id="17" creationId="{5C5889E7-0D3C-45D7-9DF7-DE5C2687371D}"/>
          </ac:spMkLst>
        </pc:spChg>
        <pc:spChg chg="add">
          <ac:chgData name="Nitin Paranjape" userId="12ff91c4-1f32-4668-85b5-ca7338848d21" providerId="ADAL" clId="{17CF55DC-A40B-480A-A772-5C5F4529ED43}" dt="2021-05-29T05:50:07.315" v="537" actId="26606"/>
          <ac:spMkLst>
            <pc:docMk/>
            <pc:sldMk cId="3505015471" sldId="2049"/>
            <ac:spMk id="20" creationId="{5CB593EA-2F98-479F-B4C4-F366571FA64D}"/>
          </ac:spMkLst>
        </pc:spChg>
        <pc:spChg chg="add">
          <ac:chgData name="Nitin Paranjape" userId="12ff91c4-1f32-4668-85b5-ca7338848d21" providerId="ADAL" clId="{17CF55DC-A40B-480A-A772-5C5F4529ED43}" dt="2021-05-29T05:50:07.315" v="537" actId="26606"/>
          <ac:spMkLst>
            <pc:docMk/>
            <pc:sldMk cId="3505015471" sldId="2049"/>
            <ac:spMk id="22" creationId="{39BEB6D0-9E4E-4221-93D1-74ABECEE9EFC}"/>
          </ac:spMkLst>
        </pc:spChg>
        <pc:picChg chg="mod">
          <ac:chgData name="Nitin Paranjape" userId="12ff91c4-1f32-4668-85b5-ca7338848d21" providerId="ADAL" clId="{17CF55DC-A40B-480A-A772-5C5F4529ED43}" dt="2021-05-29T05:50:07.315" v="537" actId="26606"/>
          <ac:picMkLst>
            <pc:docMk/>
            <pc:sldMk cId="3505015471" sldId="2049"/>
            <ac:picMk id="5" creationId="{57C5F471-89CA-4BCE-8AC8-BE336DB09932}"/>
          </ac:picMkLst>
        </pc:picChg>
        <pc:picChg chg="mod">
          <ac:chgData name="Nitin Paranjape" userId="12ff91c4-1f32-4668-85b5-ca7338848d21" providerId="ADAL" clId="{17CF55DC-A40B-480A-A772-5C5F4529ED43}" dt="2021-05-29T05:50:07.315" v="537" actId="26606"/>
          <ac:picMkLst>
            <pc:docMk/>
            <pc:sldMk cId="3505015471" sldId="2049"/>
            <ac:picMk id="7" creationId="{84194FA6-5923-41BD-BD30-4374D79A52C0}"/>
          </ac:picMkLst>
        </pc:picChg>
        <pc:picChg chg="mod ord">
          <ac:chgData name="Nitin Paranjape" userId="12ff91c4-1f32-4668-85b5-ca7338848d21" providerId="ADAL" clId="{17CF55DC-A40B-480A-A772-5C5F4529ED43}" dt="2021-05-29T05:50:07.315" v="537" actId="26606"/>
          <ac:picMkLst>
            <pc:docMk/>
            <pc:sldMk cId="3505015471" sldId="2049"/>
            <ac:picMk id="9" creationId="{A73A78BD-20D4-40CF-9591-DFCAC605DAD5}"/>
          </ac:picMkLst>
        </pc:picChg>
        <pc:picChg chg="mod ord">
          <ac:chgData name="Nitin Paranjape" userId="12ff91c4-1f32-4668-85b5-ca7338848d21" providerId="ADAL" clId="{17CF55DC-A40B-480A-A772-5C5F4529ED43}" dt="2021-05-29T05:50:07.315" v="537" actId="26606"/>
          <ac:picMkLst>
            <pc:docMk/>
            <pc:sldMk cId="3505015471" sldId="2049"/>
            <ac:picMk id="11" creationId="{21A8EDE0-0749-4092-81AF-606BFF9A0839}"/>
          </ac:picMkLst>
        </pc:picChg>
        <pc:picChg chg="mod">
          <ac:chgData name="Nitin Paranjape" userId="12ff91c4-1f32-4668-85b5-ca7338848d21" providerId="ADAL" clId="{17CF55DC-A40B-480A-A772-5C5F4529ED43}" dt="2021-05-29T05:50:07.315" v="537" actId="26606"/>
          <ac:picMkLst>
            <pc:docMk/>
            <pc:sldMk cId="3505015471" sldId="2049"/>
            <ac:picMk id="13" creationId="{820D2186-296D-423D-AACD-A5A7F52126F2}"/>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6.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ata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7.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4F7F3-DCC9-46DA-AAA6-1D7FD2E39DE8}" type="doc">
      <dgm:prSet loTypeId="urn:microsoft.com/office/officeart/2017/3/layout/HorizontalPathTimeline" loCatId="process" qsTypeId="urn:microsoft.com/office/officeart/2005/8/quickstyle/simple2" qsCatId="simple" csTypeId="urn:microsoft.com/office/officeart/2005/8/colors/accent2_2" csCatId="accent2" phldr="1"/>
      <dgm:spPr/>
      <dgm:t>
        <a:bodyPr/>
        <a:lstStyle/>
        <a:p>
          <a:endParaRPr lang="en-US"/>
        </a:p>
      </dgm:t>
    </dgm:pt>
    <dgm:pt modelId="{75E2565C-B66C-4258-88F8-0AAB47DB103C}">
      <dgm:prSet/>
      <dgm:spPr/>
      <dgm:t>
        <a:bodyPr/>
        <a:lstStyle/>
        <a:p>
          <a:pPr>
            <a:defRPr b="1"/>
          </a:pPr>
          <a:r>
            <a:rPr lang="en-US"/>
            <a:t>2013</a:t>
          </a:r>
        </a:p>
      </dgm:t>
    </dgm:pt>
    <dgm:pt modelId="{77C298EC-E0C6-4FD1-8D37-3889E2BD9F9E}" type="parTrans" cxnId="{E6324228-EF88-4BF1-9EC3-C73F5082AF41}">
      <dgm:prSet/>
      <dgm:spPr/>
      <dgm:t>
        <a:bodyPr/>
        <a:lstStyle/>
        <a:p>
          <a:endParaRPr lang="en-US"/>
        </a:p>
      </dgm:t>
    </dgm:pt>
    <dgm:pt modelId="{53B83EAD-A0C8-49D5-820F-4B8AD057FC26}" type="sibTrans" cxnId="{E6324228-EF88-4BF1-9EC3-C73F5082AF41}">
      <dgm:prSet/>
      <dgm:spPr/>
      <dgm:t>
        <a:bodyPr/>
        <a:lstStyle/>
        <a:p>
          <a:endParaRPr lang="en-US"/>
        </a:p>
      </dgm:t>
    </dgm:pt>
    <dgm:pt modelId="{4F39B635-0F02-4EFB-90F2-736E6E070FE2}">
      <dgm:prSet/>
      <dgm:spPr/>
      <dgm:t>
        <a:bodyPr/>
        <a:lstStyle/>
        <a:p>
          <a:r>
            <a:rPr lang="en-US"/>
            <a:t>Idea</a:t>
          </a:r>
        </a:p>
      </dgm:t>
    </dgm:pt>
    <dgm:pt modelId="{80E6AE05-7A95-4DB8-A005-9EDAE51EE717}" type="parTrans" cxnId="{AD10D170-396C-472B-8C24-35A1A9D6CB0E}">
      <dgm:prSet/>
      <dgm:spPr/>
      <dgm:t>
        <a:bodyPr/>
        <a:lstStyle/>
        <a:p>
          <a:endParaRPr lang="en-US"/>
        </a:p>
      </dgm:t>
    </dgm:pt>
    <dgm:pt modelId="{3A3B5EBE-1DB5-4C62-8F50-A864A4145070}" type="sibTrans" cxnId="{AD10D170-396C-472B-8C24-35A1A9D6CB0E}">
      <dgm:prSet/>
      <dgm:spPr/>
      <dgm:t>
        <a:bodyPr/>
        <a:lstStyle/>
        <a:p>
          <a:endParaRPr lang="en-US"/>
        </a:p>
      </dgm:t>
    </dgm:pt>
    <dgm:pt modelId="{C66B4482-7BA3-4075-A535-19D2B5A60891}">
      <dgm:prSet/>
      <dgm:spPr/>
      <dgm:t>
        <a:bodyPr/>
        <a:lstStyle/>
        <a:p>
          <a:pPr>
            <a:defRPr b="1"/>
          </a:pPr>
          <a:r>
            <a:rPr lang="en-US"/>
            <a:t>2015</a:t>
          </a:r>
        </a:p>
      </dgm:t>
    </dgm:pt>
    <dgm:pt modelId="{701347C0-3F88-4779-BCAF-14F41B7E335B}" type="parTrans" cxnId="{B3CB6198-C2A2-4F35-ACF2-CFE8EC92AA01}">
      <dgm:prSet/>
      <dgm:spPr/>
      <dgm:t>
        <a:bodyPr/>
        <a:lstStyle/>
        <a:p>
          <a:endParaRPr lang="en-US"/>
        </a:p>
      </dgm:t>
    </dgm:pt>
    <dgm:pt modelId="{32CD8181-6EA2-4D35-903A-B45C89313BBD}" type="sibTrans" cxnId="{B3CB6198-C2A2-4F35-ACF2-CFE8EC92AA01}">
      <dgm:prSet/>
      <dgm:spPr/>
      <dgm:t>
        <a:bodyPr/>
        <a:lstStyle/>
        <a:p>
          <a:endParaRPr lang="en-US"/>
        </a:p>
      </dgm:t>
    </dgm:pt>
    <dgm:pt modelId="{CB094E0F-7BD1-4EFE-942D-76F594D796D9}">
      <dgm:prSet/>
      <dgm:spPr/>
      <dgm:t>
        <a:bodyPr/>
        <a:lstStyle/>
        <a:p>
          <a:r>
            <a:rPr lang="en-US"/>
            <a:t>Design</a:t>
          </a:r>
        </a:p>
      </dgm:t>
    </dgm:pt>
    <dgm:pt modelId="{247E2E70-1FC7-4EC1-B160-A483C00FF517}" type="parTrans" cxnId="{4C6B9E24-D66B-4F9F-99CD-49E44F4B08FB}">
      <dgm:prSet/>
      <dgm:spPr/>
      <dgm:t>
        <a:bodyPr/>
        <a:lstStyle/>
        <a:p>
          <a:endParaRPr lang="en-US"/>
        </a:p>
      </dgm:t>
    </dgm:pt>
    <dgm:pt modelId="{4C9B63E8-E648-48CF-A936-B925E177B49A}" type="sibTrans" cxnId="{4C6B9E24-D66B-4F9F-99CD-49E44F4B08FB}">
      <dgm:prSet/>
      <dgm:spPr/>
      <dgm:t>
        <a:bodyPr/>
        <a:lstStyle/>
        <a:p>
          <a:endParaRPr lang="en-US"/>
        </a:p>
      </dgm:t>
    </dgm:pt>
    <dgm:pt modelId="{BAB58E86-739D-4122-BC26-2923724EF528}">
      <dgm:prSet/>
      <dgm:spPr/>
      <dgm:t>
        <a:bodyPr/>
        <a:lstStyle/>
        <a:p>
          <a:pPr>
            <a:defRPr b="1"/>
          </a:pPr>
          <a:r>
            <a:rPr lang="en-US"/>
            <a:t>2017</a:t>
          </a:r>
        </a:p>
      </dgm:t>
    </dgm:pt>
    <dgm:pt modelId="{2DAC8205-0ED6-42A1-AE1B-520B245C91D1}" type="parTrans" cxnId="{87DCE744-5664-470C-8796-B4AC0B04B217}">
      <dgm:prSet/>
      <dgm:spPr/>
      <dgm:t>
        <a:bodyPr/>
        <a:lstStyle/>
        <a:p>
          <a:endParaRPr lang="en-US"/>
        </a:p>
      </dgm:t>
    </dgm:pt>
    <dgm:pt modelId="{229EE930-4250-4A93-9601-3F69DB3E6CD9}" type="sibTrans" cxnId="{87DCE744-5664-470C-8796-B4AC0B04B217}">
      <dgm:prSet/>
      <dgm:spPr/>
      <dgm:t>
        <a:bodyPr/>
        <a:lstStyle/>
        <a:p>
          <a:endParaRPr lang="en-US"/>
        </a:p>
      </dgm:t>
    </dgm:pt>
    <dgm:pt modelId="{E47FEDB2-9125-401F-9C43-AEC88FA40F52}">
      <dgm:prSet/>
      <dgm:spPr/>
      <dgm:t>
        <a:bodyPr/>
        <a:lstStyle/>
        <a:p>
          <a:r>
            <a:rPr lang="en-US"/>
            <a:t>Testing</a:t>
          </a:r>
        </a:p>
      </dgm:t>
    </dgm:pt>
    <dgm:pt modelId="{3B15BC3A-4B14-4F82-A3A3-2029977925F7}" type="parTrans" cxnId="{B03E3BC9-33F7-451A-A129-B42F2CF847A9}">
      <dgm:prSet/>
      <dgm:spPr/>
      <dgm:t>
        <a:bodyPr/>
        <a:lstStyle/>
        <a:p>
          <a:endParaRPr lang="en-US"/>
        </a:p>
      </dgm:t>
    </dgm:pt>
    <dgm:pt modelId="{5F3D2B0E-90E9-4DF6-AF86-2B3B58F95C0E}" type="sibTrans" cxnId="{B03E3BC9-33F7-451A-A129-B42F2CF847A9}">
      <dgm:prSet/>
      <dgm:spPr/>
      <dgm:t>
        <a:bodyPr/>
        <a:lstStyle/>
        <a:p>
          <a:endParaRPr lang="en-US"/>
        </a:p>
      </dgm:t>
    </dgm:pt>
    <dgm:pt modelId="{869D339E-636A-4CE0-94AE-60369B096C56}">
      <dgm:prSet/>
      <dgm:spPr/>
      <dgm:t>
        <a:bodyPr/>
        <a:lstStyle/>
        <a:p>
          <a:pPr>
            <a:defRPr b="1"/>
          </a:pPr>
          <a:r>
            <a:rPr lang="en-US"/>
            <a:t>2018</a:t>
          </a:r>
        </a:p>
      </dgm:t>
    </dgm:pt>
    <dgm:pt modelId="{E9741416-2F9C-4AA0-AD81-AA7C296DB81E}" type="parTrans" cxnId="{3476B68C-12AC-4D8D-B761-62862474CC32}">
      <dgm:prSet/>
      <dgm:spPr/>
      <dgm:t>
        <a:bodyPr/>
        <a:lstStyle/>
        <a:p>
          <a:endParaRPr lang="en-US"/>
        </a:p>
      </dgm:t>
    </dgm:pt>
    <dgm:pt modelId="{7FA69F33-4E6C-461F-996C-F859C938D91A}" type="sibTrans" cxnId="{3476B68C-12AC-4D8D-B761-62862474CC32}">
      <dgm:prSet/>
      <dgm:spPr/>
      <dgm:t>
        <a:bodyPr/>
        <a:lstStyle/>
        <a:p>
          <a:endParaRPr lang="en-US"/>
        </a:p>
      </dgm:t>
    </dgm:pt>
    <dgm:pt modelId="{56654AD1-D65D-4038-AA57-FB2F9AC429B5}">
      <dgm:prSet/>
      <dgm:spPr/>
      <dgm:t>
        <a:bodyPr/>
        <a:lstStyle/>
        <a:p>
          <a:r>
            <a:rPr lang="en-US"/>
            <a:t>Manufacturing</a:t>
          </a:r>
        </a:p>
      </dgm:t>
    </dgm:pt>
    <dgm:pt modelId="{C8E7CFE2-D107-4FD8-9892-732DB3E946EC}" type="parTrans" cxnId="{CB9B5CD9-A71D-46F2-98EF-8BB3EF885F2B}">
      <dgm:prSet/>
      <dgm:spPr/>
      <dgm:t>
        <a:bodyPr/>
        <a:lstStyle/>
        <a:p>
          <a:endParaRPr lang="en-US"/>
        </a:p>
      </dgm:t>
    </dgm:pt>
    <dgm:pt modelId="{E5A72FC3-EF64-4371-8FE9-229E88FFF1B0}" type="sibTrans" cxnId="{CB9B5CD9-A71D-46F2-98EF-8BB3EF885F2B}">
      <dgm:prSet/>
      <dgm:spPr/>
      <dgm:t>
        <a:bodyPr/>
        <a:lstStyle/>
        <a:p>
          <a:endParaRPr lang="en-US"/>
        </a:p>
      </dgm:t>
    </dgm:pt>
    <dgm:pt modelId="{258CDE42-9A14-46EA-8DDB-E0E7B43935CC}">
      <dgm:prSet/>
      <dgm:spPr/>
      <dgm:t>
        <a:bodyPr/>
        <a:lstStyle/>
        <a:p>
          <a:pPr>
            <a:defRPr b="1"/>
          </a:pPr>
          <a:r>
            <a:rPr lang="en-US"/>
            <a:t>2020</a:t>
          </a:r>
        </a:p>
      </dgm:t>
    </dgm:pt>
    <dgm:pt modelId="{8E0C2EDC-5CE5-4D69-8483-135E2DFF8B99}" type="parTrans" cxnId="{CDB5AB4F-6990-4BD7-9909-2EE88579B07E}">
      <dgm:prSet/>
      <dgm:spPr/>
      <dgm:t>
        <a:bodyPr/>
        <a:lstStyle/>
        <a:p>
          <a:endParaRPr lang="en-US"/>
        </a:p>
      </dgm:t>
    </dgm:pt>
    <dgm:pt modelId="{1260958B-301F-4C82-860C-24923EAB9AE2}" type="sibTrans" cxnId="{CDB5AB4F-6990-4BD7-9909-2EE88579B07E}">
      <dgm:prSet/>
      <dgm:spPr/>
      <dgm:t>
        <a:bodyPr/>
        <a:lstStyle/>
        <a:p>
          <a:endParaRPr lang="en-US"/>
        </a:p>
      </dgm:t>
    </dgm:pt>
    <dgm:pt modelId="{FA6F1E50-5818-419B-8218-EC18C3A03F82}">
      <dgm:prSet/>
      <dgm:spPr/>
      <dgm:t>
        <a:bodyPr/>
        <a:lstStyle/>
        <a:p>
          <a:r>
            <a:rPr lang="en-US"/>
            <a:t>Launch</a:t>
          </a:r>
        </a:p>
      </dgm:t>
    </dgm:pt>
    <dgm:pt modelId="{8CD1B4B2-7D70-48EA-9C08-FE2609DE4BF6}" type="parTrans" cxnId="{54132DCC-6884-4ECC-B7F5-3C6C7643BA04}">
      <dgm:prSet/>
      <dgm:spPr/>
      <dgm:t>
        <a:bodyPr/>
        <a:lstStyle/>
        <a:p>
          <a:endParaRPr lang="en-US"/>
        </a:p>
      </dgm:t>
    </dgm:pt>
    <dgm:pt modelId="{59AF616A-0330-408B-9379-2F910C48D672}" type="sibTrans" cxnId="{54132DCC-6884-4ECC-B7F5-3C6C7643BA04}">
      <dgm:prSet/>
      <dgm:spPr/>
      <dgm:t>
        <a:bodyPr/>
        <a:lstStyle/>
        <a:p>
          <a:endParaRPr lang="en-US"/>
        </a:p>
      </dgm:t>
    </dgm:pt>
    <dgm:pt modelId="{F97F5879-6D8B-4C4C-8AA3-76C9827C9345}" type="pres">
      <dgm:prSet presAssocID="{D5C4F7F3-DCC9-46DA-AAA6-1D7FD2E39DE8}" presName="root" presStyleCnt="0">
        <dgm:presLayoutVars>
          <dgm:chMax/>
          <dgm:chPref/>
          <dgm:animLvl val="lvl"/>
        </dgm:presLayoutVars>
      </dgm:prSet>
      <dgm:spPr/>
    </dgm:pt>
    <dgm:pt modelId="{6F5717BC-08FB-470A-9023-C46E3C205D15}" type="pres">
      <dgm:prSet presAssocID="{D5C4F7F3-DCC9-46DA-AAA6-1D7FD2E39DE8}" presName="divider" presStyleLbl="node1" presStyleIdx="0" presStyleCnt="1"/>
      <dgm:spPr/>
    </dgm:pt>
    <dgm:pt modelId="{297073A1-8FFB-46DA-B074-FFAB7F7D5834}" type="pres">
      <dgm:prSet presAssocID="{D5C4F7F3-DCC9-46DA-AAA6-1D7FD2E39DE8}" presName="nodes" presStyleCnt="0">
        <dgm:presLayoutVars>
          <dgm:chMax/>
          <dgm:chPref/>
          <dgm:animLvl val="lvl"/>
        </dgm:presLayoutVars>
      </dgm:prSet>
      <dgm:spPr/>
    </dgm:pt>
    <dgm:pt modelId="{59A00F13-BE04-4001-8C26-398C1C097CD5}" type="pres">
      <dgm:prSet presAssocID="{75E2565C-B66C-4258-88F8-0AAB47DB103C}" presName="composite" presStyleCnt="0"/>
      <dgm:spPr/>
    </dgm:pt>
    <dgm:pt modelId="{AD5D9F13-6321-45AC-8625-C95A7A37F8DA}" type="pres">
      <dgm:prSet presAssocID="{75E2565C-B66C-4258-88F8-0AAB47DB103C}" presName="L1TextContainer" presStyleLbl="revTx" presStyleIdx="0" presStyleCnt="5">
        <dgm:presLayoutVars>
          <dgm:chMax val="1"/>
          <dgm:chPref val="1"/>
          <dgm:bulletEnabled val="1"/>
        </dgm:presLayoutVars>
      </dgm:prSet>
      <dgm:spPr/>
    </dgm:pt>
    <dgm:pt modelId="{CB486D23-E865-4973-915B-D367EC1E4A6B}" type="pres">
      <dgm:prSet presAssocID="{75E2565C-B66C-4258-88F8-0AAB47DB103C}" presName="L2TextContainerWrapper" presStyleCnt="0">
        <dgm:presLayoutVars>
          <dgm:chMax val="0"/>
          <dgm:chPref val="0"/>
          <dgm:bulletEnabled val="1"/>
        </dgm:presLayoutVars>
      </dgm:prSet>
      <dgm:spPr/>
    </dgm:pt>
    <dgm:pt modelId="{83D171C6-CCE2-45D8-9DFB-F3A7912784F3}" type="pres">
      <dgm:prSet presAssocID="{75E2565C-B66C-4258-88F8-0AAB47DB103C}" presName="L2TextContainer" presStyleLbl="bgAccFollowNode1" presStyleIdx="0" presStyleCnt="5"/>
      <dgm:spPr/>
    </dgm:pt>
    <dgm:pt modelId="{C49E0A51-CBBA-42E3-B3FD-2CA6AD603860}" type="pres">
      <dgm:prSet presAssocID="{75E2565C-B66C-4258-88F8-0AAB47DB103C}" presName="FlexibleEmptyPlaceHolder" presStyleCnt="0"/>
      <dgm:spPr/>
    </dgm:pt>
    <dgm:pt modelId="{95C16265-AA19-41B4-A57D-85C4FF172A19}" type="pres">
      <dgm:prSet presAssocID="{75E2565C-B66C-4258-88F8-0AAB47DB103C}" presName="ConnectLine" presStyleLbl="alignNode1" presStyleIdx="0" presStyleCnt="5"/>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155E3D06-1C01-4C08-B644-DA43613EC290}" type="pres">
      <dgm:prSet presAssocID="{75E2565C-B66C-4258-88F8-0AAB47DB103C}"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CC99B984-3C17-4506-B011-F1D68514ECAE}" type="pres">
      <dgm:prSet presAssocID="{75E2565C-B66C-4258-88F8-0AAB47DB103C}" presName="EmptyPlaceHolder" presStyleCnt="0"/>
      <dgm:spPr/>
    </dgm:pt>
    <dgm:pt modelId="{25E669DE-E1D7-4A72-97DE-0511C429C3AB}" type="pres">
      <dgm:prSet presAssocID="{53B83EAD-A0C8-49D5-820F-4B8AD057FC26}" presName="spaceBetweenRectangles" presStyleCnt="0"/>
      <dgm:spPr/>
    </dgm:pt>
    <dgm:pt modelId="{F1525078-3F54-4AF1-8797-189624494C8A}" type="pres">
      <dgm:prSet presAssocID="{C66B4482-7BA3-4075-A535-19D2B5A60891}" presName="composite" presStyleCnt="0"/>
      <dgm:spPr/>
    </dgm:pt>
    <dgm:pt modelId="{A6AA3405-A0DD-44FA-9B77-EEFF4943AB62}" type="pres">
      <dgm:prSet presAssocID="{C66B4482-7BA3-4075-A535-19D2B5A60891}" presName="L1TextContainer" presStyleLbl="revTx" presStyleIdx="1" presStyleCnt="5">
        <dgm:presLayoutVars>
          <dgm:chMax val="1"/>
          <dgm:chPref val="1"/>
          <dgm:bulletEnabled val="1"/>
        </dgm:presLayoutVars>
      </dgm:prSet>
      <dgm:spPr/>
    </dgm:pt>
    <dgm:pt modelId="{FE1C7602-1623-4A77-B2FE-8397FD946270}" type="pres">
      <dgm:prSet presAssocID="{C66B4482-7BA3-4075-A535-19D2B5A60891}" presName="L2TextContainerWrapper" presStyleCnt="0">
        <dgm:presLayoutVars>
          <dgm:chMax val="0"/>
          <dgm:chPref val="0"/>
          <dgm:bulletEnabled val="1"/>
        </dgm:presLayoutVars>
      </dgm:prSet>
      <dgm:spPr/>
    </dgm:pt>
    <dgm:pt modelId="{6B0EC07D-95F3-41C3-8B82-53573416B44E}" type="pres">
      <dgm:prSet presAssocID="{C66B4482-7BA3-4075-A535-19D2B5A60891}" presName="L2TextContainer" presStyleLbl="bgAccFollowNode1" presStyleIdx="1" presStyleCnt="5"/>
      <dgm:spPr/>
    </dgm:pt>
    <dgm:pt modelId="{814E6F53-DE20-4CBD-81C8-821C05884793}" type="pres">
      <dgm:prSet presAssocID="{C66B4482-7BA3-4075-A535-19D2B5A60891}" presName="FlexibleEmptyPlaceHolder" presStyleCnt="0"/>
      <dgm:spPr/>
    </dgm:pt>
    <dgm:pt modelId="{9CFF878B-A844-4F6A-9863-54BF053B18E1}" type="pres">
      <dgm:prSet presAssocID="{C66B4482-7BA3-4075-A535-19D2B5A60891}" presName="ConnectLine" presStyleLbl="alignNode1" presStyleIdx="1" presStyleCnt="5"/>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975322FE-12F8-4E91-A0D0-A6FE3F55B751}" type="pres">
      <dgm:prSet presAssocID="{C66B4482-7BA3-4075-A535-19D2B5A60891}"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388C939B-AD23-46F2-AB46-43A83D364768}" type="pres">
      <dgm:prSet presAssocID="{C66B4482-7BA3-4075-A535-19D2B5A60891}" presName="EmptyPlaceHolder" presStyleCnt="0"/>
      <dgm:spPr/>
    </dgm:pt>
    <dgm:pt modelId="{2C28D353-0B8E-40E3-8706-552423503293}" type="pres">
      <dgm:prSet presAssocID="{32CD8181-6EA2-4D35-903A-B45C89313BBD}" presName="spaceBetweenRectangles" presStyleCnt="0"/>
      <dgm:spPr/>
    </dgm:pt>
    <dgm:pt modelId="{1DC64E9B-9BDA-4CD2-AB91-313FDAEDC960}" type="pres">
      <dgm:prSet presAssocID="{BAB58E86-739D-4122-BC26-2923724EF528}" presName="composite" presStyleCnt="0"/>
      <dgm:spPr/>
    </dgm:pt>
    <dgm:pt modelId="{5F7074C9-CEEE-41DD-8AA1-5B2FDE9D9579}" type="pres">
      <dgm:prSet presAssocID="{BAB58E86-739D-4122-BC26-2923724EF528}" presName="L1TextContainer" presStyleLbl="revTx" presStyleIdx="2" presStyleCnt="5">
        <dgm:presLayoutVars>
          <dgm:chMax val="1"/>
          <dgm:chPref val="1"/>
          <dgm:bulletEnabled val="1"/>
        </dgm:presLayoutVars>
      </dgm:prSet>
      <dgm:spPr/>
    </dgm:pt>
    <dgm:pt modelId="{E0B2D497-579B-4DEE-8315-3987882DBC1E}" type="pres">
      <dgm:prSet presAssocID="{BAB58E86-739D-4122-BC26-2923724EF528}" presName="L2TextContainerWrapper" presStyleCnt="0">
        <dgm:presLayoutVars>
          <dgm:chMax val="0"/>
          <dgm:chPref val="0"/>
          <dgm:bulletEnabled val="1"/>
        </dgm:presLayoutVars>
      </dgm:prSet>
      <dgm:spPr/>
    </dgm:pt>
    <dgm:pt modelId="{CE0E09F4-BCDC-4558-9A61-7ED0A7602575}" type="pres">
      <dgm:prSet presAssocID="{BAB58E86-739D-4122-BC26-2923724EF528}" presName="L2TextContainer" presStyleLbl="bgAccFollowNode1" presStyleIdx="2" presStyleCnt="5"/>
      <dgm:spPr/>
    </dgm:pt>
    <dgm:pt modelId="{26EE2C1E-7BF2-4013-8E42-DE4C823C8EFF}" type="pres">
      <dgm:prSet presAssocID="{BAB58E86-739D-4122-BC26-2923724EF528}" presName="FlexibleEmptyPlaceHolder" presStyleCnt="0"/>
      <dgm:spPr/>
    </dgm:pt>
    <dgm:pt modelId="{545B21E6-C914-4564-93DB-C6223CC93576}" type="pres">
      <dgm:prSet presAssocID="{BAB58E86-739D-4122-BC26-2923724EF528}" presName="ConnectLine" presStyleLbl="alignNode1" presStyleIdx="2" presStyleCnt="5"/>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99C33F8A-6ACB-4A06-92B1-E0A929E2FA01}" type="pres">
      <dgm:prSet presAssocID="{BAB58E86-739D-4122-BC26-2923724EF528}"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D239E9FF-2DCE-4FA0-90D7-6B8469AB1492}" type="pres">
      <dgm:prSet presAssocID="{BAB58E86-739D-4122-BC26-2923724EF528}" presName="EmptyPlaceHolder" presStyleCnt="0"/>
      <dgm:spPr/>
    </dgm:pt>
    <dgm:pt modelId="{E5E3C09D-3483-4C53-9F3A-E2ECD5CEFDCE}" type="pres">
      <dgm:prSet presAssocID="{229EE930-4250-4A93-9601-3F69DB3E6CD9}" presName="spaceBetweenRectangles" presStyleCnt="0"/>
      <dgm:spPr/>
    </dgm:pt>
    <dgm:pt modelId="{DF58072F-75EF-4040-B6B6-6A87A0C25C04}" type="pres">
      <dgm:prSet presAssocID="{869D339E-636A-4CE0-94AE-60369B096C56}" presName="composite" presStyleCnt="0"/>
      <dgm:spPr/>
    </dgm:pt>
    <dgm:pt modelId="{668F91ED-F4ED-4F54-8622-B3A736A1BD75}" type="pres">
      <dgm:prSet presAssocID="{869D339E-636A-4CE0-94AE-60369B096C56}" presName="L1TextContainer" presStyleLbl="revTx" presStyleIdx="3" presStyleCnt="5">
        <dgm:presLayoutVars>
          <dgm:chMax val="1"/>
          <dgm:chPref val="1"/>
          <dgm:bulletEnabled val="1"/>
        </dgm:presLayoutVars>
      </dgm:prSet>
      <dgm:spPr/>
    </dgm:pt>
    <dgm:pt modelId="{346255E7-86D0-45E4-889E-CB84A79557A9}" type="pres">
      <dgm:prSet presAssocID="{869D339E-636A-4CE0-94AE-60369B096C56}" presName="L2TextContainerWrapper" presStyleCnt="0">
        <dgm:presLayoutVars>
          <dgm:chMax val="0"/>
          <dgm:chPref val="0"/>
          <dgm:bulletEnabled val="1"/>
        </dgm:presLayoutVars>
      </dgm:prSet>
      <dgm:spPr/>
    </dgm:pt>
    <dgm:pt modelId="{2255B859-8B38-44A4-B09F-08AF5F43076B}" type="pres">
      <dgm:prSet presAssocID="{869D339E-636A-4CE0-94AE-60369B096C56}" presName="L2TextContainer" presStyleLbl="bgAccFollowNode1" presStyleIdx="3" presStyleCnt="5"/>
      <dgm:spPr/>
    </dgm:pt>
    <dgm:pt modelId="{C6F75531-6B78-4B01-AEB8-27DD16F13A93}" type="pres">
      <dgm:prSet presAssocID="{869D339E-636A-4CE0-94AE-60369B096C56}" presName="FlexibleEmptyPlaceHolder" presStyleCnt="0"/>
      <dgm:spPr/>
    </dgm:pt>
    <dgm:pt modelId="{AF5529E9-78D6-46E4-878F-F585057A1529}" type="pres">
      <dgm:prSet presAssocID="{869D339E-636A-4CE0-94AE-60369B096C56}" presName="ConnectLine" presStyleLbl="alignNode1" presStyleIdx="3" presStyleCnt="5"/>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6680ED6A-B20A-48D4-9C76-83BD153B93E1}" type="pres">
      <dgm:prSet presAssocID="{869D339E-636A-4CE0-94AE-60369B096C56}"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C6460544-24A5-46CF-B854-E1E5C7AA25EE}" type="pres">
      <dgm:prSet presAssocID="{869D339E-636A-4CE0-94AE-60369B096C56}" presName="EmptyPlaceHolder" presStyleCnt="0"/>
      <dgm:spPr/>
    </dgm:pt>
    <dgm:pt modelId="{51AD34A6-5C1F-439B-82C7-0A68130B5BCF}" type="pres">
      <dgm:prSet presAssocID="{7FA69F33-4E6C-461F-996C-F859C938D91A}" presName="spaceBetweenRectangles" presStyleCnt="0"/>
      <dgm:spPr/>
    </dgm:pt>
    <dgm:pt modelId="{489E9281-926F-4BAE-AB24-B70B5DD50FD2}" type="pres">
      <dgm:prSet presAssocID="{258CDE42-9A14-46EA-8DDB-E0E7B43935CC}" presName="composite" presStyleCnt="0"/>
      <dgm:spPr/>
    </dgm:pt>
    <dgm:pt modelId="{1A7DB6A5-76B4-4F98-B1EE-7A97C70E8F53}" type="pres">
      <dgm:prSet presAssocID="{258CDE42-9A14-46EA-8DDB-E0E7B43935CC}" presName="L1TextContainer" presStyleLbl="revTx" presStyleIdx="4" presStyleCnt="5">
        <dgm:presLayoutVars>
          <dgm:chMax val="1"/>
          <dgm:chPref val="1"/>
          <dgm:bulletEnabled val="1"/>
        </dgm:presLayoutVars>
      </dgm:prSet>
      <dgm:spPr/>
    </dgm:pt>
    <dgm:pt modelId="{89C7B738-DBE0-4AEF-AABB-9568A49DEF2A}" type="pres">
      <dgm:prSet presAssocID="{258CDE42-9A14-46EA-8DDB-E0E7B43935CC}" presName="L2TextContainerWrapper" presStyleCnt="0">
        <dgm:presLayoutVars>
          <dgm:chMax val="0"/>
          <dgm:chPref val="0"/>
          <dgm:bulletEnabled val="1"/>
        </dgm:presLayoutVars>
      </dgm:prSet>
      <dgm:spPr/>
    </dgm:pt>
    <dgm:pt modelId="{5D65C64A-3AD9-400B-B33E-A4AFC8120148}" type="pres">
      <dgm:prSet presAssocID="{258CDE42-9A14-46EA-8DDB-E0E7B43935CC}" presName="L2TextContainer" presStyleLbl="bgAccFollowNode1" presStyleIdx="4" presStyleCnt="5"/>
      <dgm:spPr/>
    </dgm:pt>
    <dgm:pt modelId="{6F81D505-4DA7-4DBE-A18F-32BE22DBE65A}" type="pres">
      <dgm:prSet presAssocID="{258CDE42-9A14-46EA-8DDB-E0E7B43935CC}" presName="FlexibleEmptyPlaceHolder" presStyleCnt="0"/>
      <dgm:spPr/>
    </dgm:pt>
    <dgm:pt modelId="{E6DC31CC-4A8E-4DBE-B33C-E7713B63858B}" type="pres">
      <dgm:prSet presAssocID="{258CDE42-9A14-46EA-8DDB-E0E7B43935CC}" presName="ConnectLine" presStyleLbl="alignNode1" presStyleIdx="4" presStyleCnt="5"/>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94B2FED4-B8D4-4941-90C4-7C4CF4130AFF}" type="pres">
      <dgm:prSet presAssocID="{258CDE42-9A14-46EA-8DDB-E0E7B43935CC}"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D89E5259-786F-41EA-B361-8082187E5E27}" type="pres">
      <dgm:prSet presAssocID="{258CDE42-9A14-46EA-8DDB-E0E7B43935CC}" presName="EmptyPlaceHolder" presStyleCnt="0"/>
      <dgm:spPr/>
    </dgm:pt>
  </dgm:ptLst>
  <dgm:cxnLst>
    <dgm:cxn modelId="{5F6D781A-6A97-4D2A-B926-F75695B775D8}" type="presOf" srcId="{E47FEDB2-9125-401F-9C43-AEC88FA40F52}" destId="{CE0E09F4-BCDC-4558-9A61-7ED0A7602575}" srcOrd="0" destOrd="0" presId="urn:microsoft.com/office/officeart/2017/3/layout/HorizontalPathTimeline"/>
    <dgm:cxn modelId="{4C6B9E24-D66B-4F9F-99CD-49E44F4B08FB}" srcId="{C66B4482-7BA3-4075-A535-19D2B5A60891}" destId="{CB094E0F-7BD1-4EFE-942D-76F594D796D9}" srcOrd="0" destOrd="0" parTransId="{247E2E70-1FC7-4EC1-B160-A483C00FF517}" sibTransId="{4C9B63E8-E648-48CF-A936-B925E177B49A}"/>
    <dgm:cxn modelId="{E6324228-EF88-4BF1-9EC3-C73F5082AF41}" srcId="{D5C4F7F3-DCC9-46DA-AAA6-1D7FD2E39DE8}" destId="{75E2565C-B66C-4258-88F8-0AAB47DB103C}" srcOrd="0" destOrd="0" parTransId="{77C298EC-E0C6-4FD1-8D37-3889E2BD9F9E}" sibTransId="{53B83EAD-A0C8-49D5-820F-4B8AD057FC26}"/>
    <dgm:cxn modelId="{20130333-3D4F-455A-A603-025E2841C805}" type="presOf" srcId="{258CDE42-9A14-46EA-8DDB-E0E7B43935CC}" destId="{1A7DB6A5-76B4-4F98-B1EE-7A97C70E8F53}" srcOrd="0" destOrd="0" presId="urn:microsoft.com/office/officeart/2017/3/layout/HorizontalPathTimeline"/>
    <dgm:cxn modelId="{5AC5CD5E-F3F7-49C2-B137-967BF1D41B64}" type="presOf" srcId="{FA6F1E50-5818-419B-8218-EC18C3A03F82}" destId="{5D65C64A-3AD9-400B-B33E-A4AFC8120148}" srcOrd="0" destOrd="0" presId="urn:microsoft.com/office/officeart/2017/3/layout/HorizontalPathTimeline"/>
    <dgm:cxn modelId="{7F9D5C61-3330-4AD9-AAB9-28DEBDDD0167}" type="presOf" srcId="{C66B4482-7BA3-4075-A535-19D2B5A60891}" destId="{A6AA3405-A0DD-44FA-9B77-EEFF4943AB62}" srcOrd="0" destOrd="0" presId="urn:microsoft.com/office/officeart/2017/3/layout/HorizontalPathTimeline"/>
    <dgm:cxn modelId="{87DCE744-5664-470C-8796-B4AC0B04B217}" srcId="{D5C4F7F3-DCC9-46DA-AAA6-1D7FD2E39DE8}" destId="{BAB58E86-739D-4122-BC26-2923724EF528}" srcOrd="2" destOrd="0" parTransId="{2DAC8205-0ED6-42A1-AE1B-520B245C91D1}" sibTransId="{229EE930-4250-4A93-9601-3F69DB3E6CD9}"/>
    <dgm:cxn modelId="{2C41BD6A-4D1A-4B19-BF82-CD44C498E46A}" type="presOf" srcId="{CB094E0F-7BD1-4EFE-942D-76F594D796D9}" destId="{6B0EC07D-95F3-41C3-8B82-53573416B44E}" srcOrd="0" destOrd="0" presId="urn:microsoft.com/office/officeart/2017/3/layout/HorizontalPathTimeline"/>
    <dgm:cxn modelId="{51EAE86D-86F5-4E3C-9A6C-A6EDA55DB5CE}" type="presOf" srcId="{4F39B635-0F02-4EFB-90F2-736E6E070FE2}" destId="{83D171C6-CCE2-45D8-9DFB-F3A7912784F3}" srcOrd="0" destOrd="0" presId="urn:microsoft.com/office/officeart/2017/3/layout/HorizontalPathTimeline"/>
    <dgm:cxn modelId="{CDB5AB4F-6990-4BD7-9909-2EE88579B07E}" srcId="{D5C4F7F3-DCC9-46DA-AAA6-1D7FD2E39DE8}" destId="{258CDE42-9A14-46EA-8DDB-E0E7B43935CC}" srcOrd="4" destOrd="0" parTransId="{8E0C2EDC-5CE5-4D69-8483-135E2DFF8B99}" sibTransId="{1260958B-301F-4C82-860C-24923EAB9AE2}"/>
    <dgm:cxn modelId="{AD10D170-396C-472B-8C24-35A1A9D6CB0E}" srcId="{75E2565C-B66C-4258-88F8-0AAB47DB103C}" destId="{4F39B635-0F02-4EFB-90F2-736E6E070FE2}" srcOrd="0" destOrd="0" parTransId="{80E6AE05-7A95-4DB8-A005-9EDAE51EE717}" sibTransId="{3A3B5EBE-1DB5-4C62-8F50-A864A4145070}"/>
    <dgm:cxn modelId="{2DAEE287-1B32-4213-A2C9-1CFA339570C7}" type="presOf" srcId="{75E2565C-B66C-4258-88F8-0AAB47DB103C}" destId="{AD5D9F13-6321-45AC-8625-C95A7A37F8DA}" srcOrd="0" destOrd="0" presId="urn:microsoft.com/office/officeart/2017/3/layout/HorizontalPathTimeline"/>
    <dgm:cxn modelId="{3476B68C-12AC-4D8D-B761-62862474CC32}" srcId="{D5C4F7F3-DCC9-46DA-AAA6-1D7FD2E39DE8}" destId="{869D339E-636A-4CE0-94AE-60369B096C56}" srcOrd="3" destOrd="0" parTransId="{E9741416-2F9C-4AA0-AD81-AA7C296DB81E}" sibTransId="{7FA69F33-4E6C-461F-996C-F859C938D91A}"/>
    <dgm:cxn modelId="{B3CB6198-C2A2-4F35-ACF2-CFE8EC92AA01}" srcId="{D5C4F7F3-DCC9-46DA-AAA6-1D7FD2E39DE8}" destId="{C66B4482-7BA3-4075-A535-19D2B5A60891}" srcOrd="1" destOrd="0" parTransId="{701347C0-3F88-4779-BCAF-14F41B7E335B}" sibTransId="{32CD8181-6EA2-4D35-903A-B45C89313BBD}"/>
    <dgm:cxn modelId="{FCB7D3AA-5764-422C-91EF-23BE91450EDE}" type="presOf" srcId="{869D339E-636A-4CE0-94AE-60369B096C56}" destId="{668F91ED-F4ED-4F54-8622-B3A736A1BD75}" srcOrd="0" destOrd="0" presId="urn:microsoft.com/office/officeart/2017/3/layout/HorizontalPathTimeline"/>
    <dgm:cxn modelId="{2A48B1B8-28A5-4042-99BE-138CF66E1F39}" type="presOf" srcId="{BAB58E86-739D-4122-BC26-2923724EF528}" destId="{5F7074C9-CEEE-41DD-8AA1-5B2FDE9D9579}" srcOrd="0" destOrd="0" presId="urn:microsoft.com/office/officeart/2017/3/layout/HorizontalPathTimeline"/>
    <dgm:cxn modelId="{B03E3BC9-33F7-451A-A129-B42F2CF847A9}" srcId="{BAB58E86-739D-4122-BC26-2923724EF528}" destId="{E47FEDB2-9125-401F-9C43-AEC88FA40F52}" srcOrd="0" destOrd="0" parTransId="{3B15BC3A-4B14-4F82-A3A3-2029977925F7}" sibTransId="{5F3D2B0E-90E9-4DF6-AF86-2B3B58F95C0E}"/>
    <dgm:cxn modelId="{54132DCC-6884-4ECC-B7F5-3C6C7643BA04}" srcId="{258CDE42-9A14-46EA-8DDB-E0E7B43935CC}" destId="{FA6F1E50-5818-419B-8218-EC18C3A03F82}" srcOrd="0" destOrd="0" parTransId="{8CD1B4B2-7D70-48EA-9C08-FE2609DE4BF6}" sibTransId="{59AF616A-0330-408B-9379-2F910C48D672}"/>
    <dgm:cxn modelId="{29A86BD6-FA86-483E-886E-4764A49CBB46}" type="presOf" srcId="{56654AD1-D65D-4038-AA57-FB2F9AC429B5}" destId="{2255B859-8B38-44A4-B09F-08AF5F43076B}" srcOrd="0" destOrd="0" presId="urn:microsoft.com/office/officeart/2017/3/layout/HorizontalPathTimeline"/>
    <dgm:cxn modelId="{CB9B5CD9-A71D-46F2-98EF-8BB3EF885F2B}" srcId="{869D339E-636A-4CE0-94AE-60369B096C56}" destId="{56654AD1-D65D-4038-AA57-FB2F9AC429B5}" srcOrd="0" destOrd="0" parTransId="{C8E7CFE2-D107-4FD8-9892-732DB3E946EC}" sibTransId="{E5A72FC3-EF64-4371-8FE9-229E88FFF1B0}"/>
    <dgm:cxn modelId="{E43D5BF8-FD38-4503-A049-C5F06F8F35AD}" type="presOf" srcId="{D5C4F7F3-DCC9-46DA-AAA6-1D7FD2E39DE8}" destId="{F97F5879-6D8B-4C4C-8AA3-76C9827C9345}" srcOrd="0" destOrd="0" presId="urn:microsoft.com/office/officeart/2017/3/layout/HorizontalPathTimeline"/>
    <dgm:cxn modelId="{E9CA68CA-6E3C-4F93-AEA4-24DD5A5CC282}" type="presParOf" srcId="{F97F5879-6D8B-4C4C-8AA3-76C9827C9345}" destId="{6F5717BC-08FB-470A-9023-C46E3C205D15}" srcOrd="0" destOrd="0" presId="urn:microsoft.com/office/officeart/2017/3/layout/HorizontalPathTimeline"/>
    <dgm:cxn modelId="{CCFDF1EF-2E28-4E6F-9ED5-B9F6920FA9E1}" type="presParOf" srcId="{F97F5879-6D8B-4C4C-8AA3-76C9827C9345}" destId="{297073A1-8FFB-46DA-B074-FFAB7F7D5834}" srcOrd="1" destOrd="0" presId="urn:microsoft.com/office/officeart/2017/3/layout/HorizontalPathTimeline"/>
    <dgm:cxn modelId="{07485E4C-FB63-4177-BF2C-728E91D11443}" type="presParOf" srcId="{297073A1-8FFB-46DA-B074-FFAB7F7D5834}" destId="{59A00F13-BE04-4001-8C26-398C1C097CD5}" srcOrd="0" destOrd="0" presId="urn:microsoft.com/office/officeart/2017/3/layout/HorizontalPathTimeline"/>
    <dgm:cxn modelId="{DB999C05-D5A4-4F60-87A5-01E8DDDC7C7B}" type="presParOf" srcId="{59A00F13-BE04-4001-8C26-398C1C097CD5}" destId="{AD5D9F13-6321-45AC-8625-C95A7A37F8DA}" srcOrd="0" destOrd="0" presId="urn:microsoft.com/office/officeart/2017/3/layout/HorizontalPathTimeline"/>
    <dgm:cxn modelId="{9EC6BB0E-0D3C-466D-8E13-5FA2FA6E8CAD}" type="presParOf" srcId="{59A00F13-BE04-4001-8C26-398C1C097CD5}" destId="{CB486D23-E865-4973-915B-D367EC1E4A6B}" srcOrd="1" destOrd="0" presId="urn:microsoft.com/office/officeart/2017/3/layout/HorizontalPathTimeline"/>
    <dgm:cxn modelId="{1562E58C-B799-4EF6-9EFA-5F27DE2CBD06}" type="presParOf" srcId="{CB486D23-E865-4973-915B-D367EC1E4A6B}" destId="{83D171C6-CCE2-45D8-9DFB-F3A7912784F3}" srcOrd="0" destOrd="0" presId="urn:microsoft.com/office/officeart/2017/3/layout/HorizontalPathTimeline"/>
    <dgm:cxn modelId="{3A9F1694-4678-4BF5-8FDA-A4B56D4CB4DF}" type="presParOf" srcId="{CB486D23-E865-4973-915B-D367EC1E4A6B}" destId="{C49E0A51-CBBA-42E3-B3FD-2CA6AD603860}" srcOrd="1" destOrd="0" presId="urn:microsoft.com/office/officeart/2017/3/layout/HorizontalPathTimeline"/>
    <dgm:cxn modelId="{000EBDF3-A28B-4ACA-8E0A-E17D775E60E2}" type="presParOf" srcId="{59A00F13-BE04-4001-8C26-398C1C097CD5}" destId="{95C16265-AA19-41B4-A57D-85C4FF172A19}" srcOrd="2" destOrd="0" presId="urn:microsoft.com/office/officeart/2017/3/layout/HorizontalPathTimeline"/>
    <dgm:cxn modelId="{70426D35-7EA1-4DA8-8739-757890C47790}" type="presParOf" srcId="{59A00F13-BE04-4001-8C26-398C1C097CD5}" destId="{155E3D06-1C01-4C08-B644-DA43613EC290}" srcOrd="3" destOrd="0" presId="urn:microsoft.com/office/officeart/2017/3/layout/HorizontalPathTimeline"/>
    <dgm:cxn modelId="{88F969F3-3CB7-4D40-8C22-48432E463D10}" type="presParOf" srcId="{59A00F13-BE04-4001-8C26-398C1C097CD5}" destId="{CC99B984-3C17-4506-B011-F1D68514ECAE}" srcOrd="4" destOrd="0" presId="urn:microsoft.com/office/officeart/2017/3/layout/HorizontalPathTimeline"/>
    <dgm:cxn modelId="{C86CB248-2AB2-4006-982A-475412DABA04}" type="presParOf" srcId="{297073A1-8FFB-46DA-B074-FFAB7F7D5834}" destId="{25E669DE-E1D7-4A72-97DE-0511C429C3AB}" srcOrd="1" destOrd="0" presId="urn:microsoft.com/office/officeart/2017/3/layout/HorizontalPathTimeline"/>
    <dgm:cxn modelId="{9F5783BD-884C-4141-99AC-6A8AA66D0E1E}" type="presParOf" srcId="{297073A1-8FFB-46DA-B074-FFAB7F7D5834}" destId="{F1525078-3F54-4AF1-8797-189624494C8A}" srcOrd="2" destOrd="0" presId="urn:microsoft.com/office/officeart/2017/3/layout/HorizontalPathTimeline"/>
    <dgm:cxn modelId="{7FA0D5A0-D80B-4E17-90E6-ED9B92BB50FF}" type="presParOf" srcId="{F1525078-3F54-4AF1-8797-189624494C8A}" destId="{A6AA3405-A0DD-44FA-9B77-EEFF4943AB62}" srcOrd="0" destOrd="0" presId="urn:microsoft.com/office/officeart/2017/3/layout/HorizontalPathTimeline"/>
    <dgm:cxn modelId="{92F0A17F-E3F0-45A4-8A12-B1733F9ED287}" type="presParOf" srcId="{F1525078-3F54-4AF1-8797-189624494C8A}" destId="{FE1C7602-1623-4A77-B2FE-8397FD946270}" srcOrd="1" destOrd="0" presId="urn:microsoft.com/office/officeart/2017/3/layout/HorizontalPathTimeline"/>
    <dgm:cxn modelId="{34B778B3-BAEB-4F64-86B2-D98AFE70C05E}" type="presParOf" srcId="{FE1C7602-1623-4A77-B2FE-8397FD946270}" destId="{6B0EC07D-95F3-41C3-8B82-53573416B44E}" srcOrd="0" destOrd="0" presId="urn:microsoft.com/office/officeart/2017/3/layout/HorizontalPathTimeline"/>
    <dgm:cxn modelId="{CB91051F-542C-41D0-8455-17EA6CFBCEDC}" type="presParOf" srcId="{FE1C7602-1623-4A77-B2FE-8397FD946270}" destId="{814E6F53-DE20-4CBD-81C8-821C05884793}" srcOrd="1" destOrd="0" presId="urn:microsoft.com/office/officeart/2017/3/layout/HorizontalPathTimeline"/>
    <dgm:cxn modelId="{0A41A415-213E-465C-B323-45987E9378A9}" type="presParOf" srcId="{F1525078-3F54-4AF1-8797-189624494C8A}" destId="{9CFF878B-A844-4F6A-9863-54BF053B18E1}" srcOrd="2" destOrd="0" presId="urn:microsoft.com/office/officeart/2017/3/layout/HorizontalPathTimeline"/>
    <dgm:cxn modelId="{2AE32D4C-3502-4345-969B-DD1C4D696014}" type="presParOf" srcId="{F1525078-3F54-4AF1-8797-189624494C8A}" destId="{975322FE-12F8-4E91-A0D0-A6FE3F55B751}" srcOrd="3" destOrd="0" presId="urn:microsoft.com/office/officeart/2017/3/layout/HorizontalPathTimeline"/>
    <dgm:cxn modelId="{17F75C58-EC4A-4A40-9202-6A1F30B5C19F}" type="presParOf" srcId="{F1525078-3F54-4AF1-8797-189624494C8A}" destId="{388C939B-AD23-46F2-AB46-43A83D364768}" srcOrd="4" destOrd="0" presId="urn:microsoft.com/office/officeart/2017/3/layout/HorizontalPathTimeline"/>
    <dgm:cxn modelId="{BBEB2747-A282-4BC2-A250-115021FE3BBD}" type="presParOf" srcId="{297073A1-8FFB-46DA-B074-FFAB7F7D5834}" destId="{2C28D353-0B8E-40E3-8706-552423503293}" srcOrd="3" destOrd="0" presId="urn:microsoft.com/office/officeart/2017/3/layout/HorizontalPathTimeline"/>
    <dgm:cxn modelId="{9B0CB870-C68C-4444-9775-69A5D4035F48}" type="presParOf" srcId="{297073A1-8FFB-46DA-B074-FFAB7F7D5834}" destId="{1DC64E9B-9BDA-4CD2-AB91-313FDAEDC960}" srcOrd="4" destOrd="0" presId="urn:microsoft.com/office/officeart/2017/3/layout/HorizontalPathTimeline"/>
    <dgm:cxn modelId="{9553DD8B-244B-404D-A2D2-5FF9AAFEAADC}" type="presParOf" srcId="{1DC64E9B-9BDA-4CD2-AB91-313FDAEDC960}" destId="{5F7074C9-CEEE-41DD-8AA1-5B2FDE9D9579}" srcOrd="0" destOrd="0" presId="urn:microsoft.com/office/officeart/2017/3/layout/HorizontalPathTimeline"/>
    <dgm:cxn modelId="{F8F34B43-F674-4674-A45B-0F8BDA5250B1}" type="presParOf" srcId="{1DC64E9B-9BDA-4CD2-AB91-313FDAEDC960}" destId="{E0B2D497-579B-4DEE-8315-3987882DBC1E}" srcOrd="1" destOrd="0" presId="urn:microsoft.com/office/officeart/2017/3/layout/HorizontalPathTimeline"/>
    <dgm:cxn modelId="{8E9A22A5-81FF-4E0B-A9ED-3BE9D080CDCA}" type="presParOf" srcId="{E0B2D497-579B-4DEE-8315-3987882DBC1E}" destId="{CE0E09F4-BCDC-4558-9A61-7ED0A7602575}" srcOrd="0" destOrd="0" presId="urn:microsoft.com/office/officeart/2017/3/layout/HorizontalPathTimeline"/>
    <dgm:cxn modelId="{92689DFD-BD50-4566-B85D-4F0E8A5E691D}" type="presParOf" srcId="{E0B2D497-579B-4DEE-8315-3987882DBC1E}" destId="{26EE2C1E-7BF2-4013-8E42-DE4C823C8EFF}" srcOrd="1" destOrd="0" presId="urn:microsoft.com/office/officeart/2017/3/layout/HorizontalPathTimeline"/>
    <dgm:cxn modelId="{BA5AEA51-512F-4114-A0A9-A8B419783B56}" type="presParOf" srcId="{1DC64E9B-9BDA-4CD2-AB91-313FDAEDC960}" destId="{545B21E6-C914-4564-93DB-C6223CC93576}" srcOrd="2" destOrd="0" presId="urn:microsoft.com/office/officeart/2017/3/layout/HorizontalPathTimeline"/>
    <dgm:cxn modelId="{35469B97-AF1C-491C-8E97-0F6A8C56D4A9}" type="presParOf" srcId="{1DC64E9B-9BDA-4CD2-AB91-313FDAEDC960}" destId="{99C33F8A-6ACB-4A06-92B1-E0A929E2FA01}" srcOrd="3" destOrd="0" presId="urn:microsoft.com/office/officeart/2017/3/layout/HorizontalPathTimeline"/>
    <dgm:cxn modelId="{5EBF0087-75EC-42EA-AD53-41A22DB3CD3C}" type="presParOf" srcId="{1DC64E9B-9BDA-4CD2-AB91-313FDAEDC960}" destId="{D239E9FF-2DCE-4FA0-90D7-6B8469AB1492}" srcOrd="4" destOrd="0" presId="urn:microsoft.com/office/officeart/2017/3/layout/HorizontalPathTimeline"/>
    <dgm:cxn modelId="{191BBEDD-73BB-4B9A-984D-3C4984144A83}" type="presParOf" srcId="{297073A1-8FFB-46DA-B074-FFAB7F7D5834}" destId="{E5E3C09D-3483-4C53-9F3A-E2ECD5CEFDCE}" srcOrd="5" destOrd="0" presId="urn:microsoft.com/office/officeart/2017/3/layout/HorizontalPathTimeline"/>
    <dgm:cxn modelId="{71D6B1D0-A016-49F9-A0F2-6A8AFFE3DB7E}" type="presParOf" srcId="{297073A1-8FFB-46DA-B074-FFAB7F7D5834}" destId="{DF58072F-75EF-4040-B6B6-6A87A0C25C04}" srcOrd="6" destOrd="0" presId="urn:microsoft.com/office/officeart/2017/3/layout/HorizontalPathTimeline"/>
    <dgm:cxn modelId="{898AD87E-6CF3-4961-84C4-E473DA8B0D38}" type="presParOf" srcId="{DF58072F-75EF-4040-B6B6-6A87A0C25C04}" destId="{668F91ED-F4ED-4F54-8622-B3A736A1BD75}" srcOrd="0" destOrd="0" presId="urn:microsoft.com/office/officeart/2017/3/layout/HorizontalPathTimeline"/>
    <dgm:cxn modelId="{1008EE71-4B58-42BF-B15A-6D83747ABACE}" type="presParOf" srcId="{DF58072F-75EF-4040-B6B6-6A87A0C25C04}" destId="{346255E7-86D0-45E4-889E-CB84A79557A9}" srcOrd="1" destOrd="0" presId="urn:microsoft.com/office/officeart/2017/3/layout/HorizontalPathTimeline"/>
    <dgm:cxn modelId="{E8243FEA-3D63-4DB0-9ACA-415BA43D0DC4}" type="presParOf" srcId="{346255E7-86D0-45E4-889E-CB84A79557A9}" destId="{2255B859-8B38-44A4-B09F-08AF5F43076B}" srcOrd="0" destOrd="0" presId="urn:microsoft.com/office/officeart/2017/3/layout/HorizontalPathTimeline"/>
    <dgm:cxn modelId="{81EEE8CF-8528-4900-B167-055D36BF5FC8}" type="presParOf" srcId="{346255E7-86D0-45E4-889E-CB84A79557A9}" destId="{C6F75531-6B78-4B01-AEB8-27DD16F13A93}" srcOrd="1" destOrd="0" presId="urn:microsoft.com/office/officeart/2017/3/layout/HorizontalPathTimeline"/>
    <dgm:cxn modelId="{84E2874F-6C84-42D2-B115-D3E77A520976}" type="presParOf" srcId="{DF58072F-75EF-4040-B6B6-6A87A0C25C04}" destId="{AF5529E9-78D6-46E4-878F-F585057A1529}" srcOrd="2" destOrd="0" presId="urn:microsoft.com/office/officeart/2017/3/layout/HorizontalPathTimeline"/>
    <dgm:cxn modelId="{53875B98-C2D1-435F-94FB-83F8AEE13E30}" type="presParOf" srcId="{DF58072F-75EF-4040-B6B6-6A87A0C25C04}" destId="{6680ED6A-B20A-48D4-9C76-83BD153B93E1}" srcOrd="3" destOrd="0" presId="urn:microsoft.com/office/officeart/2017/3/layout/HorizontalPathTimeline"/>
    <dgm:cxn modelId="{6F140435-57D7-4DE8-8A44-FF4297B9FF35}" type="presParOf" srcId="{DF58072F-75EF-4040-B6B6-6A87A0C25C04}" destId="{C6460544-24A5-46CF-B854-E1E5C7AA25EE}" srcOrd="4" destOrd="0" presId="urn:microsoft.com/office/officeart/2017/3/layout/HorizontalPathTimeline"/>
    <dgm:cxn modelId="{7FC33357-2A13-4C51-8FE7-9A766E2711F5}" type="presParOf" srcId="{297073A1-8FFB-46DA-B074-FFAB7F7D5834}" destId="{51AD34A6-5C1F-439B-82C7-0A68130B5BCF}" srcOrd="7" destOrd="0" presId="urn:microsoft.com/office/officeart/2017/3/layout/HorizontalPathTimeline"/>
    <dgm:cxn modelId="{507D26B8-CFAD-4CD7-AC45-0E58B3A0F346}" type="presParOf" srcId="{297073A1-8FFB-46DA-B074-FFAB7F7D5834}" destId="{489E9281-926F-4BAE-AB24-B70B5DD50FD2}" srcOrd="8" destOrd="0" presId="urn:microsoft.com/office/officeart/2017/3/layout/HorizontalPathTimeline"/>
    <dgm:cxn modelId="{6AD88CC6-687D-4838-AE80-DAFF8EC1CF0C}" type="presParOf" srcId="{489E9281-926F-4BAE-AB24-B70B5DD50FD2}" destId="{1A7DB6A5-76B4-4F98-B1EE-7A97C70E8F53}" srcOrd="0" destOrd="0" presId="urn:microsoft.com/office/officeart/2017/3/layout/HorizontalPathTimeline"/>
    <dgm:cxn modelId="{14F4A87D-3AE4-45E9-82C5-25D756F2395B}" type="presParOf" srcId="{489E9281-926F-4BAE-AB24-B70B5DD50FD2}" destId="{89C7B738-DBE0-4AEF-AABB-9568A49DEF2A}" srcOrd="1" destOrd="0" presId="urn:microsoft.com/office/officeart/2017/3/layout/HorizontalPathTimeline"/>
    <dgm:cxn modelId="{1436722C-6F59-49AE-AC39-33863F27ED2B}" type="presParOf" srcId="{89C7B738-DBE0-4AEF-AABB-9568A49DEF2A}" destId="{5D65C64A-3AD9-400B-B33E-A4AFC8120148}" srcOrd="0" destOrd="0" presId="urn:microsoft.com/office/officeart/2017/3/layout/HorizontalPathTimeline"/>
    <dgm:cxn modelId="{F6D4EE89-726B-4663-901D-1894192B5F2D}" type="presParOf" srcId="{89C7B738-DBE0-4AEF-AABB-9568A49DEF2A}" destId="{6F81D505-4DA7-4DBE-A18F-32BE22DBE65A}" srcOrd="1" destOrd="0" presId="urn:microsoft.com/office/officeart/2017/3/layout/HorizontalPathTimeline"/>
    <dgm:cxn modelId="{F766361B-8F68-4F24-87A6-1F7BBEDEA96B}" type="presParOf" srcId="{489E9281-926F-4BAE-AB24-B70B5DD50FD2}" destId="{E6DC31CC-4A8E-4DBE-B33C-E7713B63858B}" srcOrd="2" destOrd="0" presId="urn:microsoft.com/office/officeart/2017/3/layout/HorizontalPathTimeline"/>
    <dgm:cxn modelId="{3B329193-22F6-4994-BB01-9110A59BB553}" type="presParOf" srcId="{489E9281-926F-4BAE-AB24-B70B5DD50FD2}" destId="{94B2FED4-B8D4-4941-90C4-7C4CF4130AFF}" srcOrd="3" destOrd="0" presId="urn:microsoft.com/office/officeart/2017/3/layout/HorizontalPathTimeline"/>
    <dgm:cxn modelId="{D676745D-C089-4F5B-ABC6-606E04C86A42}" type="presParOf" srcId="{489E9281-926F-4BAE-AB24-B70B5DD50FD2}" destId="{D89E5259-786F-41EA-B361-8082187E5E27}"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AE40F-9C0E-4748-8344-4CBCBAFC6ABF}" type="doc">
      <dgm:prSet loTypeId="urn:microsoft.com/office/officeart/2016/7/layout/RoundedRectangleTimeline" loCatId="process" qsTypeId="urn:microsoft.com/office/officeart/2005/8/quickstyle/simple2" qsCatId="simple" csTypeId="urn:microsoft.com/office/officeart/2005/8/colors/colorful1" csCatId="colorful" phldr="1"/>
      <dgm:spPr/>
      <dgm:t>
        <a:bodyPr/>
        <a:lstStyle/>
        <a:p>
          <a:endParaRPr lang="en-US"/>
        </a:p>
      </dgm:t>
    </dgm:pt>
    <dgm:pt modelId="{E0DEDAC5-A66B-427B-88FE-5856B7C492FF}">
      <dgm:prSet/>
      <dgm:spPr/>
      <dgm:t>
        <a:bodyPr/>
        <a:lstStyle/>
        <a:p>
          <a:r>
            <a:rPr lang="en-US"/>
            <a:t>2000</a:t>
          </a:r>
        </a:p>
      </dgm:t>
    </dgm:pt>
    <dgm:pt modelId="{692228E9-791B-4DC4-93A7-EAD14972C10A}" type="parTrans" cxnId="{8A79BEBD-FEA8-4C78-BBB7-6A0CC2C77D88}">
      <dgm:prSet/>
      <dgm:spPr/>
      <dgm:t>
        <a:bodyPr/>
        <a:lstStyle/>
        <a:p>
          <a:endParaRPr lang="en-US"/>
        </a:p>
      </dgm:t>
    </dgm:pt>
    <dgm:pt modelId="{4C1189F6-5EE5-43BE-AAC8-D53FBC6F5D53}" type="sibTrans" cxnId="{8A79BEBD-FEA8-4C78-BBB7-6A0CC2C77D88}">
      <dgm:prSet/>
      <dgm:spPr/>
      <dgm:t>
        <a:bodyPr/>
        <a:lstStyle/>
        <a:p>
          <a:endParaRPr lang="en-US"/>
        </a:p>
      </dgm:t>
    </dgm:pt>
    <dgm:pt modelId="{E72C4807-D304-4FB9-83A9-D6CAFE2DA3A7}">
      <dgm:prSet/>
      <dgm:spPr/>
      <dgm:t>
        <a:bodyPr/>
        <a:lstStyle/>
        <a:p>
          <a:r>
            <a:rPr lang="en-US"/>
            <a:t>Idea</a:t>
          </a:r>
        </a:p>
      </dgm:t>
    </dgm:pt>
    <dgm:pt modelId="{AA091CE3-6CFA-4E31-B4F4-8E00BB98FC58}" type="parTrans" cxnId="{E965FC95-061A-47D4-988D-461577CBCF4A}">
      <dgm:prSet/>
      <dgm:spPr/>
      <dgm:t>
        <a:bodyPr/>
        <a:lstStyle/>
        <a:p>
          <a:endParaRPr lang="en-US"/>
        </a:p>
      </dgm:t>
    </dgm:pt>
    <dgm:pt modelId="{8F86EC24-E3CF-4585-8E63-AD04E35D713F}" type="sibTrans" cxnId="{E965FC95-061A-47D4-988D-461577CBCF4A}">
      <dgm:prSet/>
      <dgm:spPr/>
      <dgm:t>
        <a:bodyPr/>
        <a:lstStyle/>
        <a:p>
          <a:endParaRPr lang="en-US"/>
        </a:p>
      </dgm:t>
    </dgm:pt>
    <dgm:pt modelId="{A9C9891C-D0EA-43DB-8725-1C69ACB741E6}">
      <dgm:prSet/>
      <dgm:spPr/>
      <dgm:t>
        <a:bodyPr/>
        <a:lstStyle/>
        <a:p>
          <a:r>
            <a:rPr lang="en-US"/>
            <a:t>2015</a:t>
          </a:r>
        </a:p>
      </dgm:t>
    </dgm:pt>
    <dgm:pt modelId="{53AF458F-FE1D-453F-BE4B-7B9E6583257A}" type="parTrans" cxnId="{D6CA0A55-C1B9-4362-B537-A4B0F4C7DD60}">
      <dgm:prSet/>
      <dgm:spPr/>
      <dgm:t>
        <a:bodyPr/>
        <a:lstStyle/>
        <a:p>
          <a:endParaRPr lang="en-US"/>
        </a:p>
      </dgm:t>
    </dgm:pt>
    <dgm:pt modelId="{F3AD37FA-842C-4817-B59C-B488F2ABCDE4}" type="sibTrans" cxnId="{D6CA0A55-C1B9-4362-B537-A4B0F4C7DD60}">
      <dgm:prSet/>
      <dgm:spPr/>
      <dgm:t>
        <a:bodyPr/>
        <a:lstStyle/>
        <a:p>
          <a:endParaRPr lang="en-US"/>
        </a:p>
      </dgm:t>
    </dgm:pt>
    <dgm:pt modelId="{D0A811BE-426A-4934-B2E8-1AE88CA78D23}">
      <dgm:prSet/>
      <dgm:spPr/>
      <dgm:t>
        <a:bodyPr/>
        <a:lstStyle/>
        <a:p>
          <a:r>
            <a:rPr lang="en-US"/>
            <a:t>Design</a:t>
          </a:r>
        </a:p>
      </dgm:t>
    </dgm:pt>
    <dgm:pt modelId="{0CFFE28C-296B-449E-A5FB-A06B406590BE}" type="parTrans" cxnId="{7C5347DE-7045-4932-B3A4-3ED70B3D9F72}">
      <dgm:prSet/>
      <dgm:spPr/>
      <dgm:t>
        <a:bodyPr/>
        <a:lstStyle/>
        <a:p>
          <a:endParaRPr lang="en-US"/>
        </a:p>
      </dgm:t>
    </dgm:pt>
    <dgm:pt modelId="{50370B8C-4BB3-48F5-B198-337EEE81CD71}" type="sibTrans" cxnId="{7C5347DE-7045-4932-B3A4-3ED70B3D9F72}">
      <dgm:prSet/>
      <dgm:spPr/>
      <dgm:t>
        <a:bodyPr/>
        <a:lstStyle/>
        <a:p>
          <a:endParaRPr lang="en-US"/>
        </a:p>
      </dgm:t>
    </dgm:pt>
    <dgm:pt modelId="{07415810-B512-4FC0-9CA8-2E4EE0D87BAA}">
      <dgm:prSet/>
      <dgm:spPr/>
      <dgm:t>
        <a:bodyPr/>
        <a:lstStyle/>
        <a:p>
          <a:r>
            <a:rPr lang="en-US"/>
            <a:t>2017</a:t>
          </a:r>
        </a:p>
      </dgm:t>
    </dgm:pt>
    <dgm:pt modelId="{3BD618D8-C6FB-47A7-A0CA-0F7C067BFDBA}" type="parTrans" cxnId="{9BE14EFB-076D-406B-82CA-DFC5784F0891}">
      <dgm:prSet/>
      <dgm:spPr/>
      <dgm:t>
        <a:bodyPr/>
        <a:lstStyle/>
        <a:p>
          <a:endParaRPr lang="en-US"/>
        </a:p>
      </dgm:t>
    </dgm:pt>
    <dgm:pt modelId="{106CF879-4E61-44C9-AE85-593045A9CCFA}" type="sibTrans" cxnId="{9BE14EFB-076D-406B-82CA-DFC5784F0891}">
      <dgm:prSet/>
      <dgm:spPr/>
      <dgm:t>
        <a:bodyPr/>
        <a:lstStyle/>
        <a:p>
          <a:endParaRPr lang="en-US"/>
        </a:p>
      </dgm:t>
    </dgm:pt>
    <dgm:pt modelId="{26E40F40-904B-4E24-A4B9-A04DD6C4D892}">
      <dgm:prSet/>
      <dgm:spPr/>
      <dgm:t>
        <a:bodyPr/>
        <a:lstStyle/>
        <a:p>
          <a:r>
            <a:rPr lang="en-US"/>
            <a:t>Testing</a:t>
          </a:r>
        </a:p>
      </dgm:t>
    </dgm:pt>
    <dgm:pt modelId="{0F188207-3A94-4B6D-B76F-D98CFBF60EF6}" type="parTrans" cxnId="{B92C909B-0A4D-4723-B923-F521D3E32858}">
      <dgm:prSet/>
      <dgm:spPr/>
      <dgm:t>
        <a:bodyPr/>
        <a:lstStyle/>
        <a:p>
          <a:endParaRPr lang="en-US"/>
        </a:p>
      </dgm:t>
    </dgm:pt>
    <dgm:pt modelId="{48C64AD2-7024-4EBD-8370-3E0EA22480EB}" type="sibTrans" cxnId="{B92C909B-0A4D-4723-B923-F521D3E32858}">
      <dgm:prSet/>
      <dgm:spPr/>
      <dgm:t>
        <a:bodyPr/>
        <a:lstStyle/>
        <a:p>
          <a:endParaRPr lang="en-US"/>
        </a:p>
      </dgm:t>
    </dgm:pt>
    <dgm:pt modelId="{A86C965B-630E-4D3A-940C-9BA7D2252C0B}">
      <dgm:prSet/>
      <dgm:spPr/>
      <dgm:t>
        <a:bodyPr/>
        <a:lstStyle/>
        <a:p>
          <a:r>
            <a:rPr lang="en-US"/>
            <a:t>2018</a:t>
          </a:r>
        </a:p>
      </dgm:t>
    </dgm:pt>
    <dgm:pt modelId="{3B6F87F0-51DF-4F11-99B9-70C5E9A0A84A}" type="parTrans" cxnId="{AE27E277-84A4-4495-92C7-6571A9ED31E8}">
      <dgm:prSet/>
      <dgm:spPr/>
      <dgm:t>
        <a:bodyPr/>
        <a:lstStyle/>
        <a:p>
          <a:endParaRPr lang="en-US"/>
        </a:p>
      </dgm:t>
    </dgm:pt>
    <dgm:pt modelId="{52F5FEE1-7B20-4654-83CB-B1E6F2B41485}" type="sibTrans" cxnId="{AE27E277-84A4-4495-92C7-6571A9ED31E8}">
      <dgm:prSet/>
      <dgm:spPr/>
      <dgm:t>
        <a:bodyPr/>
        <a:lstStyle/>
        <a:p>
          <a:endParaRPr lang="en-US"/>
        </a:p>
      </dgm:t>
    </dgm:pt>
    <dgm:pt modelId="{93D26C01-A130-454C-980E-950FEE8ACD13}">
      <dgm:prSet/>
      <dgm:spPr/>
      <dgm:t>
        <a:bodyPr/>
        <a:lstStyle/>
        <a:p>
          <a:r>
            <a:rPr lang="en-US"/>
            <a:t>Manufacturing</a:t>
          </a:r>
        </a:p>
      </dgm:t>
    </dgm:pt>
    <dgm:pt modelId="{EA7BD52D-E9FE-4DA7-B438-191ABB32A80C}" type="parTrans" cxnId="{15FDF098-FFDD-48DC-8F32-5FC62DB01ACD}">
      <dgm:prSet/>
      <dgm:spPr/>
      <dgm:t>
        <a:bodyPr/>
        <a:lstStyle/>
        <a:p>
          <a:endParaRPr lang="en-US"/>
        </a:p>
      </dgm:t>
    </dgm:pt>
    <dgm:pt modelId="{5D9E4928-8B1B-4BEA-8AD4-4BE4B2CB791E}" type="sibTrans" cxnId="{15FDF098-FFDD-48DC-8F32-5FC62DB01ACD}">
      <dgm:prSet/>
      <dgm:spPr/>
      <dgm:t>
        <a:bodyPr/>
        <a:lstStyle/>
        <a:p>
          <a:endParaRPr lang="en-US"/>
        </a:p>
      </dgm:t>
    </dgm:pt>
    <dgm:pt modelId="{3149BC1A-21C2-4D1C-B74F-558402272FB7}">
      <dgm:prSet/>
      <dgm:spPr/>
      <dgm:t>
        <a:bodyPr/>
        <a:lstStyle/>
        <a:p>
          <a:r>
            <a:rPr lang="en-US"/>
            <a:t>2020</a:t>
          </a:r>
        </a:p>
      </dgm:t>
    </dgm:pt>
    <dgm:pt modelId="{1C6BC2B9-BF6E-448B-BC20-78CBAE3662A5}" type="parTrans" cxnId="{0B2F8B5D-9D55-455C-BDC9-78AA1B765430}">
      <dgm:prSet/>
      <dgm:spPr/>
      <dgm:t>
        <a:bodyPr/>
        <a:lstStyle/>
        <a:p>
          <a:endParaRPr lang="en-US"/>
        </a:p>
      </dgm:t>
    </dgm:pt>
    <dgm:pt modelId="{01D320E9-28D5-4B8A-A9F1-4428E4107001}" type="sibTrans" cxnId="{0B2F8B5D-9D55-455C-BDC9-78AA1B765430}">
      <dgm:prSet/>
      <dgm:spPr/>
      <dgm:t>
        <a:bodyPr/>
        <a:lstStyle/>
        <a:p>
          <a:endParaRPr lang="en-US"/>
        </a:p>
      </dgm:t>
    </dgm:pt>
    <dgm:pt modelId="{8EF81B8E-F2F0-4155-8C69-FC0FA056CFF1}">
      <dgm:prSet/>
      <dgm:spPr/>
      <dgm:t>
        <a:bodyPr/>
        <a:lstStyle/>
        <a:p>
          <a:r>
            <a:rPr lang="en-US"/>
            <a:t>Launch</a:t>
          </a:r>
        </a:p>
      </dgm:t>
    </dgm:pt>
    <dgm:pt modelId="{45D15AF4-5893-4C74-B49D-9D00BA1A4B0F}" type="parTrans" cxnId="{57FF5096-1921-4C87-A241-E9A034C8CA73}">
      <dgm:prSet/>
      <dgm:spPr/>
      <dgm:t>
        <a:bodyPr/>
        <a:lstStyle/>
        <a:p>
          <a:endParaRPr lang="en-US"/>
        </a:p>
      </dgm:t>
    </dgm:pt>
    <dgm:pt modelId="{63643EFD-B496-41F4-9BAA-8A8F1F0F1D15}" type="sibTrans" cxnId="{57FF5096-1921-4C87-A241-E9A034C8CA73}">
      <dgm:prSet/>
      <dgm:spPr/>
      <dgm:t>
        <a:bodyPr/>
        <a:lstStyle/>
        <a:p>
          <a:endParaRPr lang="en-US"/>
        </a:p>
      </dgm:t>
    </dgm:pt>
    <dgm:pt modelId="{888986AC-C314-477C-B3A0-9941AFBC0063}" type="pres">
      <dgm:prSet presAssocID="{335AE40F-9C0E-4748-8344-4CBCBAFC6ABF}" presName="Name0" presStyleCnt="0">
        <dgm:presLayoutVars>
          <dgm:chMax/>
          <dgm:chPref/>
          <dgm:animLvl val="lvl"/>
        </dgm:presLayoutVars>
      </dgm:prSet>
      <dgm:spPr/>
    </dgm:pt>
    <dgm:pt modelId="{D3CE38AD-A022-4446-A6C0-5FD021373771}" type="pres">
      <dgm:prSet presAssocID="{E0DEDAC5-A66B-427B-88FE-5856B7C492FF}" presName="composite1" presStyleCnt="0"/>
      <dgm:spPr/>
    </dgm:pt>
    <dgm:pt modelId="{E5A7FAE2-D8C0-44AA-AE8B-AB9C266856D3}" type="pres">
      <dgm:prSet presAssocID="{E0DEDAC5-A66B-427B-88FE-5856B7C492FF}" presName="parent1" presStyleLbl="alignNode1" presStyleIdx="0" presStyleCnt="5">
        <dgm:presLayoutVars>
          <dgm:chMax val="1"/>
          <dgm:chPref val="1"/>
          <dgm:bulletEnabled val="1"/>
        </dgm:presLayoutVars>
      </dgm:prSet>
      <dgm:spPr/>
    </dgm:pt>
    <dgm:pt modelId="{7B9D27C9-BD91-4434-979D-B76C648E3101}" type="pres">
      <dgm:prSet presAssocID="{E0DEDAC5-A66B-427B-88FE-5856B7C492FF}" presName="Childtext1" presStyleLbl="revTx" presStyleIdx="0" presStyleCnt="5">
        <dgm:presLayoutVars>
          <dgm:bulletEnabled val="1"/>
        </dgm:presLayoutVars>
      </dgm:prSet>
      <dgm:spPr/>
    </dgm:pt>
    <dgm:pt modelId="{E339966E-678F-4A42-893E-21E3C190B94E}" type="pres">
      <dgm:prSet presAssocID="{E0DEDAC5-A66B-427B-88FE-5856B7C492FF}"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84D78C5E-6FA8-4B1B-9F6C-242EBBEEE0C2}" type="pres">
      <dgm:prSet presAssocID="{E0DEDAC5-A66B-427B-88FE-5856B7C492FF}" presName="ConnectLineEnd1" presStyleLbl="lnNode1" presStyleIdx="0" presStyleCnt="5"/>
      <dgm:spPr/>
    </dgm:pt>
    <dgm:pt modelId="{23CBABB0-DA7F-4035-BB81-DD7600730502}" type="pres">
      <dgm:prSet presAssocID="{E0DEDAC5-A66B-427B-88FE-5856B7C492FF}" presName="EmptyPane1" presStyleCnt="0"/>
      <dgm:spPr/>
    </dgm:pt>
    <dgm:pt modelId="{73FF2E68-EA66-4B69-95FA-D71626F13541}" type="pres">
      <dgm:prSet presAssocID="{4C1189F6-5EE5-43BE-AAC8-D53FBC6F5D53}" presName="spaceBetweenRectangles1" presStyleCnt="0"/>
      <dgm:spPr/>
    </dgm:pt>
    <dgm:pt modelId="{CBFC0DAE-1E54-44D6-AA5E-473BDCEBD1E6}" type="pres">
      <dgm:prSet presAssocID="{A9C9891C-D0EA-43DB-8725-1C69ACB741E6}" presName="composite1" presStyleCnt="0"/>
      <dgm:spPr/>
    </dgm:pt>
    <dgm:pt modelId="{4525290D-D324-45B5-8C2E-E2DB1BBA041C}" type="pres">
      <dgm:prSet presAssocID="{A9C9891C-D0EA-43DB-8725-1C69ACB741E6}" presName="parent1" presStyleLbl="alignNode1" presStyleIdx="1" presStyleCnt="5">
        <dgm:presLayoutVars>
          <dgm:chMax val="1"/>
          <dgm:chPref val="1"/>
          <dgm:bulletEnabled val="1"/>
        </dgm:presLayoutVars>
      </dgm:prSet>
      <dgm:spPr/>
    </dgm:pt>
    <dgm:pt modelId="{1A7C57E8-C6CB-4ADC-999F-5CFEAC25DDC3}" type="pres">
      <dgm:prSet presAssocID="{A9C9891C-D0EA-43DB-8725-1C69ACB741E6}" presName="Childtext1" presStyleLbl="revTx" presStyleIdx="1" presStyleCnt="5">
        <dgm:presLayoutVars>
          <dgm:bulletEnabled val="1"/>
        </dgm:presLayoutVars>
      </dgm:prSet>
      <dgm:spPr/>
    </dgm:pt>
    <dgm:pt modelId="{45F82DCE-ECE6-4CAA-BFC4-097D9543549D}" type="pres">
      <dgm:prSet presAssocID="{A9C9891C-D0EA-43DB-8725-1C69ACB741E6}"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B92FA2BD-09D6-4F59-B711-079CEF775C3B}" type="pres">
      <dgm:prSet presAssocID="{A9C9891C-D0EA-43DB-8725-1C69ACB741E6}" presName="ConnectLineEnd1" presStyleLbl="lnNode1" presStyleIdx="1" presStyleCnt="5"/>
      <dgm:spPr/>
    </dgm:pt>
    <dgm:pt modelId="{E1D83A84-3860-4FCE-9751-138AA5B0FD30}" type="pres">
      <dgm:prSet presAssocID="{A9C9891C-D0EA-43DB-8725-1C69ACB741E6}" presName="EmptyPane1" presStyleCnt="0"/>
      <dgm:spPr/>
    </dgm:pt>
    <dgm:pt modelId="{73F52ECD-19E3-4FF8-A035-1345F6D5DE21}" type="pres">
      <dgm:prSet presAssocID="{F3AD37FA-842C-4817-B59C-B488F2ABCDE4}" presName="spaceBetweenRectangles1" presStyleCnt="0"/>
      <dgm:spPr/>
    </dgm:pt>
    <dgm:pt modelId="{D797D5C8-9337-4ADF-AEE6-6DF81ABC96C0}" type="pres">
      <dgm:prSet presAssocID="{07415810-B512-4FC0-9CA8-2E4EE0D87BAA}" presName="composite1" presStyleCnt="0"/>
      <dgm:spPr/>
    </dgm:pt>
    <dgm:pt modelId="{EF053086-6177-4B46-B626-AC3A77B8F791}" type="pres">
      <dgm:prSet presAssocID="{07415810-B512-4FC0-9CA8-2E4EE0D87BAA}" presName="parent1" presStyleLbl="alignNode1" presStyleIdx="2" presStyleCnt="5">
        <dgm:presLayoutVars>
          <dgm:chMax val="1"/>
          <dgm:chPref val="1"/>
          <dgm:bulletEnabled val="1"/>
        </dgm:presLayoutVars>
      </dgm:prSet>
      <dgm:spPr/>
    </dgm:pt>
    <dgm:pt modelId="{40CA4838-A39B-42C9-B9B6-1CF0E8979565}" type="pres">
      <dgm:prSet presAssocID="{07415810-B512-4FC0-9CA8-2E4EE0D87BAA}" presName="Childtext1" presStyleLbl="revTx" presStyleIdx="2" presStyleCnt="5">
        <dgm:presLayoutVars>
          <dgm:bulletEnabled val="1"/>
        </dgm:presLayoutVars>
      </dgm:prSet>
      <dgm:spPr/>
    </dgm:pt>
    <dgm:pt modelId="{1C30DB0A-6A20-4251-8E16-87AD0E49F7A3}" type="pres">
      <dgm:prSet presAssocID="{07415810-B512-4FC0-9CA8-2E4EE0D87BAA}"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998814B-5FCF-448E-BEA5-9DD79FEC7FDE}" type="pres">
      <dgm:prSet presAssocID="{07415810-B512-4FC0-9CA8-2E4EE0D87BAA}" presName="ConnectLineEnd1" presStyleLbl="lnNode1" presStyleIdx="2" presStyleCnt="5"/>
      <dgm:spPr/>
    </dgm:pt>
    <dgm:pt modelId="{EF2E4AD3-1EB6-4E2F-A4D5-63BE875C1EF1}" type="pres">
      <dgm:prSet presAssocID="{07415810-B512-4FC0-9CA8-2E4EE0D87BAA}" presName="EmptyPane1" presStyleCnt="0"/>
      <dgm:spPr/>
    </dgm:pt>
    <dgm:pt modelId="{C91AAEEA-9292-4A48-9ACC-8789AD602F4D}" type="pres">
      <dgm:prSet presAssocID="{106CF879-4E61-44C9-AE85-593045A9CCFA}" presName="spaceBetweenRectangles1" presStyleCnt="0"/>
      <dgm:spPr/>
    </dgm:pt>
    <dgm:pt modelId="{C880E28A-4C26-46FE-8FEB-86709B7312F5}" type="pres">
      <dgm:prSet presAssocID="{A86C965B-630E-4D3A-940C-9BA7D2252C0B}" presName="composite1" presStyleCnt="0"/>
      <dgm:spPr/>
    </dgm:pt>
    <dgm:pt modelId="{5899A6B3-1870-495B-9C52-73888079A3BD}" type="pres">
      <dgm:prSet presAssocID="{A86C965B-630E-4D3A-940C-9BA7D2252C0B}" presName="parent1" presStyleLbl="alignNode1" presStyleIdx="3" presStyleCnt="5">
        <dgm:presLayoutVars>
          <dgm:chMax val="1"/>
          <dgm:chPref val="1"/>
          <dgm:bulletEnabled val="1"/>
        </dgm:presLayoutVars>
      </dgm:prSet>
      <dgm:spPr/>
    </dgm:pt>
    <dgm:pt modelId="{C99EC2B3-C110-47B4-ADE9-64658FD12B09}" type="pres">
      <dgm:prSet presAssocID="{A86C965B-630E-4D3A-940C-9BA7D2252C0B}" presName="Childtext1" presStyleLbl="revTx" presStyleIdx="3" presStyleCnt="5">
        <dgm:presLayoutVars>
          <dgm:bulletEnabled val="1"/>
        </dgm:presLayoutVars>
      </dgm:prSet>
      <dgm:spPr/>
    </dgm:pt>
    <dgm:pt modelId="{EF4FDDF5-DFED-42E6-AEDA-96F3E8CD6587}" type="pres">
      <dgm:prSet presAssocID="{A86C965B-630E-4D3A-940C-9BA7D2252C0B}"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DDD4BE23-F68B-4537-A667-8EB4A5D50360}" type="pres">
      <dgm:prSet presAssocID="{A86C965B-630E-4D3A-940C-9BA7D2252C0B}" presName="ConnectLineEnd1" presStyleLbl="lnNode1" presStyleIdx="3" presStyleCnt="5"/>
      <dgm:spPr/>
    </dgm:pt>
    <dgm:pt modelId="{4AD5A957-DCD1-4A88-B4A1-26E4FB8C8E8E}" type="pres">
      <dgm:prSet presAssocID="{A86C965B-630E-4D3A-940C-9BA7D2252C0B}" presName="EmptyPane1" presStyleCnt="0"/>
      <dgm:spPr/>
    </dgm:pt>
    <dgm:pt modelId="{A719FE35-8AC8-48EC-AF90-F878D88DEBC7}" type="pres">
      <dgm:prSet presAssocID="{52F5FEE1-7B20-4654-83CB-B1E6F2B41485}" presName="spaceBetweenRectangles1" presStyleCnt="0"/>
      <dgm:spPr/>
    </dgm:pt>
    <dgm:pt modelId="{899EEE3D-3DE0-47B3-AFA8-4DB0B9F6FFE3}" type="pres">
      <dgm:prSet presAssocID="{3149BC1A-21C2-4D1C-B74F-558402272FB7}" presName="composite1" presStyleCnt="0"/>
      <dgm:spPr/>
    </dgm:pt>
    <dgm:pt modelId="{AD594840-8439-4A65-98E1-70800EF03928}" type="pres">
      <dgm:prSet presAssocID="{3149BC1A-21C2-4D1C-B74F-558402272FB7}" presName="parent1" presStyleLbl="alignNode1" presStyleIdx="4" presStyleCnt="5">
        <dgm:presLayoutVars>
          <dgm:chMax val="1"/>
          <dgm:chPref val="1"/>
          <dgm:bulletEnabled val="1"/>
        </dgm:presLayoutVars>
      </dgm:prSet>
      <dgm:spPr/>
    </dgm:pt>
    <dgm:pt modelId="{0575F2C1-3A50-421D-A8F5-4F46DBEBFD32}" type="pres">
      <dgm:prSet presAssocID="{3149BC1A-21C2-4D1C-B74F-558402272FB7}" presName="Childtext1" presStyleLbl="revTx" presStyleIdx="4" presStyleCnt="5">
        <dgm:presLayoutVars>
          <dgm:bulletEnabled val="1"/>
        </dgm:presLayoutVars>
      </dgm:prSet>
      <dgm:spPr/>
    </dgm:pt>
    <dgm:pt modelId="{5FE9A0CF-C7CD-4511-831E-16EF1596C64D}" type="pres">
      <dgm:prSet presAssocID="{3149BC1A-21C2-4D1C-B74F-558402272FB7}"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81D04E5A-DC41-4D86-B38A-7A31CDBC0BF2}" type="pres">
      <dgm:prSet presAssocID="{3149BC1A-21C2-4D1C-B74F-558402272FB7}" presName="ConnectLineEnd1" presStyleLbl="lnNode1" presStyleIdx="4" presStyleCnt="5"/>
      <dgm:spPr/>
    </dgm:pt>
    <dgm:pt modelId="{C14B526D-325A-4A26-992A-1D44818EF757}" type="pres">
      <dgm:prSet presAssocID="{3149BC1A-21C2-4D1C-B74F-558402272FB7}" presName="EmptyPane1" presStyleCnt="0"/>
      <dgm:spPr/>
    </dgm:pt>
  </dgm:ptLst>
  <dgm:cxnLst>
    <dgm:cxn modelId="{36B36201-54FA-4F89-9FF0-9205D4AA806A}" type="presOf" srcId="{93D26C01-A130-454C-980E-950FEE8ACD13}" destId="{C99EC2B3-C110-47B4-ADE9-64658FD12B09}" srcOrd="0" destOrd="0" presId="urn:microsoft.com/office/officeart/2016/7/layout/RoundedRectangleTimeline"/>
    <dgm:cxn modelId="{30B59C01-7B26-4ACD-8904-49B56E99E653}" type="presOf" srcId="{07415810-B512-4FC0-9CA8-2E4EE0D87BAA}" destId="{EF053086-6177-4B46-B626-AC3A77B8F791}" srcOrd="0" destOrd="0" presId="urn:microsoft.com/office/officeart/2016/7/layout/RoundedRectangleTimeline"/>
    <dgm:cxn modelId="{29C99C0D-2116-417F-A0FA-0F78396CF0B5}" type="presOf" srcId="{3149BC1A-21C2-4D1C-B74F-558402272FB7}" destId="{AD594840-8439-4A65-98E1-70800EF03928}" srcOrd="0" destOrd="0" presId="urn:microsoft.com/office/officeart/2016/7/layout/RoundedRectangleTimeline"/>
    <dgm:cxn modelId="{AD6F611C-5814-4FA2-B4B9-FBC8586BB97A}" type="presOf" srcId="{E0DEDAC5-A66B-427B-88FE-5856B7C492FF}" destId="{E5A7FAE2-D8C0-44AA-AE8B-AB9C266856D3}" srcOrd="0" destOrd="0" presId="urn:microsoft.com/office/officeart/2016/7/layout/RoundedRectangleTimeline"/>
    <dgm:cxn modelId="{A39B185C-F3A6-465F-AEF7-8FD2FE18036A}" type="presOf" srcId="{A9C9891C-D0EA-43DB-8725-1C69ACB741E6}" destId="{4525290D-D324-45B5-8C2E-E2DB1BBA041C}" srcOrd="0" destOrd="0" presId="urn:microsoft.com/office/officeart/2016/7/layout/RoundedRectangleTimeline"/>
    <dgm:cxn modelId="{0B2F8B5D-9D55-455C-BDC9-78AA1B765430}" srcId="{335AE40F-9C0E-4748-8344-4CBCBAFC6ABF}" destId="{3149BC1A-21C2-4D1C-B74F-558402272FB7}" srcOrd="4" destOrd="0" parTransId="{1C6BC2B9-BF6E-448B-BC20-78CBAE3662A5}" sibTransId="{01D320E9-28D5-4B8A-A9F1-4428E4107001}"/>
    <dgm:cxn modelId="{5BE0C46D-9C23-4D9B-8FF6-4A0060A9C37E}" type="presOf" srcId="{8EF81B8E-F2F0-4155-8C69-FC0FA056CFF1}" destId="{0575F2C1-3A50-421D-A8F5-4F46DBEBFD32}" srcOrd="0" destOrd="0" presId="urn:microsoft.com/office/officeart/2016/7/layout/RoundedRectangleTimeline"/>
    <dgm:cxn modelId="{D6CA0A55-C1B9-4362-B537-A4B0F4C7DD60}" srcId="{335AE40F-9C0E-4748-8344-4CBCBAFC6ABF}" destId="{A9C9891C-D0EA-43DB-8725-1C69ACB741E6}" srcOrd="1" destOrd="0" parTransId="{53AF458F-FE1D-453F-BE4B-7B9E6583257A}" sibTransId="{F3AD37FA-842C-4817-B59C-B488F2ABCDE4}"/>
    <dgm:cxn modelId="{AE27E277-84A4-4495-92C7-6571A9ED31E8}" srcId="{335AE40F-9C0E-4748-8344-4CBCBAFC6ABF}" destId="{A86C965B-630E-4D3A-940C-9BA7D2252C0B}" srcOrd="3" destOrd="0" parTransId="{3B6F87F0-51DF-4F11-99B9-70C5E9A0A84A}" sibTransId="{52F5FEE1-7B20-4654-83CB-B1E6F2B41485}"/>
    <dgm:cxn modelId="{0473D27A-F034-4834-ADFC-29649FD730CC}" type="presOf" srcId="{D0A811BE-426A-4934-B2E8-1AE88CA78D23}" destId="{1A7C57E8-C6CB-4ADC-999F-5CFEAC25DDC3}" srcOrd="0" destOrd="0" presId="urn:microsoft.com/office/officeart/2016/7/layout/RoundedRectangleTimeline"/>
    <dgm:cxn modelId="{E965FC95-061A-47D4-988D-461577CBCF4A}" srcId="{E0DEDAC5-A66B-427B-88FE-5856B7C492FF}" destId="{E72C4807-D304-4FB9-83A9-D6CAFE2DA3A7}" srcOrd="0" destOrd="0" parTransId="{AA091CE3-6CFA-4E31-B4F4-8E00BB98FC58}" sibTransId="{8F86EC24-E3CF-4585-8E63-AD04E35D713F}"/>
    <dgm:cxn modelId="{57FF5096-1921-4C87-A241-E9A034C8CA73}" srcId="{3149BC1A-21C2-4D1C-B74F-558402272FB7}" destId="{8EF81B8E-F2F0-4155-8C69-FC0FA056CFF1}" srcOrd="0" destOrd="0" parTransId="{45D15AF4-5893-4C74-B49D-9D00BA1A4B0F}" sibTransId="{63643EFD-B496-41F4-9BAA-8A8F1F0F1D15}"/>
    <dgm:cxn modelId="{15FDF098-FFDD-48DC-8F32-5FC62DB01ACD}" srcId="{A86C965B-630E-4D3A-940C-9BA7D2252C0B}" destId="{93D26C01-A130-454C-980E-950FEE8ACD13}" srcOrd="0" destOrd="0" parTransId="{EA7BD52D-E9FE-4DA7-B438-191ABB32A80C}" sibTransId="{5D9E4928-8B1B-4BEA-8AD4-4BE4B2CB791E}"/>
    <dgm:cxn modelId="{B92C909B-0A4D-4723-B923-F521D3E32858}" srcId="{07415810-B512-4FC0-9CA8-2E4EE0D87BAA}" destId="{26E40F40-904B-4E24-A4B9-A04DD6C4D892}" srcOrd="0" destOrd="0" parTransId="{0F188207-3A94-4B6D-B76F-D98CFBF60EF6}" sibTransId="{48C64AD2-7024-4EBD-8370-3E0EA22480EB}"/>
    <dgm:cxn modelId="{8A79BEBD-FEA8-4C78-BBB7-6A0CC2C77D88}" srcId="{335AE40F-9C0E-4748-8344-4CBCBAFC6ABF}" destId="{E0DEDAC5-A66B-427B-88FE-5856B7C492FF}" srcOrd="0" destOrd="0" parTransId="{692228E9-791B-4DC4-93A7-EAD14972C10A}" sibTransId="{4C1189F6-5EE5-43BE-AAC8-D53FBC6F5D53}"/>
    <dgm:cxn modelId="{82ECB3C0-5E78-474E-9EB7-23C305445492}" type="presOf" srcId="{26E40F40-904B-4E24-A4B9-A04DD6C4D892}" destId="{40CA4838-A39B-42C9-B9B6-1CF0E8979565}" srcOrd="0" destOrd="0" presId="urn:microsoft.com/office/officeart/2016/7/layout/RoundedRectangleTimeline"/>
    <dgm:cxn modelId="{7C5347DE-7045-4932-B3A4-3ED70B3D9F72}" srcId="{A9C9891C-D0EA-43DB-8725-1C69ACB741E6}" destId="{D0A811BE-426A-4934-B2E8-1AE88CA78D23}" srcOrd="0" destOrd="0" parTransId="{0CFFE28C-296B-449E-A5FB-A06B406590BE}" sibTransId="{50370B8C-4BB3-48F5-B198-337EEE81CD71}"/>
    <dgm:cxn modelId="{C623DFF1-C091-433F-835D-4715BB91E261}" type="presOf" srcId="{A86C965B-630E-4D3A-940C-9BA7D2252C0B}" destId="{5899A6B3-1870-495B-9C52-73888079A3BD}" srcOrd="0" destOrd="0" presId="urn:microsoft.com/office/officeart/2016/7/layout/RoundedRectangleTimeline"/>
    <dgm:cxn modelId="{C7362AF8-710E-432E-9B0C-294918D979E1}" type="presOf" srcId="{335AE40F-9C0E-4748-8344-4CBCBAFC6ABF}" destId="{888986AC-C314-477C-B3A0-9941AFBC0063}" srcOrd="0" destOrd="0" presId="urn:microsoft.com/office/officeart/2016/7/layout/RoundedRectangleTimeline"/>
    <dgm:cxn modelId="{9BE14EFB-076D-406B-82CA-DFC5784F0891}" srcId="{335AE40F-9C0E-4748-8344-4CBCBAFC6ABF}" destId="{07415810-B512-4FC0-9CA8-2E4EE0D87BAA}" srcOrd="2" destOrd="0" parTransId="{3BD618D8-C6FB-47A7-A0CA-0F7C067BFDBA}" sibTransId="{106CF879-4E61-44C9-AE85-593045A9CCFA}"/>
    <dgm:cxn modelId="{06F708FC-5B5B-48B2-A511-67D4F381553D}" type="presOf" srcId="{E72C4807-D304-4FB9-83A9-D6CAFE2DA3A7}" destId="{7B9D27C9-BD91-4434-979D-B76C648E3101}" srcOrd="0" destOrd="0" presId="urn:microsoft.com/office/officeart/2016/7/layout/RoundedRectangleTimeline"/>
    <dgm:cxn modelId="{DBB6CBC6-D3F5-4E1D-92C6-AD5E16E6D095}" type="presParOf" srcId="{888986AC-C314-477C-B3A0-9941AFBC0063}" destId="{D3CE38AD-A022-4446-A6C0-5FD021373771}" srcOrd="0" destOrd="0" presId="urn:microsoft.com/office/officeart/2016/7/layout/RoundedRectangleTimeline"/>
    <dgm:cxn modelId="{9B8A2D29-3103-4F5D-AEAF-79C9BEED68A6}" type="presParOf" srcId="{D3CE38AD-A022-4446-A6C0-5FD021373771}" destId="{E5A7FAE2-D8C0-44AA-AE8B-AB9C266856D3}" srcOrd="0" destOrd="0" presId="urn:microsoft.com/office/officeart/2016/7/layout/RoundedRectangleTimeline"/>
    <dgm:cxn modelId="{41A5BEB5-B7C5-4757-8162-53D6088CA982}" type="presParOf" srcId="{D3CE38AD-A022-4446-A6C0-5FD021373771}" destId="{7B9D27C9-BD91-4434-979D-B76C648E3101}" srcOrd="1" destOrd="0" presId="urn:microsoft.com/office/officeart/2016/7/layout/RoundedRectangleTimeline"/>
    <dgm:cxn modelId="{E5924198-508D-4CFE-9E68-E08F0D7F5F71}" type="presParOf" srcId="{D3CE38AD-A022-4446-A6C0-5FD021373771}" destId="{E339966E-678F-4A42-893E-21E3C190B94E}" srcOrd="2" destOrd="0" presId="urn:microsoft.com/office/officeart/2016/7/layout/RoundedRectangleTimeline"/>
    <dgm:cxn modelId="{A156636D-F7C9-45B0-991A-2A6294B497A4}" type="presParOf" srcId="{D3CE38AD-A022-4446-A6C0-5FD021373771}" destId="{84D78C5E-6FA8-4B1B-9F6C-242EBBEEE0C2}" srcOrd="3" destOrd="0" presId="urn:microsoft.com/office/officeart/2016/7/layout/RoundedRectangleTimeline"/>
    <dgm:cxn modelId="{C8403E32-C0B0-4429-A1FD-9DBACFEBB252}" type="presParOf" srcId="{D3CE38AD-A022-4446-A6C0-5FD021373771}" destId="{23CBABB0-DA7F-4035-BB81-DD7600730502}" srcOrd="4" destOrd="0" presId="urn:microsoft.com/office/officeart/2016/7/layout/RoundedRectangleTimeline"/>
    <dgm:cxn modelId="{04C74D75-CB9C-4280-ACCE-B364C05526BB}" type="presParOf" srcId="{888986AC-C314-477C-B3A0-9941AFBC0063}" destId="{73FF2E68-EA66-4B69-95FA-D71626F13541}" srcOrd="1" destOrd="0" presId="urn:microsoft.com/office/officeart/2016/7/layout/RoundedRectangleTimeline"/>
    <dgm:cxn modelId="{91373145-BE41-4E51-92DB-2E4DAF11C204}" type="presParOf" srcId="{888986AC-C314-477C-B3A0-9941AFBC0063}" destId="{CBFC0DAE-1E54-44D6-AA5E-473BDCEBD1E6}" srcOrd="2" destOrd="0" presId="urn:microsoft.com/office/officeart/2016/7/layout/RoundedRectangleTimeline"/>
    <dgm:cxn modelId="{A6C0703A-9D00-463A-9A7A-5BE0977EFFC1}" type="presParOf" srcId="{CBFC0DAE-1E54-44D6-AA5E-473BDCEBD1E6}" destId="{4525290D-D324-45B5-8C2E-E2DB1BBA041C}" srcOrd="0" destOrd="0" presId="urn:microsoft.com/office/officeart/2016/7/layout/RoundedRectangleTimeline"/>
    <dgm:cxn modelId="{23A20D4B-49B8-47B2-8336-1D46EA700D20}" type="presParOf" srcId="{CBFC0DAE-1E54-44D6-AA5E-473BDCEBD1E6}" destId="{1A7C57E8-C6CB-4ADC-999F-5CFEAC25DDC3}" srcOrd="1" destOrd="0" presId="urn:microsoft.com/office/officeart/2016/7/layout/RoundedRectangleTimeline"/>
    <dgm:cxn modelId="{D71D026A-D554-4B0D-BBA9-2AB9E2AC8494}" type="presParOf" srcId="{CBFC0DAE-1E54-44D6-AA5E-473BDCEBD1E6}" destId="{45F82DCE-ECE6-4CAA-BFC4-097D9543549D}" srcOrd="2" destOrd="0" presId="urn:microsoft.com/office/officeart/2016/7/layout/RoundedRectangleTimeline"/>
    <dgm:cxn modelId="{3566ABF4-ED0C-4A9B-AE66-0F58FF9AB593}" type="presParOf" srcId="{CBFC0DAE-1E54-44D6-AA5E-473BDCEBD1E6}" destId="{B92FA2BD-09D6-4F59-B711-079CEF775C3B}" srcOrd="3" destOrd="0" presId="urn:microsoft.com/office/officeart/2016/7/layout/RoundedRectangleTimeline"/>
    <dgm:cxn modelId="{4DB086DE-F343-4939-AF55-40D14E113913}" type="presParOf" srcId="{CBFC0DAE-1E54-44D6-AA5E-473BDCEBD1E6}" destId="{E1D83A84-3860-4FCE-9751-138AA5B0FD30}" srcOrd="4" destOrd="0" presId="urn:microsoft.com/office/officeart/2016/7/layout/RoundedRectangleTimeline"/>
    <dgm:cxn modelId="{2E43CFEC-68A1-43CA-8FBC-D6C53C19F3A0}" type="presParOf" srcId="{888986AC-C314-477C-B3A0-9941AFBC0063}" destId="{73F52ECD-19E3-4FF8-A035-1345F6D5DE21}" srcOrd="3" destOrd="0" presId="urn:microsoft.com/office/officeart/2016/7/layout/RoundedRectangleTimeline"/>
    <dgm:cxn modelId="{AB8C5371-374A-4C10-9354-926F19400E5E}" type="presParOf" srcId="{888986AC-C314-477C-B3A0-9941AFBC0063}" destId="{D797D5C8-9337-4ADF-AEE6-6DF81ABC96C0}" srcOrd="4" destOrd="0" presId="urn:microsoft.com/office/officeart/2016/7/layout/RoundedRectangleTimeline"/>
    <dgm:cxn modelId="{6698D904-685A-48B4-B815-88C0029A72AE}" type="presParOf" srcId="{D797D5C8-9337-4ADF-AEE6-6DF81ABC96C0}" destId="{EF053086-6177-4B46-B626-AC3A77B8F791}" srcOrd="0" destOrd="0" presId="urn:microsoft.com/office/officeart/2016/7/layout/RoundedRectangleTimeline"/>
    <dgm:cxn modelId="{55AA3D2B-2630-4AE8-85A1-7C67733A1E39}" type="presParOf" srcId="{D797D5C8-9337-4ADF-AEE6-6DF81ABC96C0}" destId="{40CA4838-A39B-42C9-B9B6-1CF0E8979565}" srcOrd="1" destOrd="0" presId="urn:microsoft.com/office/officeart/2016/7/layout/RoundedRectangleTimeline"/>
    <dgm:cxn modelId="{5CB1F72A-8375-4BE2-B9A4-195788D7E85C}" type="presParOf" srcId="{D797D5C8-9337-4ADF-AEE6-6DF81ABC96C0}" destId="{1C30DB0A-6A20-4251-8E16-87AD0E49F7A3}" srcOrd="2" destOrd="0" presId="urn:microsoft.com/office/officeart/2016/7/layout/RoundedRectangleTimeline"/>
    <dgm:cxn modelId="{E0B402DF-BA93-4292-8EFF-4DA56D874AF3}" type="presParOf" srcId="{D797D5C8-9337-4ADF-AEE6-6DF81ABC96C0}" destId="{0998814B-5FCF-448E-BEA5-9DD79FEC7FDE}" srcOrd="3" destOrd="0" presId="urn:microsoft.com/office/officeart/2016/7/layout/RoundedRectangleTimeline"/>
    <dgm:cxn modelId="{BF29E92D-2F6A-4572-88F7-A6992B29B0F2}" type="presParOf" srcId="{D797D5C8-9337-4ADF-AEE6-6DF81ABC96C0}" destId="{EF2E4AD3-1EB6-4E2F-A4D5-63BE875C1EF1}" srcOrd="4" destOrd="0" presId="urn:microsoft.com/office/officeart/2016/7/layout/RoundedRectangleTimeline"/>
    <dgm:cxn modelId="{6C10E043-33EE-4C71-9513-7BBDF56384C4}" type="presParOf" srcId="{888986AC-C314-477C-B3A0-9941AFBC0063}" destId="{C91AAEEA-9292-4A48-9ACC-8789AD602F4D}" srcOrd="5" destOrd="0" presId="urn:microsoft.com/office/officeart/2016/7/layout/RoundedRectangleTimeline"/>
    <dgm:cxn modelId="{2D549E2D-636E-49A6-B776-925340FD0A14}" type="presParOf" srcId="{888986AC-C314-477C-B3A0-9941AFBC0063}" destId="{C880E28A-4C26-46FE-8FEB-86709B7312F5}" srcOrd="6" destOrd="0" presId="urn:microsoft.com/office/officeart/2016/7/layout/RoundedRectangleTimeline"/>
    <dgm:cxn modelId="{BBCF2D25-6DFF-4FAA-8188-66DADCFF8987}" type="presParOf" srcId="{C880E28A-4C26-46FE-8FEB-86709B7312F5}" destId="{5899A6B3-1870-495B-9C52-73888079A3BD}" srcOrd="0" destOrd="0" presId="urn:microsoft.com/office/officeart/2016/7/layout/RoundedRectangleTimeline"/>
    <dgm:cxn modelId="{D7A9E2EB-FF24-4BBE-A026-C8D5DB706B51}" type="presParOf" srcId="{C880E28A-4C26-46FE-8FEB-86709B7312F5}" destId="{C99EC2B3-C110-47B4-ADE9-64658FD12B09}" srcOrd="1" destOrd="0" presId="urn:microsoft.com/office/officeart/2016/7/layout/RoundedRectangleTimeline"/>
    <dgm:cxn modelId="{B1A44573-CF44-417D-9F3E-3804A942F9B7}" type="presParOf" srcId="{C880E28A-4C26-46FE-8FEB-86709B7312F5}" destId="{EF4FDDF5-DFED-42E6-AEDA-96F3E8CD6587}" srcOrd="2" destOrd="0" presId="urn:microsoft.com/office/officeart/2016/7/layout/RoundedRectangleTimeline"/>
    <dgm:cxn modelId="{70E24225-1EE1-4700-8F9A-8FA6A9D1368D}" type="presParOf" srcId="{C880E28A-4C26-46FE-8FEB-86709B7312F5}" destId="{DDD4BE23-F68B-4537-A667-8EB4A5D50360}" srcOrd="3" destOrd="0" presId="urn:microsoft.com/office/officeart/2016/7/layout/RoundedRectangleTimeline"/>
    <dgm:cxn modelId="{CAC2EECD-E0FF-4661-96BB-1E79BA9F8908}" type="presParOf" srcId="{C880E28A-4C26-46FE-8FEB-86709B7312F5}" destId="{4AD5A957-DCD1-4A88-B4A1-26E4FB8C8E8E}" srcOrd="4" destOrd="0" presId="urn:microsoft.com/office/officeart/2016/7/layout/RoundedRectangleTimeline"/>
    <dgm:cxn modelId="{A6E0ABF0-3314-4AED-B58B-3D6A04048543}" type="presParOf" srcId="{888986AC-C314-477C-B3A0-9941AFBC0063}" destId="{A719FE35-8AC8-48EC-AF90-F878D88DEBC7}" srcOrd="7" destOrd="0" presId="urn:microsoft.com/office/officeart/2016/7/layout/RoundedRectangleTimeline"/>
    <dgm:cxn modelId="{512D9B32-61E4-4AE0-BE75-644BCAD44BB2}" type="presParOf" srcId="{888986AC-C314-477C-B3A0-9941AFBC0063}" destId="{899EEE3D-3DE0-47B3-AFA8-4DB0B9F6FFE3}" srcOrd="8" destOrd="0" presId="urn:microsoft.com/office/officeart/2016/7/layout/RoundedRectangleTimeline"/>
    <dgm:cxn modelId="{3EC7901D-95C3-4019-A2AC-68DA3A89DFAD}" type="presParOf" srcId="{899EEE3D-3DE0-47B3-AFA8-4DB0B9F6FFE3}" destId="{AD594840-8439-4A65-98E1-70800EF03928}" srcOrd="0" destOrd="0" presId="urn:microsoft.com/office/officeart/2016/7/layout/RoundedRectangleTimeline"/>
    <dgm:cxn modelId="{DD0E8CD5-0776-4CE9-831F-52BB162FC573}" type="presParOf" srcId="{899EEE3D-3DE0-47B3-AFA8-4DB0B9F6FFE3}" destId="{0575F2C1-3A50-421D-A8F5-4F46DBEBFD32}" srcOrd="1" destOrd="0" presId="urn:microsoft.com/office/officeart/2016/7/layout/RoundedRectangleTimeline"/>
    <dgm:cxn modelId="{51425E78-2942-4415-8B74-7EBF0164628F}" type="presParOf" srcId="{899EEE3D-3DE0-47B3-AFA8-4DB0B9F6FFE3}" destId="{5FE9A0CF-C7CD-4511-831E-16EF1596C64D}" srcOrd="2" destOrd="0" presId="urn:microsoft.com/office/officeart/2016/7/layout/RoundedRectangleTimeline"/>
    <dgm:cxn modelId="{F6D985EC-8E8E-4129-AD16-35A1D90C7FF6}" type="presParOf" srcId="{899EEE3D-3DE0-47B3-AFA8-4DB0B9F6FFE3}" destId="{81D04E5A-DC41-4D86-B38A-7A31CDBC0BF2}" srcOrd="3" destOrd="0" presId="urn:microsoft.com/office/officeart/2016/7/layout/RoundedRectangleTimeline"/>
    <dgm:cxn modelId="{C4554FAF-6B37-4BAC-8388-B80738D8C22F}" type="presParOf" srcId="{899EEE3D-3DE0-47B3-AFA8-4DB0B9F6FFE3}" destId="{C14B526D-325A-4A26-992A-1D44818EF757}"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0E7181-FCA5-414B-91FB-D0236A4C5C32}"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D528FD3-39D1-48C6-AD8F-6F528EFF464F}">
      <dgm:prSet/>
      <dgm:spPr/>
      <dgm:t>
        <a:bodyPr/>
        <a:lstStyle/>
        <a:p>
          <a:pPr>
            <a:defRPr cap="all"/>
          </a:pPr>
          <a:r>
            <a:rPr lang="en-NZ"/>
            <a:t>Tasks</a:t>
          </a:r>
          <a:endParaRPr lang="en-US"/>
        </a:p>
      </dgm:t>
    </dgm:pt>
    <dgm:pt modelId="{66009EB3-E049-41CB-8C7F-3D43D5FE8EE9}" type="parTrans" cxnId="{BECE2DA1-0407-4E72-B6DB-A673148A6E41}">
      <dgm:prSet/>
      <dgm:spPr/>
      <dgm:t>
        <a:bodyPr/>
        <a:lstStyle/>
        <a:p>
          <a:endParaRPr lang="en-US"/>
        </a:p>
      </dgm:t>
    </dgm:pt>
    <dgm:pt modelId="{DDE00B76-2B66-4F62-9FEA-8348D15F09D2}" type="sibTrans" cxnId="{BECE2DA1-0407-4E72-B6DB-A673148A6E41}">
      <dgm:prSet/>
      <dgm:spPr/>
      <dgm:t>
        <a:bodyPr/>
        <a:lstStyle/>
        <a:p>
          <a:endParaRPr lang="en-US"/>
        </a:p>
      </dgm:t>
    </dgm:pt>
    <dgm:pt modelId="{99442C2D-F7C6-4288-989C-8F97F06BB7AA}">
      <dgm:prSet/>
      <dgm:spPr/>
      <dgm:t>
        <a:bodyPr/>
        <a:lstStyle/>
        <a:p>
          <a:pPr>
            <a:defRPr cap="all"/>
          </a:pPr>
          <a:r>
            <a:rPr lang="en-NZ"/>
            <a:t>Time</a:t>
          </a:r>
          <a:endParaRPr lang="en-US"/>
        </a:p>
      </dgm:t>
    </dgm:pt>
    <dgm:pt modelId="{56350D7C-8DB8-4EC8-B791-04A70CC6B230}" type="parTrans" cxnId="{B030CCD3-1974-42F7-8D2F-B0E88D031AC7}">
      <dgm:prSet/>
      <dgm:spPr/>
      <dgm:t>
        <a:bodyPr/>
        <a:lstStyle/>
        <a:p>
          <a:endParaRPr lang="en-US"/>
        </a:p>
      </dgm:t>
    </dgm:pt>
    <dgm:pt modelId="{54AC6316-11FA-4F62-B84B-90404005B35A}" type="sibTrans" cxnId="{B030CCD3-1974-42F7-8D2F-B0E88D031AC7}">
      <dgm:prSet/>
      <dgm:spPr/>
      <dgm:t>
        <a:bodyPr/>
        <a:lstStyle/>
        <a:p>
          <a:endParaRPr lang="en-US"/>
        </a:p>
      </dgm:t>
    </dgm:pt>
    <dgm:pt modelId="{613EA889-8872-476A-B48F-6F28296C8AA2}">
      <dgm:prSet/>
      <dgm:spPr/>
      <dgm:t>
        <a:bodyPr/>
        <a:lstStyle/>
        <a:p>
          <a:pPr>
            <a:defRPr cap="all"/>
          </a:pPr>
          <a:r>
            <a:rPr lang="en-NZ"/>
            <a:t>Workers</a:t>
          </a:r>
          <a:endParaRPr lang="en-US"/>
        </a:p>
      </dgm:t>
    </dgm:pt>
    <dgm:pt modelId="{F0684EF0-74DC-4D05-9D57-13CB5561CA9A}" type="parTrans" cxnId="{4A8D2022-6880-4118-82D0-788B2C5FD4ED}">
      <dgm:prSet/>
      <dgm:spPr/>
      <dgm:t>
        <a:bodyPr/>
        <a:lstStyle/>
        <a:p>
          <a:endParaRPr lang="en-US"/>
        </a:p>
      </dgm:t>
    </dgm:pt>
    <dgm:pt modelId="{46648754-7FA5-44C1-BC26-32D99F5852A3}" type="sibTrans" cxnId="{4A8D2022-6880-4118-82D0-788B2C5FD4ED}">
      <dgm:prSet/>
      <dgm:spPr/>
      <dgm:t>
        <a:bodyPr/>
        <a:lstStyle/>
        <a:p>
          <a:endParaRPr lang="en-US"/>
        </a:p>
      </dgm:t>
    </dgm:pt>
    <dgm:pt modelId="{22601A97-4061-4A5E-9CFB-C8E74A80F7F8}">
      <dgm:prSet/>
      <dgm:spPr/>
      <dgm:t>
        <a:bodyPr/>
        <a:lstStyle/>
        <a:p>
          <a:pPr>
            <a:defRPr cap="all"/>
          </a:pPr>
          <a:r>
            <a:rPr lang="en-NZ"/>
            <a:t>Material</a:t>
          </a:r>
          <a:endParaRPr lang="en-US"/>
        </a:p>
      </dgm:t>
    </dgm:pt>
    <dgm:pt modelId="{0079B796-1556-4DFB-A26A-023940314005}" type="parTrans" cxnId="{42759632-7987-4829-BA15-0D64FAADE292}">
      <dgm:prSet/>
      <dgm:spPr/>
      <dgm:t>
        <a:bodyPr/>
        <a:lstStyle/>
        <a:p>
          <a:endParaRPr lang="en-US"/>
        </a:p>
      </dgm:t>
    </dgm:pt>
    <dgm:pt modelId="{198FEC47-BDCF-4585-888E-031FAE35736D}" type="sibTrans" cxnId="{42759632-7987-4829-BA15-0D64FAADE292}">
      <dgm:prSet/>
      <dgm:spPr/>
      <dgm:t>
        <a:bodyPr/>
        <a:lstStyle/>
        <a:p>
          <a:endParaRPr lang="en-US"/>
        </a:p>
      </dgm:t>
    </dgm:pt>
    <dgm:pt modelId="{9EFD2E5A-D27F-408B-9831-376152886A49}">
      <dgm:prSet/>
      <dgm:spPr/>
      <dgm:t>
        <a:bodyPr/>
        <a:lstStyle/>
        <a:p>
          <a:pPr>
            <a:defRPr cap="all"/>
          </a:pPr>
          <a:r>
            <a:rPr lang="en-NZ"/>
            <a:t>Cost</a:t>
          </a:r>
          <a:endParaRPr lang="en-US"/>
        </a:p>
      </dgm:t>
    </dgm:pt>
    <dgm:pt modelId="{F5157748-5451-4216-BDF6-9AF6B6D4FA2F}" type="parTrans" cxnId="{DF8C8A09-0E84-454B-A9B3-3C2065A0964D}">
      <dgm:prSet/>
      <dgm:spPr/>
      <dgm:t>
        <a:bodyPr/>
        <a:lstStyle/>
        <a:p>
          <a:endParaRPr lang="en-US"/>
        </a:p>
      </dgm:t>
    </dgm:pt>
    <dgm:pt modelId="{1A00A8CA-28B2-4FD6-900D-18619C3713B9}" type="sibTrans" cxnId="{DF8C8A09-0E84-454B-A9B3-3C2065A0964D}">
      <dgm:prSet/>
      <dgm:spPr/>
      <dgm:t>
        <a:bodyPr/>
        <a:lstStyle/>
        <a:p>
          <a:endParaRPr lang="en-US"/>
        </a:p>
      </dgm:t>
    </dgm:pt>
    <dgm:pt modelId="{2E524242-3F07-4AB0-A697-2083F74FFE8C}" type="pres">
      <dgm:prSet presAssocID="{B50E7181-FCA5-414B-91FB-D0236A4C5C32}" presName="root" presStyleCnt="0">
        <dgm:presLayoutVars>
          <dgm:dir/>
          <dgm:resizeHandles val="exact"/>
        </dgm:presLayoutVars>
      </dgm:prSet>
      <dgm:spPr/>
    </dgm:pt>
    <dgm:pt modelId="{590F7664-AF1A-4602-9F09-A6E123041C80}" type="pres">
      <dgm:prSet presAssocID="{7D528FD3-39D1-48C6-AD8F-6F528EFF464F}" presName="compNode" presStyleCnt="0"/>
      <dgm:spPr/>
    </dgm:pt>
    <dgm:pt modelId="{504B320F-CD71-4836-9FD1-3F95DA38E0AA}" type="pres">
      <dgm:prSet presAssocID="{7D528FD3-39D1-48C6-AD8F-6F528EFF464F}" presName="iconBgRect" presStyleLbl="bgShp" presStyleIdx="0" presStyleCnt="5"/>
      <dgm:spPr>
        <a:prstGeom prst="round2DiagRect">
          <a:avLst>
            <a:gd name="adj1" fmla="val 29727"/>
            <a:gd name="adj2" fmla="val 0"/>
          </a:avLst>
        </a:prstGeom>
      </dgm:spPr>
    </dgm:pt>
    <dgm:pt modelId="{5112B12F-1569-4E99-BD2B-EE8694A3BAAC}" type="pres">
      <dgm:prSet presAssocID="{7D528FD3-39D1-48C6-AD8F-6F528EFF464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E091DFE2-18E5-437E-B56F-2440AD88503C}" type="pres">
      <dgm:prSet presAssocID="{7D528FD3-39D1-48C6-AD8F-6F528EFF464F}" presName="spaceRect" presStyleCnt="0"/>
      <dgm:spPr/>
    </dgm:pt>
    <dgm:pt modelId="{E2B7ED42-841A-4EB4-88F4-97D4C316FBF5}" type="pres">
      <dgm:prSet presAssocID="{7D528FD3-39D1-48C6-AD8F-6F528EFF464F}" presName="textRect" presStyleLbl="revTx" presStyleIdx="0" presStyleCnt="5">
        <dgm:presLayoutVars>
          <dgm:chMax val="1"/>
          <dgm:chPref val="1"/>
        </dgm:presLayoutVars>
      </dgm:prSet>
      <dgm:spPr/>
    </dgm:pt>
    <dgm:pt modelId="{24D6E2BD-90DB-453A-9969-1293AE80BC66}" type="pres">
      <dgm:prSet presAssocID="{DDE00B76-2B66-4F62-9FEA-8348D15F09D2}" presName="sibTrans" presStyleCnt="0"/>
      <dgm:spPr/>
    </dgm:pt>
    <dgm:pt modelId="{5BEC223F-2093-42CB-9BFC-7AEFB46D9E48}" type="pres">
      <dgm:prSet presAssocID="{99442C2D-F7C6-4288-989C-8F97F06BB7AA}" presName="compNode" presStyleCnt="0"/>
      <dgm:spPr/>
    </dgm:pt>
    <dgm:pt modelId="{95C0AD91-655B-49FD-B7A2-F0BDF37426A2}" type="pres">
      <dgm:prSet presAssocID="{99442C2D-F7C6-4288-989C-8F97F06BB7AA}" presName="iconBgRect" presStyleLbl="bgShp" presStyleIdx="1" presStyleCnt="5"/>
      <dgm:spPr>
        <a:prstGeom prst="round2DiagRect">
          <a:avLst>
            <a:gd name="adj1" fmla="val 29727"/>
            <a:gd name="adj2" fmla="val 0"/>
          </a:avLst>
        </a:prstGeom>
      </dgm:spPr>
    </dgm:pt>
    <dgm:pt modelId="{F7C36240-CD73-4F4C-937C-89BB261C9401}" type="pres">
      <dgm:prSet presAssocID="{99442C2D-F7C6-4288-989C-8F97F06BB7A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5431C250-761A-4A0C-96DD-83BA55A939AB}" type="pres">
      <dgm:prSet presAssocID="{99442C2D-F7C6-4288-989C-8F97F06BB7AA}" presName="spaceRect" presStyleCnt="0"/>
      <dgm:spPr/>
    </dgm:pt>
    <dgm:pt modelId="{2089EE08-0B22-4371-A266-3481A7B386C8}" type="pres">
      <dgm:prSet presAssocID="{99442C2D-F7C6-4288-989C-8F97F06BB7AA}" presName="textRect" presStyleLbl="revTx" presStyleIdx="1" presStyleCnt="5">
        <dgm:presLayoutVars>
          <dgm:chMax val="1"/>
          <dgm:chPref val="1"/>
        </dgm:presLayoutVars>
      </dgm:prSet>
      <dgm:spPr/>
    </dgm:pt>
    <dgm:pt modelId="{811E407E-1681-4A50-B87D-09E6F685C545}" type="pres">
      <dgm:prSet presAssocID="{54AC6316-11FA-4F62-B84B-90404005B35A}" presName="sibTrans" presStyleCnt="0"/>
      <dgm:spPr/>
    </dgm:pt>
    <dgm:pt modelId="{A989625F-59F0-4A75-BF3E-7B4EC6137149}" type="pres">
      <dgm:prSet presAssocID="{613EA889-8872-476A-B48F-6F28296C8AA2}" presName="compNode" presStyleCnt="0"/>
      <dgm:spPr/>
    </dgm:pt>
    <dgm:pt modelId="{5708D86E-1951-408B-BB39-184CF5E34265}" type="pres">
      <dgm:prSet presAssocID="{613EA889-8872-476A-B48F-6F28296C8AA2}" presName="iconBgRect" presStyleLbl="bgShp" presStyleIdx="2" presStyleCnt="5"/>
      <dgm:spPr>
        <a:prstGeom prst="round2DiagRect">
          <a:avLst>
            <a:gd name="adj1" fmla="val 29727"/>
            <a:gd name="adj2" fmla="val 0"/>
          </a:avLst>
        </a:prstGeom>
      </dgm:spPr>
    </dgm:pt>
    <dgm:pt modelId="{B16F8F6A-C2C9-4EF0-9BDF-3549495469F2}" type="pres">
      <dgm:prSet presAssocID="{613EA889-8872-476A-B48F-6F28296C8A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m"/>
        </a:ext>
      </dgm:extLst>
    </dgm:pt>
    <dgm:pt modelId="{F04856C6-0CBC-4F2E-804B-E3B8670BA8A1}" type="pres">
      <dgm:prSet presAssocID="{613EA889-8872-476A-B48F-6F28296C8AA2}" presName="spaceRect" presStyleCnt="0"/>
      <dgm:spPr/>
    </dgm:pt>
    <dgm:pt modelId="{24EC12C9-914D-4AAB-841E-DAADB1B781B9}" type="pres">
      <dgm:prSet presAssocID="{613EA889-8872-476A-B48F-6F28296C8AA2}" presName="textRect" presStyleLbl="revTx" presStyleIdx="2" presStyleCnt="5">
        <dgm:presLayoutVars>
          <dgm:chMax val="1"/>
          <dgm:chPref val="1"/>
        </dgm:presLayoutVars>
      </dgm:prSet>
      <dgm:spPr/>
    </dgm:pt>
    <dgm:pt modelId="{8D5FE2BE-27CD-45D8-B694-842A371E61D4}" type="pres">
      <dgm:prSet presAssocID="{46648754-7FA5-44C1-BC26-32D99F5852A3}" presName="sibTrans" presStyleCnt="0"/>
      <dgm:spPr/>
    </dgm:pt>
    <dgm:pt modelId="{8CDC47E7-5571-4462-B9F8-F47972EE01C8}" type="pres">
      <dgm:prSet presAssocID="{22601A97-4061-4A5E-9CFB-C8E74A80F7F8}" presName="compNode" presStyleCnt="0"/>
      <dgm:spPr/>
    </dgm:pt>
    <dgm:pt modelId="{12957F19-2C2C-499E-87D8-EE255BD326BF}" type="pres">
      <dgm:prSet presAssocID="{22601A97-4061-4A5E-9CFB-C8E74A80F7F8}" presName="iconBgRect" presStyleLbl="bgShp" presStyleIdx="3" presStyleCnt="5"/>
      <dgm:spPr>
        <a:prstGeom prst="round2DiagRect">
          <a:avLst>
            <a:gd name="adj1" fmla="val 29727"/>
            <a:gd name="adj2" fmla="val 0"/>
          </a:avLst>
        </a:prstGeom>
      </dgm:spPr>
    </dgm:pt>
    <dgm:pt modelId="{68344A00-CF46-4ADB-859F-46B028BEBEE0}" type="pres">
      <dgm:prSet presAssocID="{22601A97-4061-4A5E-9CFB-C8E74A80F7F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97E16C6-1C63-42D6-A7B7-68B354E14163}" type="pres">
      <dgm:prSet presAssocID="{22601A97-4061-4A5E-9CFB-C8E74A80F7F8}" presName="spaceRect" presStyleCnt="0"/>
      <dgm:spPr/>
    </dgm:pt>
    <dgm:pt modelId="{3FD00739-60BD-4168-8A50-7B0F54CAFDF5}" type="pres">
      <dgm:prSet presAssocID="{22601A97-4061-4A5E-9CFB-C8E74A80F7F8}" presName="textRect" presStyleLbl="revTx" presStyleIdx="3" presStyleCnt="5">
        <dgm:presLayoutVars>
          <dgm:chMax val="1"/>
          <dgm:chPref val="1"/>
        </dgm:presLayoutVars>
      </dgm:prSet>
      <dgm:spPr/>
    </dgm:pt>
    <dgm:pt modelId="{3BCAB052-E8C6-4D18-A640-4DD25BADAC23}" type="pres">
      <dgm:prSet presAssocID="{198FEC47-BDCF-4585-888E-031FAE35736D}" presName="sibTrans" presStyleCnt="0"/>
      <dgm:spPr/>
    </dgm:pt>
    <dgm:pt modelId="{82019AC5-CE8F-4233-AEAD-10B3A345E97D}" type="pres">
      <dgm:prSet presAssocID="{9EFD2E5A-D27F-408B-9831-376152886A49}" presName="compNode" presStyleCnt="0"/>
      <dgm:spPr/>
    </dgm:pt>
    <dgm:pt modelId="{CB6C21AF-66E7-4659-B3AE-38767DF15A28}" type="pres">
      <dgm:prSet presAssocID="{9EFD2E5A-D27F-408B-9831-376152886A49}" presName="iconBgRect" presStyleLbl="bgShp" presStyleIdx="4" presStyleCnt="5"/>
      <dgm:spPr>
        <a:prstGeom prst="round2DiagRect">
          <a:avLst>
            <a:gd name="adj1" fmla="val 29727"/>
            <a:gd name="adj2" fmla="val 0"/>
          </a:avLst>
        </a:prstGeom>
      </dgm:spPr>
    </dgm:pt>
    <dgm:pt modelId="{68BCEE48-630A-40F1-B394-36E59ED6F20F}" type="pres">
      <dgm:prSet presAssocID="{9EFD2E5A-D27F-408B-9831-376152886A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AC8AFC5A-E512-48EA-B4AC-EA7D1B924717}" type="pres">
      <dgm:prSet presAssocID="{9EFD2E5A-D27F-408B-9831-376152886A49}" presName="spaceRect" presStyleCnt="0"/>
      <dgm:spPr/>
    </dgm:pt>
    <dgm:pt modelId="{E88170B4-4F88-455A-8359-8974FDCC624F}" type="pres">
      <dgm:prSet presAssocID="{9EFD2E5A-D27F-408B-9831-376152886A49}" presName="textRect" presStyleLbl="revTx" presStyleIdx="4" presStyleCnt="5">
        <dgm:presLayoutVars>
          <dgm:chMax val="1"/>
          <dgm:chPref val="1"/>
        </dgm:presLayoutVars>
      </dgm:prSet>
      <dgm:spPr/>
    </dgm:pt>
  </dgm:ptLst>
  <dgm:cxnLst>
    <dgm:cxn modelId="{DF8C8A09-0E84-454B-A9B3-3C2065A0964D}" srcId="{B50E7181-FCA5-414B-91FB-D0236A4C5C32}" destId="{9EFD2E5A-D27F-408B-9831-376152886A49}" srcOrd="4" destOrd="0" parTransId="{F5157748-5451-4216-BDF6-9AF6B6D4FA2F}" sibTransId="{1A00A8CA-28B2-4FD6-900D-18619C3713B9}"/>
    <dgm:cxn modelId="{4A8D2022-6880-4118-82D0-788B2C5FD4ED}" srcId="{B50E7181-FCA5-414B-91FB-D0236A4C5C32}" destId="{613EA889-8872-476A-B48F-6F28296C8AA2}" srcOrd="2" destOrd="0" parTransId="{F0684EF0-74DC-4D05-9D57-13CB5561CA9A}" sibTransId="{46648754-7FA5-44C1-BC26-32D99F5852A3}"/>
    <dgm:cxn modelId="{7AA32D27-D431-4FD8-890C-6AB7BCFEB2B0}" type="presOf" srcId="{99442C2D-F7C6-4288-989C-8F97F06BB7AA}" destId="{2089EE08-0B22-4371-A266-3481A7B386C8}" srcOrd="0" destOrd="0" presId="urn:microsoft.com/office/officeart/2018/5/layout/IconLeafLabelList"/>
    <dgm:cxn modelId="{42759632-7987-4829-BA15-0D64FAADE292}" srcId="{B50E7181-FCA5-414B-91FB-D0236A4C5C32}" destId="{22601A97-4061-4A5E-9CFB-C8E74A80F7F8}" srcOrd="3" destOrd="0" parTransId="{0079B796-1556-4DFB-A26A-023940314005}" sibTransId="{198FEC47-BDCF-4585-888E-031FAE35736D}"/>
    <dgm:cxn modelId="{C030A436-9A2E-494B-8E7C-4A34A948A82E}" type="presOf" srcId="{7D528FD3-39D1-48C6-AD8F-6F528EFF464F}" destId="{E2B7ED42-841A-4EB4-88F4-97D4C316FBF5}" srcOrd="0" destOrd="0" presId="urn:microsoft.com/office/officeart/2018/5/layout/IconLeafLabelList"/>
    <dgm:cxn modelId="{BECE2DA1-0407-4E72-B6DB-A673148A6E41}" srcId="{B50E7181-FCA5-414B-91FB-D0236A4C5C32}" destId="{7D528FD3-39D1-48C6-AD8F-6F528EFF464F}" srcOrd="0" destOrd="0" parTransId="{66009EB3-E049-41CB-8C7F-3D43D5FE8EE9}" sibTransId="{DDE00B76-2B66-4F62-9FEA-8348D15F09D2}"/>
    <dgm:cxn modelId="{EE3182A2-13D7-4592-9974-8C033B274714}" type="presOf" srcId="{B50E7181-FCA5-414B-91FB-D0236A4C5C32}" destId="{2E524242-3F07-4AB0-A697-2083F74FFE8C}" srcOrd="0" destOrd="0" presId="urn:microsoft.com/office/officeart/2018/5/layout/IconLeafLabelList"/>
    <dgm:cxn modelId="{BFAE21AF-BCB6-402D-8BB2-010524A8853F}" type="presOf" srcId="{9EFD2E5A-D27F-408B-9831-376152886A49}" destId="{E88170B4-4F88-455A-8359-8974FDCC624F}" srcOrd="0" destOrd="0" presId="urn:microsoft.com/office/officeart/2018/5/layout/IconLeafLabelList"/>
    <dgm:cxn modelId="{EE5D1BCA-374C-429D-87C7-C09080D001EE}" type="presOf" srcId="{22601A97-4061-4A5E-9CFB-C8E74A80F7F8}" destId="{3FD00739-60BD-4168-8A50-7B0F54CAFDF5}" srcOrd="0" destOrd="0" presId="urn:microsoft.com/office/officeart/2018/5/layout/IconLeafLabelList"/>
    <dgm:cxn modelId="{B030CCD3-1974-42F7-8D2F-B0E88D031AC7}" srcId="{B50E7181-FCA5-414B-91FB-D0236A4C5C32}" destId="{99442C2D-F7C6-4288-989C-8F97F06BB7AA}" srcOrd="1" destOrd="0" parTransId="{56350D7C-8DB8-4EC8-B791-04A70CC6B230}" sibTransId="{54AC6316-11FA-4F62-B84B-90404005B35A}"/>
    <dgm:cxn modelId="{05744FDC-833D-48E4-B969-0D18164E3E62}" type="presOf" srcId="{613EA889-8872-476A-B48F-6F28296C8AA2}" destId="{24EC12C9-914D-4AAB-841E-DAADB1B781B9}" srcOrd="0" destOrd="0" presId="urn:microsoft.com/office/officeart/2018/5/layout/IconLeafLabelList"/>
    <dgm:cxn modelId="{1F77CF01-BCA0-4E44-A893-765B250CDCAA}" type="presParOf" srcId="{2E524242-3F07-4AB0-A697-2083F74FFE8C}" destId="{590F7664-AF1A-4602-9F09-A6E123041C80}" srcOrd="0" destOrd="0" presId="urn:microsoft.com/office/officeart/2018/5/layout/IconLeafLabelList"/>
    <dgm:cxn modelId="{E19EC6E9-264E-4031-AA6D-890FBC07D134}" type="presParOf" srcId="{590F7664-AF1A-4602-9F09-A6E123041C80}" destId="{504B320F-CD71-4836-9FD1-3F95DA38E0AA}" srcOrd="0" destOrd="0" presId="urn:microsoft.com/office/officeart/2018/5/layout/IconLeafLabelList"/>
    <dgm:cxn modelId="{0CE807FB-99CE-450C-A0EE-4BE28000526A}" type="presParOf" srcId="{590F7664-AF1A-4602-9F09-A6E123041C80}" destId="{5112B12F-1569-4E99-BD2B-EE8694A3BAAC}" srcOrd="1" destOrd="0" presId="urn:microsoft.com/office/officeart/2018/5/layout/IconLeafLabelList"/>
    <dgm:cxn modelId="{266206D1-DF26-4B1F-A916-F15E3ECCC7B7}" type="presParOf" srcId="{590F7664-AF1A-4602-9F09-A6E123041C80}" destId="{E091DFE2-18E5-437E-B56F-2440AD88503C}" srcOrd="2" destOrd="0" presId="urn:microsoft.com/office/officeart/2018/5/layout/IconLeafLabelList"/>
    <dgm:cxn modelId="{CFE25B17-D383-4C28-B75A-C5CBE51C15E4}" type="presParOf" srcId="{590F7664-AF1A-4602-9F09-A6E123041C80}" destId="{E2B7ED42-841A-4EB4-88F4-97D4C316FBF5}" srcOrd="3" destOrd="0" presId="urn:microsoft.com/office/officeart/2018/5/layout/IconLeafLabelList"/>
    <dgm:cxn modelId="{6340F9A1-B57C-4A4C-83E1-828B4504C86E}" type="presParOf" srcId="{2E524242-3F07-4AB0-A697-2083F74FFE8C}" destId="{24D6E2BD-90DB-453A-9969-1293AE80BC66}" srcOrd="1" destOrd="0" presId="urn:microsoft.com/office/officeart/2018/5/layout/IconLeafLabelList"/>
    <dgm:cxn modelId="{93D2C7C7-3190-4D65-8916-A9A6BBB9DA69}" type="presParOf" srcId="{2E524242-3F07-4AB0-A697-2083F74FFE8C}" destId="{5BEC223F-2093-42CB-9BFC-7AEFB46D9E48}" srcOrd="2" destOrd="0" presId="urn:microsoft.com/office/officeart/2018/5/layout/IconLeafLabelList"/>
    <dgm:cxn modelId="{C31118AE-449E-40A7-A8CA-CC685F6090FF}" type="presParOf" srcId="{5BEC223F-2093-42CB-9BFC-7AEFB46D9E48}" destId="{95C0AD91-655B-49FD-B7A2-F0BDF37426A2}" srcOrd="0" destOrd="0" presId="urn:microsoft.com/office/officeart/2018/5/layout/IconLeafLabelList"/>
    <dgm:cxn modelId="{DD0305B8-2A83-44F8-B878-35CF50F30AAB}" type="presParOf" srcId="{5BEC223F-2093-42CB-9BFC-7AEFB46D9E48}" destId="{F7C36240-CD73-4F4C-937C-89BB261C9401}" srcOrd="1" destOrd="0" presId="urn:microsoft.com/office/officeart/2018/5/layout/IconLeafLabelList"/>
    <dgm:cxn modelId="{FCE1E03D-B42F-4CA3-8898-465266771749}" type="presParOf" srcId="{5BEC223F-2093-42CB-9BFC-7AEFB46D9E48}" destId="{5431C250-761A-4A0C-96DD-83BA55A939AB}" srcOrd="2" destOrd="0" presId="urn:microsoft.com/office/officeart/2018/5/layout/IconLeafLabelList"/>
    <dgm:cxn modelId="{91B3B345-32C1-417B-9994-4AFD4C9AD228}" type="presParOf" srcId="{5BEC223F-2093-42CB-9BFC-7AEFB46D9E48}" destId="{2089EE08-0B22-4371-A266-3481A7B386C8}" srcOrd="3" destOrd="0" presId="urn:microsoft.com/office/officeart/2018/5/layout/IconLeafLabelList"/>
    <dgm:cxn modelId="{B60FFCAB-132A-4A40-B20E-E268B5DD43B9}" type="presParOf" srcId="{2E524242-3F07-4AB0-A697-2083F74FFE8C}" destId="{811E407E-1681-4A50-B87D-09E6F685C545}" srcOrd="3" destOrd="0" presId="urn:microsoft.com/office/officeart/2018/5/layout/IconLeafLabelList"/>
    <dgm:cxn modelId="{4AF7C348-92AC-4058-BE5E-A6C224AA9652}" type="presParOf" srcId="{2E524242-3F07-4AB0-A697-2083F74FFE8C}" destId="{A989625F-59F0-4A75-BF3E-7B4EC6137149}" srcOrd="4" destOrd="0" presId="urn:microsoft.com/office/officeart/2018/5/layout/IconLeafLabelList"/>
    <dgm:cxn modelId="{94FECAE0-E2BA-456B-B719-2E12A78FA201}" type="presParOf" srcId="{A989625F-59F0-4A75-BF3E-7B4EC6137149}" destId="{5708D86E-1951-408B-BB39-184CF5E34265}" srcOrd="0" destOrd="0" presId="urn:microsoft.com/office/officeart/2018/5/layout/IconLeafLabelList"/>
    <dgm:cxn modelId="{3632C9AF-18BF-470C-9E1E-04A0DEDD9DCB}" type="presParOf" srcId="{A989625F-59F0-4A75-BF3E-7B4EC6137149}" destId="{B16F8F6A-C2C9-4EF0-9BDF-3549495469F2}" srcOrd="1" destOrd="0" presId="urn:microsoft.com/office/officeart/2018/5/layout/IconLeafLabelList"/>
    <dgm:cxn modelId="{B621E780-89D3-4D4D-891E-127D2CC3B7AD}" type="presParOf" srcId="{A989625F-59F0-4A75-BF3E-7B4EC6137149}" destId="{F04856C6-0CBC-4F2E-804B-E3B8670BA8A1}" srcOrd="2" destOrd="0" presId="urn:microsoft.com/office/officeart/2018/5/layout/IconLeafLabelList"/>
    <dgm:cxn modelId="{A2AFCB3A-D72B-40AA-A20E-1001376116D5}" type="presParOf" srcId="{A989625F-59F0-4A75-BF3E-7B4EC6137149}" destId="{24EC12C9-914D-4AAB-841E-DAADB1B781B9}" srcOrd="3" destOrd="0" presId="urn:microsoft.com/office/officeart/2018/5/layout/IconLeafLabelList"/>
    <dgm:cxn modelId="{6249CD60-B9EA-4139-A191-BF4848A09B69}" type="presParOf" srcId="{2E524242-3F07-4AB0-A697-2083F74FFE8C}" destId="{8D5FE2BE-27CD-45D8-B694-842A371E61D4}" srcOrd="5" destOrd="0" presId="urn:microsoft.com/office/officeart/2018/5/layout/IconLeafLabelList"/>
    <dgm:cxn modelId="{BB6AF009-13EA-4820-9845-C3FC0A43A8F8}" type="presParOf" srcId="{2E524242-3F07-4AB0-A697-2083F74FFE8C}" destId="{8CDC47E7-5571-4462-B9F8-F47972EE01C8}" srcOrd="6" destOrd="0" presId="urn:microsoft.com/office/officeart/2018/5/layout/IconLeafLabelList"/>
    <dgm:cxn modelId="{D5E0CBD2-C03C-45E3-A18B-D9B9EF078789}" type="presParOf" srcId="{8CDC47E7-5571-4462-B9F8-F47972EE01C8}" destId="{12957F19-2C2C-499E-87D8-EE255BD326BF}" srcOrd="0" destOrd="0" presId="urn:microsoft.com/office/officeart/2018/5/layout/IconLeafLabelList"/>
    <dgm:cxn modelId="{AB51428B-6D3B-482C-A6C6-B2CEEC7DD81B}" type="presParOf" srcId="{8CDC47E7-5571-4462-B9F8-F47972EE01C8}" destId="{68344A00-CF46-4ADB-859F-46B028BEBEE0}" srcOrd="1" destOrd="0" presId="urn:microsoft.com/office/officeart/2018/5/layout/IconLeafLabelList"/>
    <dgm:cxn modelId="{438D372B-D4BD-4D97-A5C3-99F07CF95C08}" type="presParOf" srcId="{8CDC47E7-5571-4462-B9F8-F47972EE01C8}" destId="{097E16C6-1C63-42D6-A7B7-68B354E14163}" srcOrd="2" destOrd="0" presId="urn:microsoft.com/office/officeart/2018/5/layout/IconLeafLabelList"/>
    <dgm:cxn modelId="{D3C8A2C0-13BE-44AA-928E-AF98FFD13867}" type="presParOf" srcId="{8CDC47E7-5571-4462-B9F8-F47972EE01C8}" destId="{3FD00739-60BD-4168-8A50-7B0F54CAFDF5}" srcOrd="3" destOrd="0" presId="urn:microsoft.com/office/officeart/2018/5/layout/IconLeafLabelList"/>
    <dgm:cxn modelId="{BEB51862-79A0-440C-BCAD-3311B29F350B}" type="presParOf" srcId="{2E524242-3F07-4AB0-A697-2083F74FFE8C}" destId="{3BCAB052-E8C6-4D18-A640-4DD25BADAC23}" srcOrd="7" destOrd="0" presId="urn:microsoft.com/office/officeart/2018/5/layout/IconLeafLabelList"/>
    <dgm:cxn modelId="{819CA5A9-0B83-49CD-8E26-124DFFEE177C}" type="presParOf" srcId="{2E524242-3F07-4AB0-A697-2083F74FFE8C}" destId="{82019AC5-CE8F-4233-AEAD-10B3A345E97D}" srcOrd="8" destOrd="0" presId="urn:microsoft.com/office/officeart/2018/5/layout/IconLeafLabelList"/>
    <dgm:cxn modelId="{1594C70B-E78D-40FD-9A35-EC3915F63C13}" type="presParOf" srcId="{82019AC5-CE8F-4233-AEAD-10B3A345E97D}" destId="{CB6C21AF-66E7-4659-B3AE-38767DF15A28}" srcOrd="0" destOrd="0" presId="urn:microsoft.com/office/officeart/2018/5/layout/IconLeafLabelList"/>
    <dgm:cxn modelId="{859B52C4-0129-4055-B746-0E7A067125E7}" type="presParOf" srcId="{82019AC5-CE8F-4233-AEAD-10B3A345E97D}" destId="{68BCEE48-630A-40F1-B394-36E59ED6F20F}" srcOrd="1" destOrd="0" presId="urn:microsoft.com/office/officeart/2018/5/layout/IconLeafLabelList"/>
    <dgm:cxn modelId="{4F2218A2-5387-4678-927E-CE346CA1EC86}" type="presParOf" srcId="{82019AC5-CE8F-4233-AEAD-10B3A345E97D}" destId="{AC8AFC5A-E512-48EA-B4AC-EA7D1B924717}" srcOrd="2" destOrd="0" presId="urn:microsoft.com/office/officeart/2018/5/layout/IconLeafLabelList"/>
    <dgm:cxn modelId="{A6206C69-B19F-4F0A-B719-AA153BB188A7}" type="presParOf" srcId="{82019AC5-CE8F-4233-AEAD-10B3A345E97D}" destId="{E88170B4-4F88-455A-8359-8974FDCC624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DC948A-FC61-410F-BA0E-81ADD6EB5D7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829D5E-670C-4F1D-9D49-EA17C71E9A6D}">
      <dgm:prSet/>
      <dgm:spPr/>
      <dgm:t>
        <a:bodyPr/>
        <a:lstStyle/>
        <a:p>
          <a:r>
            <a:rPr lang="en-NZ"/>
            <a:t>Tasks</a:t>
          </a:r>
          <a:endParaRPr lang="en-US"/>
        </a:p>
      </dgm:t>
    </dgm:pt>
    <dgm:pt modelId="{C874BBE9-22CA-4357-BFBB-A82E5E9EBA78}" type="parTrans" cxnId="{2CD3285E-2CE8-420A-B02A-53ED1E72F3BE}">
      <dgm:prSet/>
      <dgm:spPr/>
      <dgm:t>
        <a:bodyPr/>
        <a:lstStyle/>
        <a:p>
          <a:endParaRPr lang="en-US"/>
        </a:p>
      </dgm:t>
    </dgm:pt>
    <dgm:pt modelId="{3C1E452A-080F-45FA-B95E-AC6FA6CC59F6}" type="sibTrans" cxnId="{2CD3285E-2CE8-420A-B02A-53ED1E72F3BE}">
      <dgm:prSet/>
      <dgm:spPr/>
      <dgm:t>
        <a:bodyPr/>
        <a:lstStyle/>
        <a:p>
          <a:endParaRPr lang="en-US"/>
        </a:p>
      </dgm:t>
    </dgm:pt>
    <dgm:pt modelId="{0C1BFE5A-4CD6-43D5-AD89-084A2953C37B}">
      <dgm:prSet/>
      <dgm:spPr/>
      <dgm:t>
        <a:bodyPr/>
        <a:lstStyle/>
        <a:p>
          <a:r>
            <a:rPr lang="en-NZ"/>
            <a:t>Time</a:t>
          </a:r>
          <a:endParaRPr lang="en-US"/>
        </a:p>
      </dgm:t>
    </dgm:pt>
    <dgm:pt modelId="{8AB7A25C-9659-4075-BF35-FF5B1D2891F8}" type="parTrans" cxnId="{8516CB9A-9C72-4C55-BE52-918A6B9121C7}">
      <dgm:prSet/>
      <dgm:spPr/>
      <dgm:t>
        <a:bodyPr/>
        <a:lstStyle/>
        <a:p>
          <a:endParaRPr lang="en-US"/>
        </a:p>
      </dgm:t>
    </dgm:pt>
    <dgm:pt modelId="{E1EDBE7D-4921-4CC0-AACB-ED335C39C7C6}" type="sibTrans" cxnId="{8516CB9A-9C72-4C55-BE52-918A6B9121C7}">
      <dgm:prSet/>
      <dgm:spPr/>
      <dgm:t>
        <a:bodyPr/>
        <a:lstStyle/>
        <a:p>
          <a:endParaRPr lang="en-US"/>
        </a:p>
      </dgm:t>
    </dgm:pt>
    <dgm:pt modelId="{C35A36DC-65C9-4BA2-84A9-894696EDE0A6}">
      <dgm:prSet/>
      <dgm:spPr/>
      <dgm:t>
        <a:bodyPr/>
        <a:lstStyle/>
        <a:p>
          <a:r>
            <a:rPr lang="en-NZ"/>
            <a:t>People</a:t>
          </a:r>
          <a:endParaRPr lang="en-US"/>
        </a:p>
      </dgm:t>
    </dgm:pt>
    <dgm:pt modelId="{B9BBDB58-87FB-47C9-8D7A-197A77FFE93F}" type="parTrans" cxnId="{1165E97D-9B1F-41FC-811F-1FB34EB1D2CC}">
      <dgm:prSet/>
      <dgm:spPr/>
      <dgm:t>
        <a:bodyPr/>
        <a:lstStyle/>
        <a:p>
          <a:endParaRPr lang="en-US"/>
        </a:p>
      </dgm:t>
    </dgm:pt>
    <dgm:pt modelId="{14BDE390-6466-407F-B1F2-5E1ECE39EA97}" type="sibTrans" cxnId="{1165E97D-9B1F-41FC-811F-1FB34EB1D2CC}">
      <dgm:prSet/>
      <dgm:spPr/>
      <dgm:t>
        <a:bodyPr/>
        <a:lstStyle/>
        <a:p>
          <a:endParaRPr lang="en-US"/>
        </a:p>
      </dgm:t>
    </dgm:pt>
    <dgm:pt modelId="{79C6EF47-CE97-4383-916E-40A052CC208D}">
      <dgm:prSet/>
      <dgm:spPr/>
      <dgm:t>
        <a:bodyPr/>
        <a:lstStyle/>
        <a:p>
          <a:r>
            <a:rPr lang="en-NZ"/>
            <a:t>Material</a:t>
          </a:r>
          <a:endParaRPr lang="en-US"/>
        </a:p>
      </dgm:t>
    </dgm:pt>
    <dgm:pt modelId="{F51EDBB7-2505-416A-80D5-FF524AE093E8}" type="parTrans" cxnId="{49B40308-C844-46F3-8F6B-0A24E618A1FC}">
      <dgm:prSet/>
      <dgm:spPr/>
      <dgm:t>
        <a:bodyPr/>
        <a:lstStyle/>
        <a:p>
          <a:endParaRPr lang="en-US"/>
        </a:p>
      </dgm:t>
    </dgm:pt>
    <dgm:pt modelId="{193339D9-2B4F-421E-8CC8-EF5E3B16903E}" type="sibTrans" cxnId="{49B40308-C844-46F3-8F6B-0A24E618A1FC}">
      <dgm:prSet/>
      <dgm:spPr/>
      <dgm:t>
        <a:bodyPr/>
        <a:lstStyle/>
        <a:p>
          <a:endParaRPr lang="en-US"/>
        </a:p>
      </dgm:t>
    </dgm:pt>
    <dgm:pt modelId="{8DAD91F3-2F4B-47F1-AF14-325D10CA0298}">
      <dgm:prSet/>
      <dgm:spPr/>
      <dgm:t>
        <a:bodyPr/>
        <a:lstStyle/>
        <a:p>
          <a:r>
            <a:rPr lang="en-NZ"/>
            <a:t>Cost</a:t>
          </a:r>
          <a:endParaRPr lang="en-US"/>
        </a:p>
      </dgm:t>
    </dgm:pt>
    <dgm:pt modelId="{6EBC82FE-99DB-4340-B6F0-B141E52EA7E7}" type="parTrans" cxnId="{097E24E1-F036-4E82-8749-937343DD0A98}">
      <dgm:prSet/>
      <dgm:spPr/>
      <dgm:t>
        <a:bodyPr/>
        <a:lstStyle/>
        <a:p>
          <a:endParaRPr lang="en-US"/>
        </a:p>
      </dgm:t>
    </dgm:pt>
    <dgm:pt modelId="{2874CA03-D171-4F79-9745-35EA5C0D38D2}" type="sibTrans" cxnId="{097E24E1-F036-4E82-8749-937343DD0A98}">
      <dgm:prSet/>
      <dgm:spPr/>
      <dgm:t>
        <a:bodyPr/>
        <a:lstStyle/>
        <a:p>
          <a:endParaRPr lang="en-US"/>
        </a:p>
      </dgm:t>
    </dgm:pt>
    <dgm:pt modelId="{C34F8FF7-02D9-4FFE-AB2D-03DE7D124F4D}" type="pres">
      <dgm:prSet presAssocID="{7DDC948A-FC61-410F-BA0E-81ADD6EB5D75}" presName="root" presStyleCnt="0">
        <dgm:presLayoutVars>
          <dgm:dir/>
          <dgm:resizeHandles val="exact"/>
        </dgm:presLayoutVars>
      </dgm:prSet>
      <dgm:spPr/>
    </dgm:pt>
    <dgm:pt modelId="{E67F22D2-8B96-427E-A1F5-11468DF9D25D}" type="pres">
      <dgm:prSet presAssocID="{7DDC948A-FC61-410F-BA0E-81ADD6EB5D75}" presName="container" presStyleCnt="0">
        <dgm:presLayoutVars>
          <dgm:dir/>
          <dgm:resizeHandles val="exact"/>
        </dgm:presLayoutVars>
      </dgm:prSet>
      <dgm:spPr/>
    </dgm:pt>
    <dgm:pt modelId="{35E0B01A-BE6C-4581-8BFF-2C25899A9D9C}" type="pres">
      <dgm:prSet presAssocID="{4A829D5E-670C-4F1D-9D49-EA17C71E9A6D}" presName="compNode" presStyleCnt="0"/>
      <dgm:spPr/>
    </dgm:pt>
    <dgm:pt modelId="{D3B13EFE-9571-4559-8B4E-0A5B3AEBC83B}" type="pres">
      <dgm:prSet presAssocID="{4A829D5E-670C-4F1D-9D49-EA17C71E9A6D}" presName="iconBgRect" presStyleLbl="bgShp" presStyleIdx="0" presStyleCnt="5"/>
      <dgm:spPr/>
    </dgm:pt>
    <dgm:pt modelId="{25AA7FAD-B994-4BA3-ACFB-9AA10EC0A7D0}" type="pres">
      <dgm:prSet presAssocID="{4A829D5E-670C-4F1D-9D49-EA17C71E9A6D}"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st"/>
        </a:ext>
      </dgm:extLst>
    </dgm:pt>
    <dgm:pt modelId="{7D1EFCFA-1EC0-4A4C-B10C-974684BB5B47}" type="pres">
      <dgm:prSet presAssocID="{4A829D5E-670C-4F1D-9D49-EA17C71E9A6D}" presName="spaceRect" presStyleCnt="0"/>
      <dgm:spPr/>
    </dgm:pt>
    <dgm:pt modelId="{8A89EB05-04BF-4CC2-B7CD-4AF35B0C32EC}" type="pres">
      <dgm:prSet presAssocID="{4A829D5E-670C-4F1D-9D49-EA17C71E9A6D}" presName="textRect" presStyleLbl="revTx" presStyleIdx="0" presStyleCnt="5">
        <dgm:presLayoutVars>
          <dgm:chMax val="1"/>
          <dgm:chPref val="1"/>
        </dgm:presLayoutVars>
      </dgm:prSet>
      <dgm:spPr/>
    </dgm:pt>
    <dgm:pt modelId="{12C8C984-C315-41FE-BCB6-F3E25DCE60E4}" type="pres">
      <dgm:prSet presAssocID="{3C1E452A-080F-45FA-B95E-AC6FA6CC59F6}" presName="sibTrans" presStyleLbl="sibTrans2D1" presStyleIdx="0" presStyleCnt="0"/>
      <dgm:spPr/>
    </dgm:pt>
    <dgm:pt modelId="{3853991C-6FE8-402B-9DDC-E687A8B876A8}" type="pres">
      <dgm:prSet presAssocID="{0C1BFE5A-4CD6-43D5-AD89-084A2953C37B}" presName="compNode" presStyleCnt="0"/>
      <dgm:spPr/>
    </dgm:pt>
    <dgm:pt modelId="{8B5115EC-1D0C-421E-9D71-28E83707C68F}" type="pres">
      <dgm:prSet presAssocID="{0C1BFE5A-4CD6-43D5-AD89-084A2953C37B}" presName="iconBgRect" presStyleLbl="bgShp" presStyleIdx="1" presStyleCnt="5"/>
      <dgm:spPr/>
    </dgm:pt>
    <dgm:pt modelId="{EC2AAB91-46C4-4008-B52F-1D55025A1D0D}" type="pres">
      <dgm:prSet presAssocID="{0C1BFE5A-4CD6-43D5-AD89-084A2953C37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68FEDFF2-1A48-4009-9D5F-40DB1C5EC14A}" type="pres">
      <dgm:prSet presAssocID="{0C1BFE5A-4CD6-43D5-AD89-084A2953C37B}" presName="spaceRect" presStyleCnt="0"/>
      <dgm:spPr/>
    </dgm:pt>
    <dgm:pt modelId="{B26A6302-CF5B-45F4-BF6F-9C86BC6B9439}" type="pres">
      <dgm:prSet presAssocID="{0C1BFE5A-4CD6-43D5-AD89-084A2953C37B}" presName="textRect" presStyleLbl="revTx" presStyleIdx="1" presStyleCnt="5">
        <dgm:presLayoutVars>
          <dgm:chMax val="1"/>
          <dgm:chPref val="1"/>
        </dgm:presLayoutVars>
      </dgm:prSet>
      <dgm:spPr/>
    </dgm:pt>
    <dgm:pt modelId="{05421100-64E7-44C7-B349-57C1E781F8FD}" type="pres">
      <dgm:prSet presAssocID="{E1EDBE7D-4921-4CC0-AACB-ED335C39C7C6}" presName="sibTrans" presStyleLbl="sibTrans2D1" presStyleIdx="0" presStyleCnt="0"/>
      <dgm:spPr/>
    </dgm:pt>
    <dgm:pt modelId="{8A825AA4-391A-497F-99FB-AB6FEE7677EF}" type="pres">
      <dgm:prSet presAssocID="{C35A36DC-65C9-4BA2-84A9-894696EDE0A6}" presName="compNode" presStyleCnt="0"/>
      <dgm:spPr/>
    </dgm:pt>
    <dgm:pt modelId="{5F6D9018-B24C-4D68-884A-BBE5DABC63B8}" type="pres">
      <dgm:prSet presAssocID="{C35A36DC-65C9-4BA2-84A9-894696EDE0A6}" presName="iconBgRect" presStyleLbl="bgShp" presStyleIdx="2" presStyleCnt="5"/>
      <dgm:spPr/>
    </dgm:pt>
    <dgm:pt modelId="{EF79101A-854B-4F1A-987D-0ACED33BAE08}" type="pres">
      <dgm:prSet presAssocID="{C35A36DC-65C9-4BA2-84A9-894696EDE0A6}"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DE42A69A-7754-4B45-A291-ACC94F694042}" type="pres">
      <dgm:prSet presAssocID="{C35A36DC-65C9-4BA2-84A9-894696EDE0A6}" presName="spaceRect" presStyleCnt="0"/>
      <dgm:spPr/>
    </dgm:pt>
    <dgm:pt modelId="{5687C2C6-8A6B-404D-BAAF-6C4D69B0CAA2}" type="pres">
      <dgm:prSet presAssocID="{C35A36DC-65C9-4BA2-84A9-894696EDE0A6}" presName="textRect" presStyleLbl="revTx" presStyleIdx="2" presStyleCnt="5">
        <dgm:presLayoutVars>
          <dgm:chMax val="1"/>
          <dgm:chPref val="1"/>
        </dgm:presLayoutVars>
      </dgm:prSet>
      <dgm:spPr/>
    </dgm:pt>
    <dgm:pt modelId="{99B92C45-E69F-41F3-B0E3-CD69C535769B}" type="pres">
      <dgm:prSet presAssocID="{14BDE390-6466-407F-B1F2-5E1ECE39EA97}" presName="sibTrans" presStyleLbl="sibTrans2D1" presStyleIdx="0" presStyleCnt="0"/>
      <dgm:spPr/>
    </dgm:pt>
    <dgm:pt modelId="{19B0858A-526C-4C7A-B299-308FBA53ACDA}" type="pres">
      <dgm:prSet presAssocID="{79C6EF47-CE97-4383-916E-40A052CC208D}" presName="compNode" presStyleCnt="0"/>
      <dgm:spPr/>
    </dgm:pt>
    <dgm:pt modelId="{1CD8BFA0-A49B-49F9-B13B-FF38BEA848D6}" type="pres">
      <dgm:prSet presAssocID="{79C6EF47-CE97-4383-916E-40A052CC208D}" presName="iconBgRect" presStyleLbl="bgShp" presStyleIdx="3" presStyleCnt="5"/>
      <dgm:spPr/>
    </dgm:pt>
    <dgm:pt modelId="{498061F0-1A16-4AC0-AE61-93756F5D1667}" type="pres">
      <dgm:prSet presAssocID="{79C6EF47-CE97-4383-916E-40A052CC208D}"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E062AAB8-C7DD-41E0-AA99-8AC39F47F60F}" type="pres">
      <dgm:prSet presAssocID="{79C6EF47-CE97-4383-916E-40A052CC208D}" presName="spaceRect" presStyleCnt="0"/>
      <dgm:spPr/>
    </dgm:pt>
    <dgm:pt modelId="{82FDE98E-8D0C-463F-8AA9-062C349EA9C3}" type="pres">
      <dgm:prSet presAssocID="{79C6EF47-CE97-4383-916E-40A052CC208D}" presName="textRect" presStyleLbl="revTx" presStyleIdx="3" presStyleCnt="5">
        <dgm:presLayoutVars>
          <dgm:chMax val="1"/>
          <dgm:chPref val="1"/>
        </dgm:presLayoutVars>
      </dgm:prSet>
      <dgm:spPr/>
    </dgm:pt>
    <dgm:pt modelId="{38EECD9F-8AF9-4736-92D6-FC2080EFF3C2}" type="pres">
      <dgm:prSet presAssocID="{193339D9-2B4F-421E-8CC8-EF5E3B16903E}" presName="sibTrans" presStyleLbl="sibTrans2D1" presStyleIdx="0" presStyleCnt="0"/>
      <dgm:spPr/>
    </dgm:pt>
    <dgm:pt modelId="{751CDAF6-9C40-4C22-AA6F-81BB179C7B73}" type="pres">
      <dgm:prSet presAssocID="{8DAD91F3-2F4B-47F1-AF14-325D10CA0298}" presName="compNode" presStyleCnt="0"/>
      <dgm:spPr/>
    </dgm:pt>
    <dgm:pt modelId="{8658D672-D0CD-4552-9C33-A3D511CFFB35}" type="pres">
      <dgm:prSet presAssocID="{8DAD91F3-2F4B-47F1-AF14-325D10CA0298}" presName="iconBgRect" presStyleLbl="bgShp" presStyleIdx="4" presStyleCnt="5"/>
      <dgm:spPr/>
    </dgm:pt>
    <dgm:pt modelId="{69879CA9-B1A9-43AB-9410-5A6D5E770B77}" type="pres">
      <dgm:prSet presAssocID="{8DAD91F3-2F4B-47F1-AF14-325D10CA0298}"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ent"/>
        </a:ext>
      </dgm:extLst>
    </dgm:pt>
    <dgm:pt modelId="{F87D0D3F-EE8C-44C2-905D-29430C989B46}" type="pres">
      <dgm:prSet presAssocID="{8DAD91F3-2F4B-47F1-AF14-325D10CA0298}" presName="spaceRect" presStyleCnt="0"/>
      <dgm:spPr/>
    </dgm:pt>
    <dgm:pt modelId="{0C689C83-05F0-43F4-8C09-3AB76C2401F2}" type="pres">
      <dgm:prSet presAssocID="{8DAD91F3-2F4B-47F1-AF14-325D10CA0298}" presName="textRect" presStyleLbl="revTx" presStyleIdx="4" presStyleCnt="5">
        <dgm:presLayoutVars>
          <dgm:chMax val="1"/>
          <dgm:chPref val="1"/>
        </dgm:presLayoutVars>
      </dgm:prSet>
      <dgm:spPr/>
    </dgm:pt>
  </dgm:ptLst>
  <dgm:cxnLst>
    <dgm:cxn modelId="{49B40308-C844-46F3-8F6B-0A24E618A1FC}" srcId="{7DDC948A-FC61-410F-BA0E-81ADD6EB5D75}" destId="{79C6EF47-CE97-4383-916E-40A052CC208D}" srcOrd="3" destOrd="0" parTransId="{F51EDBB7-2505-416A-80D5-FF524AE093E8}" sibTransId="{193339D9-2B4F-421E-8CC8-EF5E3B16903E}"/>
    <dgm:cxn modelId="{BB0BBA28-2DD2-4E65-B20E-A4C8CAA266A7}" type="presOf" srcId="{79C6EF47-CE97-4383-916E-40A052CC208D}" destId="{82FDE98E-8D0C-463F-8AA9-062C349EA9C3}" srcOrd="0" destOrd="0" presId="urn:microsoft.com/office/officeart/2018/2/layout/IconCircleList"/>
    <dgm:cxn modelId="{D458D931-1F89-41D4-9DBF-1FF781662B59}" type="presOf" srcId="{C35A36DC-65C9-4BA2-84A9-894696EDE0A6}" destId="{5687C2C6-8A6B-404D-BAAF-6C4D69B0CAA2}" srcOrd="0" destOrd="0" presId="urn:microsoft.com/office/officeart/2018/2/layout/IconCircleList"/>
    <dgm:cxn modelId="{2CD3285E-2CE8-420A-B02A-53ED1E72F3BE}" srcId="{7DDC948A-FC61-410F-BA0E-81ADD6EB5D75}" destId="{4A829D5E-670C-4F1D-9D49-EA17C71E9A6D}" srcOrd="0" destOrd="0" parTransId="{C874BBE9-22CA-4357-BFBB-A82E5E9EBA78}" sibTransId="{3C1E452A-080F-45FA-B95E-AC6FA6CC59F6}"/>
    <dgm:cxn modelId="{470B5868-D1E4-4E27-A8B1-0D5CDA5DFC1E}" type="presOf" srcId="{4A829D5E-670C-4F1D-9D49-EA17C71E9A6D}" destId="{8A89EB05-04BF-4CC2-B7CD-4AF35B0C32EC}" srcOrd="0" destOrd="0" presId="urn:microsoft.com/office/officeart/2018/2/layout/IconCircleList"/>
    <dgm:cxn modelId="{1165E97D-9B1F-41FC-811F-1FB34EB1D2CC}" srcId="{7DDC948A-FC61-410F-BA0E-81ADD6EB5D75}" destId="{C35A36DC-65C9-4BA2-84A9-894696EDE0A6}" srcOrd="2" destOrd="0" parTransId="{B9BBDB58-87FB-47C9-8D7A-197A77FFE93F}" sibTransId="{14BDE390-6466-407F-B1F2-5E1ECE39EA97}"/>
    <dgm:cxn modelId="{A9C65F80-E0F2-459B-9F75-1ABD45F52150}" type="presOf" srcId="{E1EDBE7D-4921-4CC0-AACB-ED335C39C7C6}" destId="{05421100-64E7-44C7-B349-57C1E781F8FD}" srcOrd="0" destOrd="0" presId="urn:microsoft.com/office/officeart/2018/2/layout/IconCircleList"/>
    <dgm:cxn modelId="{636EB887-30B5-4FE8-8EFC-E20A4F840730}" type="presOf" srcId="{8DAD91F3-2F4B-47F1-AF14-325D10CA0298}" destId="{0C689C83-05F0-43F4-8C09-3AB76C2401F2}" srcOrd="0" destOrd="0" presId="urn:microsoft.com/office/officeart/2018/2/layout/IconCircleList"/>
    <dgm:cxn modelId="{8516CB9A-9C72-4C55-BE52-918A6B9121C7}" srcId="{7DDC948A-FC61-410F-BA0E-81ADD6EB5D75}" destId="{0C1BFE5A-4CD6-43D5-AD89-084A2953C37B}" srcOrd="1" destOrd="0" parTransId="{8AB7A25C-9659-4075-BF35-FF5B1D2891F8}" sibTransId="{E1EDBE7D-4921-4CC0-AACB-ED335C39C7C6}"/>
    <dgm:cxn modelId="{24E130AE-65CD-466F-AC67-64FB2C562610}" type="presOf" srcId="{3C1E452A-080F-45FA-B95E-AC6FA6CC59F6}" destId="{12C8C984-C315-41FE-BCB6-F3E25DCE60E4}" srcOrd="0" destOrd="0" presId="urn:microsoft.com/office/officeart/2018/2/layout/IconCircleList"/>
    <dgm:cxn modelId="{A5E740B8-AC9F-49D2-BB73-F18CAFCED659}" type="presOf" srcId="{0C1BFE5A-4CD6-43D5-AD89-084A2953C37B}" destId="{B26A6302-CF5B-45F4-BF6F-9C86BC6B9439}" srcOrd="0" destOrd="0" presId="urn:microsoft.com/office/officeart/2018/2/layout/IconCircleList"/>
    <dgm:cxn modelId="{097E24E1-F036-4E82-8749-937343DD0A98}" srcId="{7DDC948A-FC61-410F-BA0E-81ADD6EB5D75}" destId="{8DAD91F3-2F4B-47F1-AF14-325D10CA0298}" srcOrd="4" destOrd="0" parTransId="{6EBC82FE-99DB-4340-B6F0-B141E52EA7E7}" sibTransId="{2874CA03-D171-4F79-9745-35EA5C0D38D2}"/>
    <dgm:cxn modelId="{2E8278E2-7D1D-4993-B6FC-81F2DD2F7E62}" type="presOf" srcId="{14BDE390-6466-407F-B1F2-5E1ECE39EA97}" destId="{99B92C45-E69F-41F3-B0E3-CD69C535769B}" srcOrd="0" destOrd="0" presId="urn:microsoft.com/office/officeart/2018/2/layout/IconCircleList"/>
    <dgm:cxn modelId="{0F35A3F8-C76A-4E07-B531-F79EEF1C193B}" type="presOf" srcId="{7DDC948A-FC61-410F-BA0E-81ADD6EB5D75}" destId="{C34F8FF7-02D9-4FFE-AB2D-03DE7D124F4D}" srcOrd="0" destOrd="0" presId="urn:microsoft.com/office/officeart/2018/2/layout/IconCircleList"/>
    <dgm:cxn modelId="{556BEAFB-C658-442A-96E1-426755185531}" type="presOf" srcId="{193339D9-2B4F-421E-8CC8-EF5E3B16903E}" destId="{38EECD9F-8AF9-4736-92D6-FC2080EFF3C2}" srcOrd="0" destOrd="0" presId="urn:microsoft.com/office/officeart/2018/2/layout/IconCircleList"/>
    <dgm:cxn modelId="{08B60CFB-BB32-4E13-B98E-6AD0BC64E6AC}" type="presParOf" srcId="{C34F8FF7-02D9-4FFE-AB2D-03DE7D124F4D}" destId="{E67F22D2-8B96-427E-A1F5-11468DF9D25D}" srcOrd="0" destOrd="0" presId="urn:microsoft.com/office/officeart/2018/2/layout/IconCircleList"/>
    <dgm:cxn modelId="{4FD7C6AE-46E4-49D7-A002-41D0B2914498}" type="presParOf" srcId="{E67F22D2-8B96-427E-A1F5-11468DF9D25D}" destId="{35E0B01A-BE6C-4581-8BFF-2C25899A9D9C}" srcOrd="0" destOrd="0" presId="urn:microsoft.com/office/officeart/2018/2/layout/IconCircleList"/>
    <dgm:cxn modelId="{5B5BF1BA-566E-427F-A1AD-241DE44FEB49}" type="presParOf" srcId="{35E0B01A-BE6C-4581-8BFF-2C25899A9D9C}" destId="{D3B13EFE-9571-4559-8B4E-0A5B3AEBC83B}" srcOrd="0" destOrd="0" presId="urn:microsoft.com/office/officeart/2018/2/layout/IconCircleList"/>
    <dgm:cxn modelId="{BB70EAC9-112B-4295-B38B-DECF612E45AA}" type="presParOf" srcId="{35E0B01A-BE6C-4581-8BFF-2C25899A9D9C}" destId="{25AA7FAD-B994-4BA3-ACFB-9AA10EC0A7D0}" srcOrd="1" destOrd="0" presId="urn:microsoft.com/office/officeart/2018/2/layout/IconCircleList"/>
    <dgm:cxn modelId="{29D305AF-6718-43AE-B3AB-AE318C4B6602}" type="presParOf" srcId="{35E0B01A-BE6C-4581-8BFF-2C25899A9D9C}" destId="{7D1EFCFA-1EC0-4A4C-B10C-974684BB5B47}" srcOrd="2" destOrd="0" presId="urn:microsoft.com/office/officeart/2018/2/layout/IconCircleList"/>
    <dgm:cxn modelId="{ECF301D8-123F-4EE9-95EF-6111CE3B269A}" type="presParOf" srcId="{35E0B01A-BE6C-4581-8BFF-2C25899A9D9C}" destId="{8A89EB05-04BF-4CC2-B7CD-4AF35B0C32EC}" srcOrd="3" destOrd="0" presId="urn:microsoft.com/office/officeart/2018/2/layout/IconCircleList"/>
    <dgm:cxn modelId="{FFA20552-B2D6-403A-9B4E-91042E1D98B7}" type="presParOf" srcId="{E67F22D2-8B96-427E-A1F5-11468DF9D25D}" destId="{12C8C984-C315-41FE-BCB6-F3E25DCE60E4}" srcOrd="1" destOrd="0" presId="urn:microsoft.com/office/officeart/2018/2/layout/IconCircleList"/>
    <dgm:cxn modelId="{05EE1F04-D3C9-45B5-9B70-3792B105CFB1}" type="presParOf" srcId="{E67F22D2-8B96-427E-A1F5-11468DF9D25D}" destId="{3853991C-6FE8-402B-9DDC-E687A8B876A8}" srcOrd="2" destOrd="0" presId="urn:microsoft.com/office/officeart/2018/2/layout/IconCircleList"/>
    <dgm:cxn modelId="{F17068C3-B9EF-42B0-B6B5-EC73C82BE2E6}" type="presParOf" srcId="{3853991C-6FE8-402B-9DDC-E687A8B876A8}" destId="{8B5115EC-1D0C-421E-9D71-28E83707C68F}" srcOrd="0" destOrd="0" presId="urn:microsoft.com/office/officeart/2018/2/layout/IconCircleList"/>
    <dgm:cxn modelId="{7155F696-3DB0-40DD-B151-19A6EA60BD4D}" type="presParOf" srcId="{3853991C-6FE8-402B-9DDC-E687A8B876A8}" destId="{EC2AAB91-46C4-4008-B52F-1D55025A1D0D}" srcOrd="1" destOrd="0" presId="urn:microsoft.com/office/officeart/2018/2/layout/IconCircleList"/>
    <dgm:cxn modelId="{C8C8EC4D-063C-41A7-9FCE-D18FFED134CF}" type="presParOf" srcId="{3853991C-6FE8-402B-9DDC-E687A8B876A8}" destId="{68FEDFF2-1A48-4009-9D5F-40DB1C5EC14A}" srcOrd="2" destOrd="0" presId="urn:microsoft.com/office/officeart/2018/2/layout/IconCircleList"/>
    <dgm:cxn modelId="{5586CC9D-F669-4E9F-904F-2A8BC61BCDAD}" type="presParOf" srcId="{3853991C-6FE8-402B-9DDC-E687A8B876A8}" destId="{B26A6302-CF5B-45F4-BF6F-9C86BC6B9439}" srcOrd="3" destOrd="0" presId="urn:microsoft.com/office/officeart/2018/2/layout/IconCircleList"/>
    <dgm:cxn modelId="{92AC4D2A-3760-46F7-B060-CCBE39EDC6A8}" type="presParOf" srcId="{E67F22D2-8B96-427E-A1F5-11468DF9D25D}" destId="{05421100-64E7-44C7-B349-57C1E781F8FD}" srcOrd="3" destOrd="0" presId="urn:microsoft.com/office/officeart/2018/2/layout/IconCircleList"/>
    <dgm:cxn modelId="{BE28DE83-B815-45E3-AC86-0EB0F6C03399}" type="presParOf" srcId="{E67F22D2-8B96-427E-A1F5-11468DF9D25D}" destId="{8A825AA4-391A-497F-99FB-AB6FEE7677EF}" srcOrd="4" destOrd="0" presId="urn:microsoft.com/office/officeart/2018/2/layout/IconCircleList"/>
    <dgm:cxn modelId="{0FA0CA44-23D6-465B-89E9-81CD99C7D0E5}" type="presParOf" srcId="{8A825AA4-391A-497F-99FB-AB6FEE7677EF}" destId="{5F6D9018-B24C-4D68-884A-BBE5DABC63B8}" srcOrd="0" destOrd="0" presId="urn:microsoft.com/office/officeart/2018/2/layout/IconCircleList"/>
    <dgm:cxn modelId="{2C667715-76DF-475C-844A-B27028147AC1}" type="presParOf" srcId="{8A825AA4-391A-497F-99FB-AB6FEE7677EF}" destId="{EF79101A-854B-4F1A-987D-0ACED33BAE08}" srcOrd="1" destOrd="0" presId="urn:microsoft.com/office/officeart/2018/2/layout/IconCircleList"/>
    <dgm:cxn modelId="{49C79ADF-6A5D-4912-9922-8B1AC5DA91C8}" type="presParOf" srcId="{8A825AA4-391A-497F-99FB-AB6FEE7677EF}" destId="{DE42A69A-7754-4B45-A291-ACC94F694042}" srcOrd="2" destOrd="0" presId="urn:microsoft.com/office/officeart/2018/2/layout/IconCircleList"/>
    <dgm:cxn modelId="{E57EBDAA-061C-41DE-B028-70CD55CC47E3}" type="presParOf" srcId="{8A825AA4-391A-497F-99FB-AB6FEE7677EF}" destId="{5687C2C6-8A6B-404D-BAAF-6C4D69B0CAA2}" srcOrd="3" destOrd="0" presId="urn:microsoft.com/office/officeart/2018/2/layout/IconCircleList"/>
    <dgm:cxn modelId="{F8543582-0BEF-420E-8F33-7E4FBF8E6C32}" type="presParOf" srcId="{E67F22D2-8B96-427E-A1F5-11468DF9D25D}" destId="{99B92C45-E69F-41F3-B0E3-CD69C535769B}" srcOrd="5" destOrd="0" presId="urn:microsoft.com/office/officeart/2018/2/layout/IconCircleList"/>
    <dgm:cxn modelId="{BE0FB486-A123-4165-AC69-CFE66C0C3B6B}" type="presParOf" srcId="{E67F22D2-8B96-427E-A1F5-11468DF9D25D}" destId="{19B0858A-526C-4C7A-B299-308FBA53ACDA}" srcOrd="6" destOrd="0" presId="urn:microsoft.com/office/officeart/2018/2/layout/IconCircleList"/>
    <dgm:cxn modelId="{4535ED14-30D5-4217-9AED-FAC44E6A5DEE}" type="presParOf" srcId="{19B0858A-526C-4C7A-B299-308FBA53ACDA}" destId="{1CD8BFA0-A49B-49F9-B13B-FF38BEA848D6}" srcOrd="0" destOrd="0" presId="urn:microsoft.com/office/officeart/2018/2/layout/IconCircleList"/>
    <dgm:cxn modelId="{93FC388E-8700-47E4-8FDE-A40B6307CD64}" type="presParOf" srcId="{19B0858A-526C-4C7A-B299-308FBA53ACDA}" destId="{498061F0-1A16-4AC0-AE61-93756F5D1667}" srcOrd="1" destOrd="0" presId="urn:microsoft.com/office/officeart/2018/2/layout/IconCircleList"/>
    <dgm:cxn modelId="{DEA218A7-B6B6-42C8-98FC-1FF1CF68B6B4}" type="presParOf" srcId="{19B0858A-526C-4C7A-B299-308FBA53ACDA}" destId="{E062AAB8-C7DD-41E0-AA99-8AC39F47F60F}" srcOrd="2" destOrd="0" presId="urn:microsoft.com/office/officeart/2018/2/layout/IconCircleList"/>
    <dgm:cxn modelId="{7CFE7C6C-3C14-43F4-BF1C-F4C2ADCD2B1F}" type="presParOf" srcId="{19B0858A-526C-4C7A-B299-308FBA53ACDA}" destId="{82FDE98E-8D0C-463F-8AA9-062C349EA9C3}" srcOrd="3" destOrd="0" presId="urn:microsoft.com/office/officeart/2018/2/layout/IconCircleList"/>
    <dgm:cxn modelId="{630D5BA4-8161-47FD-9646-8460FCB0FFDC}" type="presParOf" srcId="{E67F22D2-8B96-427E-A1F5-11468DF9D25D}" destId="{38EECD9F-8AF9-4736-92D6-FC2080EFF3C2}" srcOrd="7" destOrd="0" presId="urn:microsoft.com/office/officeart/2018/2/layout/IconCircleList"/>
    <dgm:cxn modelId="{432130BE-DFE0-494C-A8B1-1421CF74D960}" type="presParOf" srcId="{E67F22D2-8B96-427E-A1F5-11468DF9D25D}" destId="{751CDAF6-9C40-4C22-AA6F-81BB179C7B73}" srcOrd="8" destOrd="0" presId="urn:microsoft.com/office/officeart/2018/2/layout/IconCircleList"/>
    <dgm:cxn modelId="{E6CAB7F8-CA43-439D-B8D6-88DF8DA46653}" type="presParOf" srcId="{751CDAF6-9C40-4C22-AA6F-81BB179C7B73}" destId="{8658D672-D0CD-4552-9C33-A3D511CFFB35}" srcOrd="0" destOrd="0" presId="urn:microsoft.com/office/officeart/2018/2/layout/IconCircleList"/>
    <dgm:cxn modelId="{7029D519-870B-4916-BA07-E48F95A48005}" type="presParOf" srcId="{751CDAF6-9C40-4C22-AA6F-81BB179C7B73}" destId="{69879CA9-B1A9-43AB-9410-5A6D5E770B77}" srcOrd="1" destOrd="0" presId="urn:microsoft.com/office/officeart/2018/2/layout/IconCircleList"/>
    <dgm:cxn modelId="{0E99A7B7-E61F-4A70-ADE6-99E65FDF1789}" type="presParOf" srcId="{751CDAF6-9C40-4C22-AA6F-81BB179C7B73}" destId="{F87D0D3F-EE8C-44C2-905D-29430C989B46}" srcOrd="2" destOrd="0" presId="urn:microsoft.com/office/officeart/2018/2/layout/IconCircleList"/>
    <dgm:cxn modelId="{6921C35A-5552-4622-9E8E-C5B576481D3B}" type="presParOf" srcId="{751CDAF6-9C40-4C22-AA6F-81BB179C7B73}" destId="{0C689C83-05F0-43F4-8C09-3AB76C2401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A675CA-8C2F-414C-99AC-6907B644B760}"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9EF6A06D-B438-4531-B7BB-439794D863C3}">
      <dgm:prSet/>
      <dgm:spPr/>
      <dgm:t>
        <a:bodyPr/>
        <a:lstStyle/>
        <a:p>
          <a:pPr>
            <a:defRPr cap="all"/>
          </a:pPr>
          <a:r>
            <a:rPr lang="en-NZ"/>
            <a:t>Profit increased</a:t>
          </a:r>
          <a:endParaRPr lang="en-US"/>
        </a:p>
      </dgm:t>
    </dgm:pt>
    <dgm:pt modelId="{ABA4717B-87B3-48C3-864E-AE6100EEE14F}" type="parTrans" cxnId="{9389C656-2687-4ED0-A2F6-8656CE52484A}">
      <dgm:prSet/>
      <dgm:spPr/>
      <dgm:t>
        <a:bodyPr/>
        <a:lstStyle/>
        <a:p>
          <a:endParaRPr lang="en-US"/>
        </a:p>
      </dgm:t>
    </dgm:pt>
    <dgm:pt modelId="{AC6FEBA2-41E5-4F6B-BD55-51F8ABD9392D}" type="sibTrans" cxnId="{9389C656-2687-4ED0-A2F6-8656CE52484A}">
      <dgm:prSet/>
      <dgm:spPr/>
      <dgm:t>
        <a:bodyPr/>
        <a:lstStyle/>
        <a:p>
          <a:endParaRPr lang="en-US"/>
        </a:p>
      </dgm:t>
    </dgm:pt>
    <dgm:pt modelId="{0EB7443D-99A7-42F5-8368-1CFC5F8EEC5B}">
      <dgm:prSet/>
      <dgm:spPr/>
      <dgm:t>
        <a:bodyPr/>
        <a:lstStyle/>
        <a:p>
          <a:pPr>
            <a:defRPr cap="all"/>
          </a:pPr>
          <a:r>
            <a:rPr lang="en-NZ"/>
            <a:t>Revenue decreased</a:t>
          </a:r>
          <a:endParaRPr lang="en-US"/>
        </a:p>
      </dgm:t>
    </dgm:pt>
    <dgm:pt modelId="{318B81D4-F92C-492B-860B-18B28ED850B0}" type="parTrans" cxnId="{0BD83E89-E736-419B-8879-84306A5AE66A}">
      <dgm:prSet/>
      <dgm:spPr/>
      <dgm:t>
        <a:bodyPr/>
        <a:lstStyle/>
        <a:p>
          <a:endParaRPr lang="en-US"/>
        </a:p>
      </dgm:t>
    </dgm:pt>
    <dgm:pt modelId="{71DC0C7B-72AA-4CE6-A1DA-63949A703BB8}" type="sibTrans" cxnId="{0BD83E89-E736-419B-8879-84306A5AE66A}">
      <dgm:prSet/>
      <dgm:spPr/>
      <dgm:t>
        <a:bodyPr/>
        <a:lstStyle/>
        <a:p>
          <a:endParaRPr lang="en-US"/>
        </a:p>
      </dgm:t>
    </dgm:pt>
    <dgm:pt modelId="{B27324F4-4564-4118-A0A1-160435755BF6}">
      <dgm:prSet/>
      <dgm:spPr/>
      <dgm:t>
        <a:bodyPr/>
        <a:lstStyle/>
        <a:p>
          <a:pPr>
            <a:defRPr cap="all"/>
          </a:pPr>
          <a:r>
            <a:rPr lang="en-NZ"/>
            <a:t>Quality is same</a:t>
          </a:r>
          <a:endParaRPr lang="en-US"/>
        </a:p>
      </dgm:t>
    </dgm:pt>
    <dgm:pt modelId="{7E5B7DF5-D5AD-4A74-B807-B80A054141C5}" type="parTrans" cxnId="{E8530FB1-EFE6-4625-BD05-0F0BED511E10}">
      <dgm:prSet/>
      <dgm:spPr/>
      <dgm:t>
        <a:bodyPr/>
        <a:lstStyle/>
        <a:p>
          <a:endParaRPr lang="en-US"/>
        </a:p>
      </dgm:t>
    </dgm:pt>
    <dgm:pt modelId="{0D4093BB-9E6F-4042-AF21-F3ABED765D30}" type="sibTrans" cxnId="{E8530FB1-EFE6-4625-BD05-0F0BED511E10}">
      <dgm:prSet/>
      <dgm:spPr/>
      <dgm:t>
        <a:bodyPr/>
        <a:lstStyle/>
        <a:p>
          <a:endParaRPr lang="en-US"/>
        </a:p>
      </dgm:t>
    </dgm:pt>
    <dgm:pt modelId="{52AAADCB-3F04-4176-B68B-FFF28FFE6C20}" type="pres">
      <dgm:prSet presAssocID="{66A675CA-8C2F-414C-99AC-6907B644B760}" presName="root" presStyleCnt="0">
        <dgm:presLayoutVars>
          <dgm:dir/>
          <dgm:resizeHandles val="exact"/>
        </dgm:presLayoutVars>
      </dgm:prSet>
      <dgm:spPr/>
    </dgm:pt>
    <dgm:pt modelId="{377ECE8C-8C60-4A7A-B5C4-BC26C48E0C59}" type="pres">
      <dgm:prSet presAssocID="{9EF6A06D-B438-4531-B7BB-439794D863C3}" presName="compNode" presStyleCnt="0"/>
      <dgm:spPr/>
    </dgm:pt>
    <dgm:pt modelId="{A9344609-3091-41F0-BDBC-6DCE38743E0F}" type="pres">
      <dgm:prSet presAssocID="{9EF6A06D-B438-4531-B7BB-439794D863C3}" presName="iconBgRect" presStyleLbl="bgShp" presStyleIdx="0" presStyleCnt="3"/>
      <dgm:spPr>
        <a:prstGeom prst="round2DiagRect">
          <a:avLst>
            <a:gd name="adj1" fmla="val 29727"/>
            <a:gd name="adj2" fmla="val 0"/>
          </a:avLst>
        </a:prstGeom>
      </dgm:spPr>
    </dgm:pt>
    <dgm:pt modelId="{E68F37DF-C021-4956-A2EE-CD186B8FC36A}" type="pres">
      <dgm:prSet presAssocID="{9EF6A06D-B438-4531-B7BB-439794D863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572E7C0B-2C90-4AB5-B4D9-D4E9CBA65182}" type="pres">
      <dgm:prSet presAssocID="{9EF6A06D-B438-4531-B7BB-439794D863C3}" presName="spaceRect" presStyleCnt="0"/>
      <dgm:spPr/>
    </dgm:pt>
    <dgm:pt modelId="{26BFDAAC-A277-4A5C-8DFB-7E4933AA0CC2}" type="pres">
      <dgm:prSet presAssocID="{9EF6A06D-B438-4531-B7BB-439794D863C3}" presName="textRect" presStyleLbl="revTx" presStyleIdx="0" presStyleCnt="3">
        <dgm:presLayoutVars>
          <dgm:chMax val="1"/>
          <dgm:chPref val="1"/>
        </dgm:presLayoutVars>
      </dgm:prSet>
      <dgm:spPr/>
    </dgm:pt>
    <dgm:pt modelId="{ADFEDA98-8AD0-4346-BE74-21536312A09F}" type="pres">
      <dgm:prSet presAssocID="{AC6FEBA2-41E5-4F6B-BD55-51F8ABD9392D}" presName="sibTrans" presStyleCnt="0"/>
      <dgm:spPr/>
    </dgm:pt>
    <dgm:pt modelId="{6E236160-CF84-4DB5-9024-21C7EE2E6664}" type="pres">
      <dgm:prSet presAssocID="{0EB7443D-99A7-42F5-8368-1CFC5F8EEC5B}" presName="compNode" presStyleCnt="0"/>
      <dgm:spPr/>
    </dgm:pt>
    <dgm:pt modelId="{00D752E1-CBC9-4375-AFD2-F7AA07BE62A5}" type="pres">
      <dgm:prSet presAssocID="{0EB7443D-99A7-42F5-8368-1CFC5F8EEC5B}" presName="iconBgRect" presStyleLbl="bgShp" presStyleIdx="1" presStyleCnt="3"/>
      <dgm:spPr>
        <a:prstGeom prst="round2DiagRect">
          <a:avLst>
            <a:gd name="adj1" fmla="val 29727"/>
            <a:gd name="adj2" fmla="val 0"/>
          </a:avLst>
        </a:prstGeom>
      </dgm:spPr>
    </dgm:pt>
    <dgm:pt modelId="{3F2A3D5E-92B3-425B-9044-8CA0E108BB15}" type="pres">
      <dgm:prSet presAssocID="{0EB7443D-99A7-42F5-8368-1CFC5F8EEC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F7F61321-1155-41D4-8AEB-BBC802F9D635}" type="pres">
      <dgm:prSet presAssocID="{0EB7443D-99A7-42F5-8368-1CFC5F8EEC5B}" presName="spaceRect" presStyleCnt="0"/>
      <dgm:spPr/>
    </dgm:pt>
    <dgm:pt modelId="{AF2CD8AA-F86E-4613-96C5-5EC79B4F1B1B}" type="pres">
      <dgm:prSet presAssocID="{0EB7443D-99A7-42F5-8368-1CFC5F8EEC5B}" presName="textRect" presStyleLbl="revTx" presStyleIdx="1" presStyleCnt="3">
        <dgm:presLayoutVars>
          <dgm:chMax val="1"/>
          <dgm:chPref val="1"/>
        </dgm:presLayoutVars>
      </dgm:prSet>
      <dgm:spPr/>
    </dgm:pt>
    <dgm:pt modelId="{2C2782B0-FDDB-46E7-AE36-552BA4AFC320}" type="pres">
      <dgm:prSet presAssocID="{71DC0C7B-72AA-4CE6-A1DA-63949A703BB8}" presName="sibTrans" presStyleCnt="0"/>
      <dgm:spPr/>
    </dgm:pt>
    <dgm:pt modelId="{96ED690C-7AB3-4795-A34E-1669F0CAA0C9}" type="pres">
      <dgm:prSet presAssocID="{B27324F4-4564-4118-A0A1-160435755BF6}" presName="compNode" presStyleCnt="0"/>
      <dgm:spPr/>
    </dgm:pt>
    <dgm:pt modelId="{3B1C3EAF-6D2D-47D0-9B1F-7533F3B27F06}" type="pres">
      <dgm:prSet presAssocID="{B27324F4-4564-4118-A0A1-160435755BF6}" presName="iconBgRect" presStyleLbl="bgShp" presStyleIdx="2" presStyleCnt="3"/>
      <dgm:spPr>
        <a:prstGeom prst="round2DiagRect">
          <a:avLst>
            <a:gd name="adj1" fmla="val 29727"/>
            <a:gd name="adj2" fmla="val 0"/>
          </a:avLst>
        </a:prstGeom>
      </dgm:spPr>
    </dgm:pt>
    <dgm:pt modelId="{71D94CDB-3B2C-4E0D-8B25-514B9BB32D28}" type="pres">
      <dgm:prSet presAssocID="{B27324F4-4564-4118-A0A1-160435755BF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reath"/>
        </a:ext>
      </dgm:extLst>
    </dgm:pt>
    <dgm:pt modelId="{B7899EA7-C81E-4E05-BE3E-DAEC4B19F120}" type="pres">
      <dgm:prSet presAssocID="{B27324F4-4564-4118-A0A1-160435755BF6}" presName="spaceRect" presStyleCnt="0"/>
      <dgm:spPr/>
    </dgm:pt>
    <dgm:pt modelId="{55347CCD-E060-4975-9EDF-8656AC81A602}" type="pres">
      <dgm:prSet presAssocID="{B27324F4-4564-4118-A0A1-160435755BF6}" presName="textRect" presStyleLbl="revTx" presStyleIdx="2" presStyleCnt="3">
        <dgm:presLayoutVars>
          <dgm:chMax val="1"/>
          <dgm:chPref val="1"/>
        </dgm:presLayoutVars>
      </dgm:prSet>
      <dgm:spPr/>
    </dgm:pt>
  </dgm:ptLst>
  <dgm:cxnLst>
    <dgm:cxn modelId="{755B600C-80A6-4652-BDAF-BA4E54760610}" type="presOf" srcId="{B27324F4-4564-4118-A0A1-160435755BF6}" destId="{55347CCD-E060-4975-9EDF-8656AC81A602}" srcOrd="0" destOrd="0" presId="urn:microsoft.com/office/officeart/2018/5/layout/IconLeafLabelList"/>
    <dgm:cxn modelId="{9389C656-2687-4ED0-A2F6-8656CE52484A}" srcId="{66A675CA-8C2F-414C-99AC-6907B644B760}" destId="{9EF6A06D-B438-4531-B7BB-439794D863C3}" srcOrd="0" destOrd="0" parTransId="{ABA4717B-87B3-48C3-864E-AE6100EEE14F}" sibTransId="{AC6FEBA2-41E5-4F6B-BD55-51F8ABD9392D}"/>
    <dgm:cxn modelId="{87179A7F-C26D-4AD6-850B-F2B2FD3E91C1}" type="presOf" srcId="{0EB7443D-99A7-42F5-8368-1CFC5F8EEC5B}" destId="{AF2CD8AA-F86E-4613-96C5-5EC79B4F1B1B}" srcOrd="0" destOrd="0" presId="urn:microsoft.com/office/officeart/2018/5/layout/IconLeafLabelList"/>
    <dgm:cxn modelId="{0BD83E89-E736-419B-8879-84306A5AE66A}" srcId="{66A675CA-8C2F-414C-99AC-6907B644B760}" destId="{0EB7443D-99A7-42F5-8368-1CFC5F8EEC5B}" srcOrd="1" destOrd="0" parTransId="{318B81D4-F92C-492B-860B-18B28ED850B0}" sibTransId="{71DC0C7B-72AA-4CE6-A1DA-63949A703BB8}"/>
    <dgm:cxn modelId="{4CFE0296-563E-4A3F-BBA0-70DBC49818BB}" type="presOf" srcId="{9EF6A06D-B438-4531-B7BB-439794D863C3}" destId="{26BFDAAC-A277-4A5C-8DFB-7E4933AA0CC2}" srcOrd="0" destOrd="0" presId="urn:microsoft.com/office/officeart/2018/5/layout/IconLeafLabelList"/>
    <dgm:cxn modelId="{E8530FB1-EFE6-4625-BD05-0F0BED511E10}" srcId="{66A675CA-8C2F-414C-99AC-6907B644B760}" destId="{B27324F4-4564-4118-A0A1-160435755BF6}" srcOrd="2" destOrd="0" parTransId="{7E5B7DF5-D5AD-4A74-B807-B80A054141C5}" sibTransId="{0D4093BB-9E6F-4042-AF21-F3ABED765D30}"/>
    <dgm:cxn modelId="{1A8FAAB4-5BFB-4AF2-B7C5-6FEFE8C34AA6}" type="presOf" srcId="{66A675CA-8C2F-414C-99AC-6907B644B760}" destId="{52AAADCB-3F04-4176-B68B-FFF28FFE6C20}" srcOrd="0" destOrd="0" presId="urn:microsoft.com/office/officeart/2018/5/layout/IconLeafLabelList"/>
    <dgm:cxn modelId="{24492924-7864-4C72-AFC0-8A1FA74123A0}" type="presParOf" srcId="{52AAADCB-3F04-4176-B68B-FFF28FFE6C20}" destId="{377ECE8C-8C60-4A7A-B5C4-BC26C48E0C59}" srcOrd="0" destOrd="0" presId="urn:microsoft.com/office/officeart/2018/5/layout/IconLeafLabelList"/>
    <dgm:cxn modelId="{5F6D02B3-DD7D-4521-B81B-77AFFE7C07DE}" type="presParOf" srcId="{377ECE8C-8C60-4A7A-B5C4-BC26C48E0C59}" destId="{A9344609-3091-41F0-BDBC-6DCE38743E0F}" srcOrd="0" destOrd="0" presId="urn:microsoft.com/office/officeart/2018/5/layout/IconLeafLabelList"/>
    <dgm:cxn modelId="{0AED438F-3EF9-4406-9DAA-1D4A4EE6366A}" type="presParOf" srcId="{377ECE8C-8C60-4A7A-B5C4-BC26C48E0C59}" destId="{E68F37DF-C021-4956-A2EE-CD186B8FC36A}" srcOrd="1" destOrd="0" presId="urn:microsoft.com/office/officeart/2018/5/layout/IconLeafLabelList"/>
    <dgm:cxn modelId="{A6570D94-41CD-4EC1-BE69-A8A4930397C8}" type="presParOf" srcId="{377ECE8C-8C60-4A7A-B5C4-BC26C48E0C59}" destId="{572E7C0B-2C90-4AB5-B4D9-D4E9CBA65182}" srcOrd="2" destOrd="0" presId="urn:microsoft.com/office/officeart/2018/5/layout/IconLeafLabelList"/>
    <dgm:cxn modelId="{74B93AF5-1EFA-4B5A-9D7C-500030B9F21A}" type="presParOf" srcId="{377ECE8C-8C60-4A7A-B5C4-BC26C48E0C59}" destId="{26BFDAAC-A277-4A5C-8DFB-7E4933AA0CC2}" srcOrd="3" destOrd="0" presId="urn:microsoft.com/office/officeart/2018/5/layout/IconLeafLabelList"/>
    <dgm:cxn modelId="{FF12CF02-9679-4088-AC1D-D06EB61ABB21}" type="presParOf" srcId="{52AAADCB-3F04-4176-B68B-FFF28FFE6C20}" destId="{ADFEDA98-8AD0-4346-BE74-21536312A09F}" srcOrd="1" destOrd="0" presId="urn:microsoft.com/office/officeart/2018/5/layout/IconLeafLabelList"/>
    <dgm:cxn modelId="{A08CC215-5E1D-40DB-8FDC-8A0D55FF13BD}" type="presParOf" srcId="{52AAADCB-3F04-4176-B68B-FFF28FFE6C20}" destId="{6E236160-CF84-4DB5-9024-21C7EE2E6664}" srcOrd="2" destOrd="0" presId="urn:microsoft.com/office/officeart/2018/5/layout/IconLeafLabelList"/>
    <dgm:cxn modelId="{36A6F4FD-B4AC-440E-9DE3-FEE7AF0436E8}" type="presParOf" srcId="{6E236160-CF84-4DB5-9024-21C7EE2E6664}" destId="{00D752E1-CBC9-4375-AFD2-F7AA07BE62A5}" srcOrd="0" destOrd="0" presId="urn:microsoft.com/office/officeart/2018/5/layout/IconLeafLabelList"/>
    <dgm:cxn modelId="{98F547AF-48ED-408D-9AC1-9F5A3639F235}" type="presParOf" srcId="{6E236160-CF84-4DB5-9024-21C7EE2E6664}" destId="{3F2A3D5E-92B3-425B-9044-8CA0E108BB15}" srcOrd="1" destOrd="0" presId="urn:microsoft.com/office/officeart/2018/5/layout/IconLeafLabelList"/>
    <dgm:cxn modelId="{F4B8B044-2B7B-4A50-91D5-EE81984C2EBD}" type="presParOf" srcId="{6E236160-CF84-4DB5-9024-21C7EE2E6664}" destId="{F7F61321-1155-41D4-8AEB-BBC802F9D635}" srcOrd="2" destOrd="0" presId="urn:microsoft.com/office/officeart/2018/5/layout/IconLeafLabelList"/>
    <dgm:cxn modelId="{D09FF73F-6D34-4888-9A6B-07F6C4BE4FC2}" type="presParOf" srcId="{6E236160-CF84-4DB5-9024-21C7EE2E6664}" destId="{AF2CD8AA-F86E-4613-96C5-5EC79B4F1B1B}" srcOrd="3" destOrd="0" presId="urn:microsoft.com/office/officeart/2018/5/layout/IconLeafLabelList"/>
    <dgm:cxn modelId="{F1F2D0A7-4D8A-47B3-AAD4-76DB5D12B875}" type="presParOf" srcId="{52AAADCB-3F04-4176-B68B-FFF28FFE6C20}" destId="{2C2782B0-FDDB-46E7-AE36-552BA4AFC320}" srcOrd="3" destOrd="0" presId="urn:microsoft.com/office/officeart/2018/5/layout/IconLeafLabelList"/>
    <dgm:cxn modelId="{7E10920F-DDD4-46C6-B9F5-0137F1A59807}" type="presParOf" srcId="{52AAADCB-3F04-4176-B68B-FFF28FFE6C20}" destId="{96ED690C-7AB3-4795-A34E-1669F0CAA0C9}" srcOrd="4" destOrd="0" presId="urn:microsoft.com/office/officeart/2018/5/layout/IconLeafLabelList"/>
    <dgm:cxn modelId="{9391B8C0-2A40-4D6A-AB06-398E553212DD}" type="presParOf" srcId="{96ED690C-7AB3-4795-A34E-1669F0CAA0C9}" destId="{3B1C3EAF-6D2D-47D0-9B1F-7533F3B27F06}" srcOrd="0" destOrd="0" presId="urn:microsoft.com/office/officeart/2018/5/layout/IconLeafLabelList"/>
    <dgm:cxn modelId="{3B1FE866-3467-4E97-8D31-2EE426DC8F02}" type="presParOf" srcId="{96ED690C-7AB3-4795-A34E-1669F0CAA0C9}" destId="{71D94CDB-3B2C-4E0D-8B25-514B9BB32D28}" srcOrd="1" destOrd="0" presId="urn:microsoft.com/office/officeart/2018/5/layout/IconLeafLabelList"/>
    <dgm:cxn modelId="{6C79F916-AADE-49B6-B93E-0695EEDBA751}" type="presParOf" srcId="{96ED690C-7AB3-4795-A34E-1669F0CAA0C9}" destId="{B7899EA7-C81E-4E05-BE3E-DAEC4B19F120}" srcOrd="2" destOrd="0" presId="urn:microsoft.com/office/officeart/2018/5/layout/IconLeafLabelList"/>
    <dgm:cxn modelId="{A7162C16-BDF5-4F02-BBD2-5782C979B5C6}" type="presParOf" srcId="{96ED690C-7AB3-4795-A34E-1669F0CAA0C9}" destId="{55347CCD-E060-4975-9EDF-8656AC81A60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224B37-F535-437F-8778-EFC9F0E3392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54786C9-9E5C-4661-BA78-18E389053572}">
      <dgm:prSet/>
      <dgm:spPr/>
      <dgm:t>
        <a:bodyPr/>
        <a:lstStyle/>
        <a:p>
          <a:pPr>
            <a:lnSpc>
              <a:spcPct val="100000"/>
            </a:lnSpc>
          </a:pPr>
          <a:r>
            <a:rPr lang="en-NZ"/>
            <a:t>Explore</a:t>
          </a:r>
          <a:endParaRPr lang="en-US"/>
        </a:p>
      </dgm:t>
    </dgm:pt>
    <dgm:pt modelId="{8092C225-2F64-4440-8038-6AC887CBACFE}" type="parTrans" cxnId="{A06A994B-1F59-4056-812C-C6E0D53A8FF6}">
      <dgm:prSet/>
      <dgm:spPr/>
      <dgm:t>
        <a:bodyPr/>
        <a:lstStyle/>
        <a:p>
          <a:endParaRPr lang="en-US"/>
        </a:p>
      </dgm:t>
    </dgm:pt>
    <dgm:pt modelId="{EA8DB84F-4956-4FB1-953E-1980133084DF}" type="sibTrans" cxnId="{A06A994B-1F59-4056-812C-C6E0D53A8FF6}">
      <dgm:prSet/>
      <dgm:spPr/>
      <dgm:t>
        <a:bodyPr/>
        <a:lstStyle/>
        <a:p>
          <a:endParaRPr lang="en-US"/>
        </a:p>
      </dgm:t>
    </dgm:pt>
    <dgm:pt modelId="{94C3147E-11F3-4274-89F2-195C2E65C995}">
      <dgm:prSet/>
      <dgm:spPr/>
      <dgm:t>
        <a:bodyPr/>
        <a:lstStyle/>
        <a:p>
          <a:pPr>
            <a:lnSpc>
              <a:spcPct val="100000"/>
            </a:lnSpc>
          </a:pPr>
          <a:r>
            <a:rPr lang="en-NZ"/>
            <a:t>Learn</a:t>
          </a:r>
          <a:endParaRPr lang="en-US"/>
        </a:p>
      </dgm:t>
    </dgm:pt>
    <dgm:pt modelId="{1F631476-4442-4AE5-BF4B-C04CBFD77CFC}" type="parTrans" cxnId="{953F8834-619A-4A37-80AC-1897D2C2841A}">
      <dgm:prSet/>
      <dgm:spPr/>
      <dgm:t>
        <a:bodyPr/>
        <a:lstStyle/>
        <a:p>
          <a:endParaRPr lang="en-US"/>
        </a:p>
      </dgm:t>
    </dgm:pt>
    <dgm:pt modelId="{66B2F2E9-1313-4180-8093-F27C622C1E5C}" type="sibTrans" cxnId="{953F8834-619A-4A37-80AC-1897D2C2841A}">
      <dgm:prSet/>
      <dgm:spPr/>
      <dgm:t>
        <a:bodyPr/>
        <a:lstStyle/>
        <a:p>
          <a:endParaRPr lang="en-US"/>
        </a:p>
      </dgm:t>
    </dgm:pt>
    <dgm:pt modelId="{4343ED63-5DA8-4C28-83B7-4F1FAD0390C0}">
      <dgm:prSet/>
      <dgm:spPr/>
      <dgm:t>
        <a:bodyPr/>
        <a:lstStyle/>
        <a:p>
          <a:pPr>
            <a:lnSpc>
              <a:spcPct val="100000"/>
            </a:lnSpc>
          </a:pPr>
          <a:r>
            <a:rPr lang="en-NZ"/>
            <a:t>Apply</a:t>
          </a:r>
          <a:endParaRPr lang="en-US"/>
        </a:p>
      </dgm:t>
    </dgm:pt>
    <dgm:pt modelId="{D6936FAF-5129-4312-98D6-97F58EFE7501}" type="parTrans" cxnId="{D0F40011-E994-42FE-8139-11E3BDD21EC1}">
      <dgm:prSet/>
      <dgm:spPr/>
      <dgm:t>
        <a:bodyPr/>
        <a:lstStyle/>
        <a:p>
          <a:endParaRPr lang="en-US"/>
        </a:p>
      </dgm:t>
    </dgm:pt>
    <dgm:pt modelId="{6786F8AC-059F-4B5B-87C1-1598BC2978D0}" type="sibTrans" cxnId="{D0F40011-E994-42FE-8139-11E3BDD21EC1}">
      <dgm:prSet/>
      <dgm:spPr/>
      <dgm:t>
        <a:bodyPr/>
        <a:lstStyle/>
        <a:p>
          <a:endParaRPr lang="en-US"/>
        </a:p>
      </dgm:t>
    </dgm:pt>
    <dgm:pt modelId="{3DD63FFD-781D-421C-B0CD-287EDE43B084}">
      <dgm:prSet/>
      <dgm:spPr/>
      <dgm:t>
        <a:bodyPr/>
        <a:lstStyle/>
        <a:p>
          <a:pPr>
            <a:lnSpc>
              <a:spcPct val="100000"/>
            </a:lnSpc>
          </a:pPr>
          <a:r>
            <a:rPr lang="en-NZ"/>
            <a:t>Share</a:t>
          </a:r>
          <a:endParaRPr lang="en-US"/>
        </a:p>
      </dgm:t>
    </dgm:pt>
    <dgm:pt modelId="{7AD0A97A-2EDF-44DC-95B6-96F8C3A2CE97}" type="parTrans" cxnId="{D14030EA-9ACB-4F84-B0F2-5A40146BFCC0}">
      <dgm:prSet/>
      <dgm:spPr/>
      <dgm:t>
        <a:bodyPr/>
        <a:lstStyle/>
        <a:p>
          <a:endParaRPr lang="en-US"/>
        </a:p>
      </dgm:t>
    </dgm:pt>
    <dgm:pt modelId="{AE2607F0-7B96-477D-9EF7-A6DA34BDF0A4}" type="sibTrans" cxnId="{D14030EA-9ACB-4F84-B0F2-5A40146BFCC0}">
      <dgm:prSet/>
      <dgm:spPr/>
      <dgm:t>
        <a:bodyPr/>
        <a:lstStyle/>
        <a:p>
          <a:endParaRPr lang="en-US"/>
        </a:p>
      </dgm:t>
    </dgm:pt>
    <dgm:pt modelId="{19D4B484-3A2B-4759-89C9-7286A03BFA22}">
      <dgm:prSet/>
      <dgm:spPr/>
      <dgm:t>
        <a:bodyPr/>
        <a:lstStyle/>
        <a:p>
          <a:pPr>
            <a:lnSpc>
              <a:spcPct val="100000"/>
            </a:lnSpc>
          </a:pPr>
          <a:r>
            <a:rPr lang="en-NZ"/>
            <a:t>Grow</a:t>
          </a:r>
          <a:endParaRPr lang="en-US"/>
        </a:p>
      </dgm:t>
    </dgm:pt>
    <dgm:pt modelId="{4D3D559D-ED69-470D-B9DB-C3D3BE430CD1}" type="parTrans" cxnId="{3DF8D8AE-1F40-49CA-A646-2FE393A8F82E}">
      <dgm:prSet/>
      <dgm:spPr/>
      <dgm:t>
        <a:bodyPr/>
        <a:lstStyle/>
        <a:p>
          <a:endParaRPr lang="en-US"/>
        </a:p>
      </dgm:t>
    </dgm:pt>
    <dgm:pt modelId="{2EA8D736-0C5F-498A-AE6B-698C85FE3910}" type="sibTrans" cxnId="{3DF8D8AE-1F40-49CA-A646-2FE393A8F82E}">
      <dgm:prSet/>
      <dgm:spPr/>
      <dgm:t>
        <a:bodyPr/>
        <a:lstStyle/>
        <a:p>
          <a:endParaRPr lang="en-US"/>
        </a:p>
      </dgm:t>
    </dgm:pt>
    <dgm:pt modelId="{0D77095A-E3F1-48FD-92F4-2717A7487B61}" type="pres">
      <dgm:prSet presAssocID="{D1224B37-F535-437F-8778-EFC9F0E33928}" presName="root" presStyleCnt="0">
        <dgm:presLayoutVars>
          <dgm:dir/>
          <dgm:resizeHandles val="exact"/>
        </dgm:presLayoutVars>
      </dgm:prSet>
      <dgm:spPr/>
    </dgm:pt>
    <dgm:pt modelId="{479E9D76-4829-495B-8F15-6D49503CACBF}" type="pres">
      <dgm:prSet presAssocID="{454786C9-9E5C-4661-BA78-18E389053572}" presName="compNode" presStyleCnt="0"/>
      <dgm:spPr/>
    </dgm:pt>
    <dgm:pt modelId="{19940B24-E909-45D1-8AAC-8A90AEA93DC5}" type="pres">
      <dgm:prSet presAssocID="{454786C9-9E5C-4661-BA78-18E389053572}" presName="bgRect" presStyleLbl="bgShp" presStyleIdx="0" presStyleCnt="5"/>
      <dgm:spPr/>
    </dgm:pt>
    <dgm:pt modelId="{B272E230-5BC4-4748-B482-CED6AD44B780}" type="pres">
      <dgm:prSet presAssocID="{454786C9-9E5C-4661-BA78-18E389053572}"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D9E0E759-73E3-4767-9904-CB15BBBB0B1A}" type="pres">
      <dgm:prSet presAssocID="{454786C9-9E5C-4661-BA78-18E389053572}" presName="spaceRect" presStyleCnt="0"/>
      <dgm:spPr/>
    </dgm:pt>
    <dgm:pt modelId="{F6B5C5FC-47FD-4E02-B524-67529156A340}" type="pres">
      <dgm:prSet presAssocID="{454786C9-9E5C-4661-BA78-18E389053572}" presName="parTx" presStyleLbl="revTx" presStyleIdx="0" presStyleCnt="5">
        <dgm:presLayoutVars>
          <dgm:chMax val="0"/>
          <dgm:chPref val="0"/>
        </dgm:presLayoutVars>
      </dgm:prSet>
      <dgm:spPr/>
    </dgm:pt>
    <dgm:pt modelId="{6D4C9AD1-3A69-42C5-A029-78579FE3324C}" type="pres">
      <dgm:prSet presAssocID="{EA8DB84F-4956-4FB1-953E-1980133084DF}" presName="sibTrans" presStyleCnt="0"/>
      <dgm:spPr/>
    </dgm:pt>
    <dgm:pt modelId="{0E86976C-7875-4AC1-AFC2-F175AB841F0C}" type="pres">
      <dgm:prSet presAssocID="{94C3147E-11F3-4274-89F2-195C2E65C995}" presName="compNode" presStyleCnt="0"/>
      <dgm:spPr/>
    </dgm:pt>
    <dgm:pt modelId="{CBE7BC19-52A2-4464-A371-F632A3062CCE}" type="pres">
      <dgm:prSet presAssocID="{94C3147E-11F3-4274-89F2-195C2E65C995}" presName="bgRect" presStyleLbl="bgShp" presStyleIdx="1" presStyleCnt="5"/>
      <dgm:spPr/>
    </dgm:pt>
    <dgm:pt modelId="{FF8BB132-205E-4ADA-8FE0-BE8A8888757C}" type="pres">
      <dgm:prSet presAssocID="{94C3147E-11F3-4274-89F2-195C2E65C995}"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840F208-021F-4D44-9626-AECB6604BA51}" type="pres">
      <dgm:prSet presAssocID="{94C3147E-11F3-4274-89F2-195C2E65C995}" presName="spaceRect" presStyleCnt="0"/>
      <dgm:spPr/>
    </dgm:pt>
    <dgm:pt modelId="{5C63CBF7-70D6-45D6-A3E6-38AFEE28A87D}" type="pres">
      <dgm:prSet presAssocID="{94C3147E-11F3-4274-89F2-195C2E65C995}" presName="parTx" presStyleLbl="revTx" presStyleIdx="1" presStyleCnt="5">
        <dgm:presLayoutVars>
          <dgm:chMax val="0"/>
          <dgm:chPref val="0"/>
        </dgm:presLayoutVars>
      </dgm:prSet>
      <dgm:spPr/>
    </dgm:pt>
    <dgm:pt modelId="{1E6329DE-537E-4284-B1DC-F9D295803E4D}" type="pres">
      <dgm:prSet presAssocID="{66B2F2E9-1313-4180-8093-F27C622C1E5C}" presName="sibTrans" presStyleCnt="0"/>
      <dgm:spPr/>
    </dgm:pt>
    <dgm:pt modelId="{1D7834FE-877B-43AA-ABF6-04E0B62C1C56}" type="pres">
      <dgm:prSet presAssocID="{4343ED63-5DA8-4C28-83B7-4F1FAD0390C0}" presName="compNode" presStyleCnt="0"/>
      <dgm:spPr/>
    </dgm:pt>
    <dgm:pt modelId="{AD263818-BD14-4E0D-B834-CDC6DA2EA1CB}" type="pres">
      <dgm:prSet presAssocID="{4343ED63-5DA8-4C28-83B7-4F1FAD0390C0}" presName="bgRect" presStyleLbl="bgShp" presStyleIdx="2" presStyleCnt="5"/>
      <dgm:spPr/>
    </dgm:pt>
    <dgm:pt modelId="{6288EDF7-715E-4BFD-A8BC-C2971E214DF6}" type="pres">
      <dgm:prSet presAssocID="{4343ED63-5DA8-4C28-83B7-4F1FAD0390C0}"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ACF28C81-D04A-410F-8DC0-4FB0DADE8F02}" type="pres">
      <dgm:prSet presAssocID="{4343ED63-5DA8-4C28-83B7-4F1FAD0390C0}" presName="spaceRect" presStyleCnt="0"/>
      <dgm:spPr/>
    </dgm:pt>
    <dgm:pt modelId="{879602DD-03D0-4E58-B5A8-C5E0110F5E26}" type="pres">
      <dgm:prSet presAssocID="{4343ED63-5DA8-4C28-83B7-4F1FAD0390C0}" presName="parTx" presStyleLbl="revTx" presStyleIdx="2" presStyleCnt="5">
        <dgm:presLayoutVars>
          <dgm:chMax val="0"/>
          <dgm:chPref val="0"/>
        </dgm:presLayoutVars>
      </dgm:prSet>
      <dgm:spPr/>
    </dgm:pt>
    <dgm:pt modelId="{676DD8CD-C6AB-43FF-BDDD-A9E7D7072A23}" type="pres">
      <dgm:prSet presAssocID="{6786F8AC-059F-4B5B-87C1-1598BC2978D0}" presName="sibTrans" presStyleCnt="0"/>
      <dgm:spPr/>
    </dgm:pt>
    <dgm:pt modelId="{E980969A-F28F-43D0-836A-1928A6492AA4}" type="pres">
      <dgm:prSet presAssocID="{3DD63FFD-781D-421C-B0CD-287EDE43B084}" presName="compNode" presStyleCnt="0"/>
      <dgm:spPr/>
    </dgm:pt>
    <dgm:pt modelId="{652FCC2E-B622-4322-A33A-B5E7D781C322}" type="pres">
      <dgm:prSet presAssocID="{3DD63FFD-781D-421C-B0CD-287EDE43B084}" presName="bgRect" presStyleLbl="bgShp" presStyleIdx="3" presStyleCnt="5"/>
      <dgm:spPr/>
    </dgm:pt>
    <dgm:pt modelId="{9780BBAF-B4CE-448D-B838-26AB6CF00F29}" type="pres">
      <dgm:prSet presAssocID="{3DD63FFD-781D-421C-B0CD-287EDE43B084}"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8DBD362F-7984-43A9-BCC5-5C1E37C20243}" type="pres">
      <dgm:prSet presAssocID="{3DD63FFD-781D-421C-B0CD-287EDE43B084}" presName="spaceRect" presStyleCnt="0"/>
      <dgm:spPr/>
    </dgm:pt>
    <dgm:pt modelId="{17CA37A1-46AA-4CFF-BA3A-70225D1AD157}" type="pres">
      <dgm:prSet presAssocID="{3DD63FFD-781D-421C-B0CD-287EDE43B084}" presName="parTx" presStyleLbl="revTx" presStyleIdx="3" presStyleCnt="5">
        <dgm:presLayoutVars>
          <dgm:chMax val="0"/>
          <dgm:chPref val="0"/>
        </dgm:presLayoutVars>
      </dgm:prSet>
      <dgm:spPr/>
    </dgm:pt>
    <dgm:pt modelId="{3EC483A6-6015-442F-9566-FB9405B910B6}" type="pres">
      <dgm:prSet presAssocID="{AE2607F0-7B96-477D-9EF7-A6DA34BDF0A4}" presName="sibTrans" presStyleCnt="0"/>
      <dgm:spPr/>
    </dgm:pt>
    <dgm:pt modelId="{65958BB7-4BF3-4344-8A27-09B72482D62C}" type="pres">
      <dgm:prSet presAssocID="{19D4B484-3A2B-4759-89C9-7286A03BFA22}" presName="compNode" presStyleCnt="0"/>
      <dgm:spPr/>
    </dgm:pt>
    <dgm:pt modelId="{F464E051-E9F2-4CCB-8A79-CFF54CA7C2C0}" type="pres">
      <dgm:prSet presAssocID="{19D4B484-3A2B-4759-89C9-7286A03BFA22}" presName="bgRect" presStyleLbl="bgShp" presStyleIdx="4" presStyleCnt="5"/>
      <dgm:spPr/>
    </dgm:pt>
    <dgm:pt modelId="{71BB4B47-0557-4DDF-8029-D082FC1D058E}" type="pres">
      <dgm:prSet presAssocID="{19D4B484-3A2B-4759-89C9-7286A03BFA22}"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nt"/>
        </a:ext>
      </dgm:extLst>
    </dgm:pt>
    <dgm:pt modelId="{E052ABD1-19D2-4FEE-BCA8-C874E776F94B}" type="pres">
      <dgm:prSet presAssocID="{19D4B484-3A2B-4759-89C9-7286A03BFA22}" presName="spaceRect" presStyleCnt="0"/>
      <dgm:spPr/>
    </dgm:pt>
    <dgm:pt modelId="{4A9F0CBB-A514-4CF4-9101-197AC3A5A074}" type="pres">
      <dgm:prSet presAssocID="{19D4B484-3A2B-4759-89C9-7286A03BFA22}" presName="parTx" presStyleLbl="revTx" presStyleIdx="4" presStyleCnt="5">
        <dgm:presLayoutVars>
          <dgm:chMax val="0"/>
          <dgm:chPref val="0"/>
        </dgm:presLayoutVars>
      </dgm:prSet>
      <dgm:spPr/>
    </dgm:pt>
  </dgm:ptLst>
  <dgm:cxnLst>
    <dgm:cxn modelId="{A4A99B05-A135-47C2-8C03-BEEBBE51C191}" type="presOf" srcId="{4343ED63-5DA8-4C28-83B7-4F1FAD0390C0}" destId="{879602DD-03D0-4E58-B5A8-C5E0110F5E26}" srcOrd="0" destOrd="0" presId="urn:microsoft.com/office/officeart/2018/2/layout/IconVerticalSolidList"/>
    <dgm:cxn modelId="{D0F40011-E994-42FE-8139-11E3BDD21EC1}" srcId="{D1224B37-F535-437F-8778-EFC9F0E33928}" destId="{4343ED63-5DA8-4C28-83B7-4F1FAD0390C0}" srcOrd="2" destOrd="0" parTransId="{D6936FAF-5129-4312-98D6-97F58EFE7501}" sibTransId="{6786F8AC-059F-4B5B-87C1-1598BC2978D0}"/>
    <dgm:cxn modelId="{F9F3DD31-E53A-4834-970D-B96828122E5D}" type="presOf" srcId="{454786C9-9E5C-4661-BA78-18E389053572}" destId="{F6B5C5FC-47FD-4E02-B524-67529156A340}" srcOrd="0" destOrd="0" presId="urn:microsoft.com/office/officeart/2018/2/layout/IconVerticalSolidList"/>
    <dgm:cxn modelId="{953F8834-619A-4A37-80AC-1897D2C2841A}" srcId="{D1224B37-F535-437F-8778-EFC9F0E33928}" destId="{94C3147E-11F3-4274-89F2-195C2E65C995}" srcOrd="1" destOrd="0" parTransId="{1F631476-4442-4AE5-BF4B-C04CBFD77CFC}" sibTransId="{66B2F2E9-1313-4180-8093-F27C622C1E5C}"/>
    <dgm:cxn modelId="{A210A834-EBB7-4F06-A87F-15423CB882DA}" type="presOf" srcId="{D1224B37-F535-437F-8778-EFC9F0E33928}" destId="{0D77095A-E3F1-48FD-92F4-2717A7487B61}" srcOrd="0" destOrd="0" presId="urn:microsoft.com/office/officeart/2018/2/layout/IconVerticalSolidList"/>
    <dgm:cxn modelId="{F67D2C41-48EE-4BD3-BB4A-73502B392ECA}" type="presOf" srcId="{19D4B484-3A2B-4759-89C9-7286A03BFA22}" destId="{4A9F0CBB-A514-4CF4-9101-197AC3A5A074}" srcOrd="0" destOrd="0" presId="urn:microsoft.com/office/officeart/2018/2/layout/IconVerticalSolidList"/>
    <dgm:cxn modelId="{A06A994B-1F59-4056-812C-C6E0D53A8FF6}" srcId="{D1224B37-F535-437F-8778-EFC9F0E33928}" destId="{454786C9-9E5C-4661-BA78-18E389053572}" srcOrd="0" destOrd="0" parTransId="{8092C225-2F64-4440-8038-6AC887CBACFE}" sibTransId="{EA8DB84F-4956-4FB1-953E-1980133084DF}"/>
    <dgm:cxn modelId="{F993E181-8853-482E-84EC-2DB5D2564588}" type="presOf" srcId="{94C3147E-11F3-4274-89F2-195C2E65C995}" destId="{5C63CBF7-70D6-45D6-A3E6-38AFEE28A87D}" srcOrd="0" destOrd="0" presId="urn:microsoft.com/office/officeart/2018/2/layout/IconVerticalSolidList"/>
    <dgm:cxn modelId="{3DF8D8AE-1F40-49CA-A646-2FE393A8F82E}" srcId="{D1224B37-F535-437F-8778-EFC9F0E33928}" destId="{19D4B484-3A2B-4759-89C9-7286A03BFA22}" srcOrd="4" destOrd="0" parTransId="{4D3D559D-ED69-470D-B9DB-C3D3BE430CD1}" sibTransId="{2EA8D736-0C5F-498A-AE6B-698C85FE3910}"/>
    <dgm:cxn modelId="{D14030EA-9ACB-4F84-B0F2-5A40146BFCC0}" srcId="{D1224B37-F535-437F-8778-EFC9F0E33928}" destId="{3DD63FFD-781D-421C-B0CD-287EDE43B084}" srcOrd="3" destOrd="0" parTransId="{7AD0A97A-2EDF-44DC-95B6-96F8C3A2CE97}" sibTransId="{AE2607F0-7B96-477D-9EF7-A6DA34BDF0A4}"/>
    <dgm:cxn modelId="{5108CEEB-6CF5-4B6D-9AED-8490D80786D9}" type="presOf" srcId="{3DD63FFD-781D-421C-B0CD-287EDE43B084}" destId="{17CA37A1-46AA-4CFF-BA3A-70225D1AD157}" srcOrd="0" destOrd="0" presId="urn:microsoft.com/office/officeart/2018/2/layout/IconVerticalSolidList"/>
    <dgm:cxn modelId="{67A0A3B9-4DAE-45FE-96D1-7A4991B4E231}" type="presParOf" srcId="{0D77095A-E3F1-48FD-92F4-2717A7487B61}" destId="{479E9D76-4829-495B-8F15-6D49503CACBF}" srcOrd="0" destOrd="0" presId="urn:microsoft.com/office/officeart/2018/2/layout/IconVerticalSolidList"/>
    <dgm:cxn modelId="{ED36AA90-0F0C-4700-9747-3D6B966FD7A6}" type="presParOf" srcId="{479E9D76-4829-495B-8F15-6D49503CACBF}" destId="{19940B24-E909-45D1-8AAC-8A90AEA93DC5}" srcOrd="0" destOrd="0" presId="urn:microsoft.com/office/officeart/2018/2/layout/IconVerticalSolidList"/>
    <dgm:cxn modelId="{344BD4CD-5190-471D-BA82-71AAFF6727B0}" type="presParOf" srcId="{479E9D76-4829-495B-8F15-6D49503CACBF}" destId="{B272E230-5BC4-4748-B482-CED6AD44B780}" srcOrd="1" destOrd="0" presId="urn:microsoft.com/office/officeart/2018/2/layout/IconVerticalSolidList"/>
    <dgm:cxn modelId="{A609D15B-8281-41B2-B822-1182A45EB878}" type="presParOf" srcId="{479E9D76-4829-495B-8F15-6D49503CACBF}" destId="{D9E0E759-73E3-4767-9904-CB15BBBB0B1A}" srcOrd="2" destOrd="0" presId="urn:microsoft.com/office/officeart/2018/2/layout/IconVerticalSolidList"/>
    <dgm:cxn modelId="{1809B204-7949-4218-A3B5-8CB5B8F143A5}" type="presParOf" srcId="{479E9D76-4829-495B-8F15-6D49503CACBF}" destId="{F6B5C5FC-47FD-4E02-B524-67529156A340}" srcOrd="3" destOrd="0" presId="urn:microsoft.com/office/officeart/2018/2/layout/IconVerticalSolidList"/>
    <dgm:cxn modelId="{3E1A0ADE-E0B6-4712-92F7-6DA62DA39A5B}" type="presParOf" srcId="{0D77095A-E3F1-48FD-92F4-2717A7487B61}" destId="{6D4C9AD1-3A69-42C5-A029-78579FE3324C}" srcOrd="1" destOrd="0" presId="urn:microsoft.com/office/officeart/2018/2/layout/IconVerticalSolidList"/>
    <dgm:cxn modelId="{F7E6A496-CA46-4FF5-B4B0-1158C74BBF99}" type="presParOf" srcId="{0D77095A-E3F1-48FD-92F4-2717A7487B61}" destId="{0E86976C-7875-4AC1-AFC2-F175AB841F0C}" srcOrd="2" destOrd="0" presId="urn:microsoft.com/office/officeart/2018/2/layout/IconVerticalSolidList"/>
    <dgm:cxn modelId="{AF9C2D98-CC44-473F-9042-B178BD010F76}" type="presParOf" srcId="{0E86976C-7875-4AC1-AFC2-F175AB841F0C}" destId="{CBE7BC19-52A2-4464-A371-F632A3062CCE}" srcOrd="0" destOrd="0" presId="urn:microsoft.com/office/officeart/2018/2/layout/IconVerticalSolidList"/>
    <dgm:cxn modelId="{78CA4B3F-D663-4DE8-8E51-00C10D6A6290}" type="presParOf" srcId="{0E86976C-7875-4AC1-AFC2-F175AB841F0C}" destId="{FF8BB132-205E-4ADA-8FE0-BE8A8888757C}" srcOrd="1" destOrd="0" presId="urn:microsoft.com/office/officeart/2018/2/layout/IconVerticalSolidList"/>
    <dgm:cxn modelId="{D48A8023-717C-477D-B74A-54B481B915A5}" type="presParOf" srcId="{0E86976C-7875-4AC1-AFC2-F175AB841F0C}" destId="{3840F208-021F-4D44-9626-AECB6604BA51}" srcOrd="2" destOrd="0" presId="urn:microsoft.com/office/officeart/2018/2/layout/IconVerticalSolidList"/>
    <dgm:cxn modelId="{8B393E0E-2C76-46A1-91E7-A4780E27FFAC}" type="presParOf" srcId="{0E86976C-7875-4AC1-AFC2-F175AB841F0C}" destId="{5C63CBF7-70D6-45D6-A3E6-38AFEE28A87D}" srcOrd="3" destOrd="0" presId="urn:microsoft.com/office/officeart/2018/2/layout/IconVerticalSolidList"/>
    <dgm:cxn modelId="{062F6459-490C-44AA-B2F3-037B2706E6AF}" type="presParOf" srcId="{0D77095A-E3F1-48FD-92F4-2717A7487B61}" destId="{1E6329DE-537E-4284-B1DC-F9D295803E4D}" srcOrd="3" destOrd="0" presId="urn:microsoft.com/office/officeart/2018/2/layout/IconVerticalSolidList"/>
    <dgm:cxn modelId="{BA62B71E-58AE-46D3-BC15-F510345B16A4}" type="presParOf" srcId="{0D77095A-E3F1-48FD-92F4-2717A7487B61}" destId="{1D7834FE-877B-43AA-ABF6-04E0B62C1C56}" srcOrd="4" destOrd="0" presId="urn:microsoft.com/office/officeart/2018/2/layout/IconVerticalSolidList"/>
    <dgm:cxn modelId="{79F58CF9-8C63-44C9-BE67-CB96C102AB55}" type="presParOf" srcId="{1D7834FE-877B-43AA-ABF6-04E0B62C1C56}" destId="{AD263818-BD14-4E0D-B834-CDC6DA2EA1CB}" srcOrd="0" destOrd="0" presId="urn:microsoft.com/office/officeart/2018/2/layout/IconVerticalSolidList"/>
    <dgm:cxn modelId="{1825E047-6CE8-48D5-8149-8F0BC6BAD2F8}" type="presParOf" srcId="{1D7834FE-877B-43AA-ABF6-04E0B62C1C56}" destId="{6288EDF7-715E-4BFD-A8BC-C2971E214DF6}" srcOrd="1" destOrd="0" presId="urn:microsoft.com/office/officeart/2018/2/layout/IconVerticalSolidList"/>
    <dgm:cxn modelId="{506C6129-2969-411D-80FF-031A859EFA2B}" type="presParOf" srcId="{1D7834FE-877B-43AA-ABF6-04E0B62C1C56}" destId="{ACF28C81-D04A-410F-8DC0-4FB0DADE8F02}" srcOrd="2" destOrd="0" presId="urn:microsoft.com/office/officeart/2018/2/layout/IconVerticalSolidList"/>
    <dgm:cxn modelId="{EEB271CB-2F29-43BE-B86E-D7EC1D685EFB}" type="presParOf" srcId="{1D7834FE-877B-43AA-ABF6-04E0B62C1C56}" destId="{879602DD-03D0-4E58-B5A8-C5E0110F5E26}" srcOrd="3" destOrd="0" presId="urn:microsoft.com/office/officeart/2018/2/layout/IconVerticalSolidList"/>
    <dgm:cxn modelId="{383BDCDE-4938-4505-ABD6-33C90AF085CA}" type="presParOf" srcId="{0D77095A-E3F1-48FD-92F4-2717A7487B61}" destId="{676DD8CD-C6AB-43FF-BDDD-A9E7D7072A23}" srcOrd="5" destOrd="0" presId="urn:microsoft.com/office/officeart/2018/2/layout/IconVerticalSolidList"/>
    <dgm:cxn modelId="{BE02C60C-ACF9-4E59-ACAC-66AF4D3AD155}" type="presParOf" srcId="{0D77095A-E3F1-48FD-92F4-2717A7487B61}" destId="{E980969A-F28F-43D0-836A-1928A6492AA4}" srcOrd="6" destOrd="0" presId="urn:microsoft.com/office/officeart/2018/2/layout/IconVerticalSolidList"/>
    <dgm:cxn modelId="{B40F0355-37A1-4315-BF1C-D43D2E40BC85}" type="presParOf" srcId="{E980969A-F28F-43D0-836A-1928A6492AA4}" destId="{652FCC2E-B622-4322-A33A-B5E7D781C322}" srcOrd="0" destOrd="0" presId="urn:microsoft.com/office/officeart/2018/2/layout/IconVerticalSolidList"/>
    <dgm:cxn modelId="{909C37D5-D32B-456C-BF0B-6F77D0BD6040}" type="presParOf" srcId="{E980969A-F28F-43D0-836A-1928A6492AA4}" destId="{9780BBAF-B4CE-448D-B838-26AB6CF00F29}" srcOrd="1" destOrd="0" presId="urn:microsoft.com/office/officeart/2018/2/layout/IconVerticalSolidList"/>
    <dgm:cxn modelId="{CC84DE7D-75F7-4EAA-8938-99F514F3D46E}" type="presParOf" srcId="{E980969A-F28F-43D0-836A-1928A6492AA4}" destId="{8DBD362F-7984-43A9-BCC5-5C1E37C20243}" srcOrd="2" destOrd="0" presId="urn:microsoft.com/office/officeart/2018/2/layout/IconVerticalSolidList"/>
    <dgm:cxn modelId="{294A5D50-8AE3-4028-9AC6-984C2C5401B5}" type="presParOf" srcId="{E980969A-F28F-43D0-836A-1928A6492AA4}" destId="{17CA37A1-46AA-4CFF-BA3A-70225D1AD157}" srcOrd="3" destOrd="0" presId="urn:microsoft.com/office/officeart/2018/2/layout/IconVerticalSolidList"/>
    <dgm:cxn modelId="{4EFA544B-F19D-45FE-8BD4-FF7D60D4F9B4}" type="presParOf" srcId="{0D77095A-E3F1-48FD-92F4-2717A7487B61}" destId="{3EC483A6-6015-442F-9566-FB9405B910B6}" srcOrd="7" destOrd="0" presId="urn:microsoft.com/office/officeart/2018/2/layout/IconVerticalSolidList"/>
    <dgm:cxn modelId="{FE0CA7D3-226E-44FB-B84D-1559001FFBD5}" type="presParOf" srcId="{0D77095A-E3F1-48FD-92F4-2717A7487B61}" destId="{65958BB7-4BF3-4344-8A27-09B72482D62C}" srcOrd="8" destOrd="0" presId="urn:microsoft.com/office/officeart/2018/2/layout/IconVerticalSolidList"/>
    <dgm:cxn modelId="{7643A882-1BB8-4B14-AACC-145E26AC432B}" type="presParOf" srcId="{65958BB7-4BF3-4344-8A27-09B72482D62C}" destId="{F464E051-E9F2-4CCB-8A79-CFF54CA7C2C0}" srcOrd="0" destOrd="0" presId="urn:microsoft.com/office/officeart/2018/2/layout/IconVerticalSolidList"/>
    <dgm:cxn modelId="{993DB267-4060-4BBC-AF7A-6A09CBDCFA5C}" type="presParOf" srcId="{65958BB7-4BF3-4344-8A27-09B72482D62C}" destId="{71BB4B47-0557-4DDF-8029-D082FC1D058E}" srcOrd="1" destOrd="0" presId="urn:microsoft.com/office/officeart/2018/2/layout/IconVerticalSolidList"/>
    <dgm:cxn modelId="{58ADD326-5054-4FCC-A989-D1590E84ADE8}" type="presParOf" srcId="{65958BB7-4BF3-4344-8A27-09B72482D62C}" destId="{E052ABD1-19D2-4FEE-BCA8-C874E776F94B}" srcOrd="2" destOrd="0" presId="urn:microsoft.com/office/officeart/2018/2/layout/IconVerticalSolidList"/>
    <dgm:cxn modelId="{DC347839-C66F-43E2-8346-05170E6FB584}" type="presParOf" srcId="{65958BB7-4BF3-4344-8A27-09B72482D62C}" destId="{4A9F0CBB-A514-4CF4-9101-197AC3A5A0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D6AFAC-3AF7-4088-A8ED-D5FF509A6A8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8C6C65-B6A5-4937-8395-88B3389F1EA2}">
      <dgm:prSet/>
      <dgm:spPr/>
      <dgm:t>
        <a:bodyPr/>
        <a:lstStyle/>
        <a:p>
          <a:pPr>
            <a:lnSpc>
              <a:spcPct val="100000"/>
            </a:lnSpc>
            <a:defRPr cap="all"/>
          </a:pPr>
          <a:r>
            <a:rPr lang="en-NZ"/>
            <a:t>Explore</a:t>
          </a:r>
          <a:endParaRPr lang="en-US"/>
        </a:p>
      </dgm:t>
    </dgm:pt>
    <dgm:pt modelId="{6276F54C-545D-40F5-A138-4030CAC77350}" type="parTrans" cxnId="{652A6D43-D3AD-414C-896B-E3D9B6C133EE}">
      <dgm:prSet/>
      <dgm:spPr/>
      <dgm:t>
        <a:bodyPr/>
        <a:lstStyle/>
        <a:p>
          <a:endParaRPr lang="en-US"/>
        </a:p>
      </dgm:t>
    </dgm:pt>
    <dgm:pt modelId="{E38470A7-6F3D-437B-A851-08FBC59E6FF5}" type="sibTrans" cxnId="{652A6D43-D3AD-414C-896B-E3D9B6C133EE}">
      <dgm:prSet/>
      <dgm:spPr/>
      <dgm:t>
        <a:bodyPr/>
        <a:lstStyle/>
        <a:p>
          <a:endParaRPr lang="en-US"/>
        </a:p>
      </dgm:t>
    </dgm:pt>
    <dgm:pt modelId="{386BCCC3-5B75-46B4-93A4-4A5F489B51C3}">
      <dgm:prSet/>
      <dgm:spPr/>
      <dgm:t>
        <a:bodyPr/>
        <a:lstStyle/>
        <a:p>
          <a:pPr>
            <a:lnSpc>
              <a:spcPct val="100000"/>
            </a:lnSpc>
            <a:defRPr cap="all"/>
          </a:pPr>
          <a:r>
            <a:rPr lang="en-NZ"/>
            <a:t>Learn</a:t>
          </a:r>
          <a:endParaRPr lang="en-US"/>
        </a:p>
      </dgm:t>
    </dgm:pt>
    <dgm:pt modelId="{4C93E9FB-9E9B-4662-9DD3-31E30DBC4497}" type="parTrans" cxnId="{028AB2B8-3BD9-40E5-9E1C-8B97E6D33C33}">
      <dgm:prSet/>
      <dgm:spPr/>
      <dgm:t>
        <a:bodyPr/>
        <a:lstStyle/>
        <a:p>
          <a:endParaRPr lang="en-US"/>
        </a:p>
      </dgm:t>
    </dgm:pt>
    <dgm:pt modelId="{E483A5BD-7A1C-446C-A135-E98C41013899}" type="sibTrans" cxnId="{028AB2B8-3BD9-40E5-9E1C-8B97E6D33C33}">
      <dgm:prSet/>
      <dgm:spPr/>
      <dgm:t>
        <a:bodyPr/>
        <a:lstStyle/>
        <a:p>
          <a:endParaRPr lang="en-US"/>
        </a:p>
      </dgm:t>
    </dgm:pt>
    <dgm:pt modelId="{22D7574C-DDA0-452C-BE92-AC7418930310}">
      <dgm:prSet/>
      <dgm:spPr/>
      <dgm:t>
        <a:bodyPr/>
        <a:lstStyle/>
        <a:p>
          <a:pPr>
            <a:lnSpc>
              <a:spcPct val="100000"/>
            </a:lnSpc>
            <a:defRPr cap="all"/>
          </a:pPr>
          <a:r>
            <a:rPr lang="en-NZ"/>
            <a:t>Apply</a:t>
          </a:r>
          <a:endParaRPr lang="en-US"/>
        </a:p>
      </dgm:t>
    </dgm:pt>
    <dgm:pt modelId="{283823BB-9A43-4AB6-8577-0EC3A3148140}" type="parTrans" cxnId="{A50626D2-7BC0-4754-A92D-440646ED6775}">
      <dgm:prSet/>
      <dgm:spPr/>
      <dgm:t>
        <a:bodyPr/>
        <a:lstStyle/>
        <a:p>
          <a:endParaRPr lang="en-US"/>
        </a:p>
      </dgm:t>
    </dgm:pt>
    <dgm:pt modelId="{057F26A1-220B-45A7-A056-B50BF21D8066}" type="sibTrans" cxnId="{A50626D2-7BC0-4754-A92D-440646ED6775}">
      <dgm:prSet/>
      <dgm:spPr/>
      <dgm:t>
        <a:bodyPr/>
        <a:lstStyle/>
        <a:p>
          <a:endParaRPr lang="en-US"/>
        </a:p>
      </dgm:t>
    </dgm:pt>
    <dgm:pt modelId="{CD639B0F-C4AE-4036-ABDB-3FEC82E5C573}">
      <dgm:prSet/>
      <dgm:spPr/>
      <dgm:t>
        <a:bodyPr/>
        <a:lstStyle/>
        <a:p>
          <a:pPr>
            <a:lnSpc>
              <a:spcPct val="100000"/>
            </a:lnSpc>
            <a:defRPr cap="all"/>
          </a:pPr>
          <a:r>
            <a:rPr lang="en-NZ"/>
            <a:t>Share</a:t>
          </a:r>
          <a:endParaRPr lang="en-US"/>
        </a:p>
      </dgm:t>
    </dgm:pt>
    <dgm:pt modelId="{CC6450F2-D951-42AF-9FE3-9B0676928E4B}" type="parTrans" cxnId="{D62341B3-24AB-437E-A1DA-D710680E162F}">
      <dgm:prSet/>
      <dgm:spPr/>
      <dgm:t>
        <a:bodyPr/>
        <a:lstStyle/>
        <a:p>
          <a:endParaRPr lang="en-US"/>
        </a:p>
      </dgm:t>
    </dgm:pt>
    <dgm:pt modelId="{D79A4B7A-BCD5-4E9D-933B-4F981623C1BA}" type="sibTrans" cxnId="{D62341B3-24AB-437E-A1DA-D710680E162F}">
      <dgm:prSet/>
      <dgm:spPr/>
      <dgm:t>
        <a:bodyPr/>
        <a:lstStyle/>
        <a:p>
          <a:endParaRPr lang="en-US"/>
        </a:p>
      </dgm:t>
    </dgm:pt>
    <dgm:pt modelId="{5CC1000B-2B88-4D7E-9D30-4579F7D99C2C}">
      <dgm:prSet/>
      <dgm:spPr/>
      <dgm:t>
        <a:bodyPr/>
        <a:lstStyle/>
        <a:p>
          <a:pPr>
            <a:lnSpc>
              <a:spcPct val="100000"/>
            </a:lnSpc>
            <a:defRPr cap="all"/>
          </a:pPr>
          <a:r>
            <a:rPr lang="en-NZ"/>
            <a:t>Grow</a:t>
          </a:r>
          <a:endParaRPr lang="en-US"/>
        </a:p>
      </dgm:t>
    </dgm:pt>
    <dgm:pt modelId="{8B2EEE4D-E5AB-43CA-9DD8-B6F077C6DA14}" type="parTrans" cxnId="{672BDFAD-6CC2-4417-80C0-24B61825A1B8}">
      <dgm:prSet/>
      <dgm:spPr/>
      <dgm:t>
        <a:bodyPr/>
        <a:lstStyle/>
        <a:p>
          <a:endParaRPr lang="en-US"/>
        </a:p>
      </dgm:t>
    </dgm:pt>
    <dgm:pt modelId="{FC7F4357-6067-4F10-AB29-B4DA419EEEBF}" type="sibTrans" cxnId="{672BDFAD-6CC2-4417-80C0-24B61825A1B8}">
      <dgm:prSet/>
      <dgm:spPr/>
      <dgm:t>
        <a:bodyPr/>
        <a:lstStyle/>
        <a:p>
          <a:endParaRPr lang="en-US"/>
        </a:p>
      </dgm:t>
    </dgm:pt>
    <dgm:pt modelId="{81597555-33E9-4A37-9077-692940CDA2F5}" type="pres">
      <dgm:prSet presAssocID="{ADD6AFAC-3AF7-4088-A8ED-D5FF509A6A8F}" presName="root" presStyleCnt="0">
        <dgm:presLayoutVars>
          <dgm:dir/>
          <dgm:resizeHandles val="exact"/>
        </dgm:presLayoutVars>
      </dgm:prSet>
      <dgm:spPr/>
    </dgm:pt>
    <dgm:pt modelId="{8E05B8DE-1568-436E-B2C7-9FC02B318DA7}" type="pres">
      <dgm:prSet presAssocID="{2F8C6C65-B6A5-4937-8395-88B3389F1EA2}" presName="compNode" presStyleCnt="0"/>
      <dgm:spPr/>
    </dgm:pt>
    <dgm:pt modelId="{88004019-982D-40DE-823B-119808BE0B3B}" type="pres">
      <dgm:prSet presAssocID="{2F8C6C65-B6A5-4937-8395-88B3389F1EA2}" presName="iconBgRect" presStyleLbl="bgShp" presStyleIdx="0" presStyleCnt="5"/>
      <dgm:spPr/>
    </dgm:pt>
    <dgm:pt modelId="{FD51E428-F11C-4E2C-8FF6-C65FFC5D608B}" type="pres">
      <dgm:prSet presAssocID="{2F8C6C65-B6A5-4937-8395-88B3389F1EA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E6CA0581-7CE7-4712-B0B7-D7672CB20FC2}" type="pres">
      <dgm:prSet presAssocID="{2F8C6C65-B6A5-4937-8395-88B3389F1EA2}" presName="spaceRect" presStyleCnt="0"/>
      <dgm:spPr/>
    </dgm:pt>
    <dgm:pt modelId="{8AF3079C-6881-4610-ABB9-AA1A97984F5F}" type="pres">
      <dgm:prSet presAssocID="{2F8C6C65-B6A5-4937-8395-88B3389F1EA2}" presName="textRect" presStyleLbl="revTx" presStyleIdx="0" presStyleCnt="5">
        <dgm:presLayoutVars>
          <dgm:chMax val="1"/>
          <dgm:chPref val="1"/>
        </dgm:presLayoutVars>
      </dgm:prSet>
      <dgm:spPr/>
    </dgm:pt>
    <dgm:pt modelId="{3FAC729E-54A7-4079-981D-64ECE5188A15}" type="pres">
      <dgm:prSet presAssocID="{E38470A7-6F3D-437B-A851-08FBC59E6FF5}" presName="sibTrans" presStyleCnt="0"/>
      <dgm:spPr/>
    </dgm:pt>
    <dgm:pt modelId="{BAF338BE-F9A8-4F65-8A20-0AC0BAC8D721}" type="pres">
      <dgm:prSet presAssocID="{386BCCC3-5B75-46B4-93A4-4A5F489B51C3}" presName="compNode" presStyleCnt="0"/>
      <dgm:spPr/>
    </dgm:pt>
    <dgm:pt modelId="{8D4D678C-E5D6-4DA6-8482-B041E87895CB}" type="pres">
      <dgm:prSet presAssocID="{386BCCC3-5B75-46B4-93A4-4A5F489B51C3}" presName="iconBgRect" presStyleLbl="bgShp" presStyleIdx="1" presStyleCnt="5"/>
      <dgm:spPr/>
    </dgm:pt>
    <dgm:pt modelId="{0ACFE796-84FA-4DFE-96C7-A37685FCCB13}" type="pres">
      <dgm:prSet presAssocID="{386BCCC3-5B75-46B4-93A4-4A5F489B51C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DAE0ECA9-0069-4AA8-9CEA-D230C37FDC88}" type="pres">
      <dgm:prSet presAssocID="{386BCCC3-5B75-46B4-93A4-4A5F489B51C3}" presName="spaceRect" presStyleCnt="0"/>
      <dgm:spPr/>
    </dgm:pt>
    <dgm:pt modelId="{A740D00F-4225-4AE1-940C-1A348FBF15DF}" type="pres">
      <dgm:prSet presAssocID="{386BCCC3-5B75-46B4-93A4-4A5F489B51C3}" presName="textRect" presStyleLbl="revTx" presStyleIdx="1" presStyleCnt="5">
        <dgm:presLayoutVars>
          <dgm:chMax val="1"/>
          <dgm:chPref val="1"/>
        </dgm:presLayoutVars>
      </dgm:prSet>
      <dgm:spPr/>
    </dgm:pt>
    <dgm:pt modelId="{124E0B00-00DF-44C9-A39F-6D57F79178D4}" type="pres">
      <dgm:prSet presAssocID="{E483A5BD-7A1C-446C-A135-E98C41013899}" presName="sibTrans" presStyleCnt="0"/>
      <dgm:spPr/>
    </dgm:pt>
    <dgm:pt modelId="{3EEB2E4E-CE71-48D3-AC14-AD770FF41432}" type="pres">
      <dgm:prSet presAssocID="{22D7574C-DDA0-452C-BE92-AC7418930310}" presName="compNode" presStyleCnt="0"/>
      <dgm:spPr/>
    </dgm:pt>
    <dgm:pt modelId="{A365AEC5-D75C-4A7A-AE1C-9C9387311A60}" type="pres">
      <dgm:prSet presAssocID="{22D7574C-DDA0-452C-BE92-AC7418930310}" presName="iconBgRect" presStyleLbl="bgShp" presStyleIdx="2" presStyleCnt="5"/>
      <dgm:spPr/>
    </dgm:pt>
    <dgm:pt modelId="{7FF7609F-AF3B-46FD-A075-9A8585BE71A2}" type="pres">
      <dgm:prSet presAssocID="{22D7574C-DDA0-452C-BE92-AC741893031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14992B4-B800-4519-9B32-775413BE1DCD}" type="pres">
      <dgm:prSet presAssocID="{22D7574C-DDA0-452C-BE92-AC7418930310}" presName="spaceRect" presStyleCnt="0"/>
      <dgm:spPr/>
    </dgm:pt>
    <dgm:pt modelId="{03E3B3F8-C922-47BB-ADA2-3BC68D25577B}" type="pres">
      <dgm:prSet presAssocID="{22D7574C-DDA0-452C-BE92-AC7418930310}" presName="textRect" presStyleLbl="revTx" presStyleIdx="2" presStyleCnt="5">
        <dgm:presLayoutVars>
          <dgm:chMax val="1"/>
          <dgm:chPref val="1"/>
        </dgm:presLayoutVars>
      </dgm:prSet>
      <dgm:spPr/>
    </dgm:pt>
    <dgm:pt modelId="{1011C55A-E588-49DD-9751-02DC6A2A10A9}" type="pres">
      <dgm:prSet presAssocID="{057F26A1-220B-45A7-A056-B50BF21D8066}" presName="sibTrans" presStyleCnt="0"/>
      <dgm:spPr/>
    </dgm:pt>
    <dgm:pt modelId="{5D1D2200-5C6D-4267-8346-A3F249A84179}" type="pres">
      <dgm:prSet presAssocID="{CD639B0F-C4AE-4036-ABDB-3FEC82E5C573}" presName="compNode" presStyleCnt="0"/>
      <dgm:spPr/>
    </dgm:pt>
    <dgm:pt modelId="{59B7DAA7-BF6C-4821-8463-BCE55FA70C2A}" type="pres">
      <dgm:prSet presAssocID="{CD639B0F-C4AE-4036-ABDB-3FEC82E5C573}" presName="iconBgRect" presStyleLbl="bgShp" presStyleIdx="3" presStyleCnt="5"/>
      <dgm:spPr/>
    </dgm:pt>
    <dgm:pt modelId="{1645FACA-22CA-4AC6-81A1-58BE737F3F70}" type="pres">
      <dgm:prSet presAssocID="{CD639B0F-C4AE-4036-ABDB-3FEC82E5C5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a:ext>
      </dgm:extLst>
    </dgm:pt>
    <dgm:pt modelId="{EE9CDB21-3C92-4940-8F77-10DDC2E60B7E}" type="pres">
      <dgm:prSet presAssocID="{CD639B0F-C4AE-4036-ABDB-3FEC82E5C573}" presName="spaceRect" presStyleCnt="0"/>
      <dgm:spPr/>
    </dgm:pt>
    <dgm:pt modelId="{FCBFB816-E1D4-4309-BC9B-76E712B27468}" type="pres">
      <dgm:prSet presAssocID="{CD639B0F-C4AE-4036-ABDB-3FEC82E5C573}" presName="textRect" presStyleLbl="revTx" presStyleIdx="3" presStyleCnt="5">
        <dgm:presLayoutVars>
          <dgm:chMax val="1"/>
          <dgm:chPref val="1"/>
        </dgm:presLayoutVars>
      </dgm:prSet>
      <dgm:spPr/>
    </dgm:pt>
    <dgm:pt modelId="{548152F3-05BD-424D-AD41-1A759B25A5A6}" type="pres">
      <dgm:prSet presAssocID="{D79A4B7A-BCD5-4E9D-933B-4F981623C1BA}" presName="sibTrans" presStyleCnt="0"/>
      <dgm:spPr/>
    </dgm:pt>
    <dgm:pt modelId="{01E1FB40-F102-4812-B4E7-2BA094D0F69F}" type="pres">
      <dgm:prSet presAssocID="{5CC1000B-2B88-4D7E-9D30-4579F7D99C2C}" presName="compNode" presStyleCnt="0"/>
      <dgm:spPr/>
    </dgm:pt>
    <dgm:pt modelId="{879F5459-67C7-4413-9DEE-0F5D40A019D9}" type="pres">
      <dgm:prSet presAssocID="{5CC1000B-2B88-4D7E-9D30-4579F7D99C2C}" presName="iconBgRect" presStyleLbl="bgShp" presStyleIdx="4" presStyleCnt="5"/>
      <dgm:spPr/>
    </dgm:pt>
    <dgm:pt modelId="{9067D029-C3AE-438D-9F54-A95E6BA549D0}" type="pres">
      <dgm:prSet presAssocID="{5CC1000B-2B88-4D7E-9D30-4579F7D99C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er"/>
        </a:ext>
      </dgm:extLst>
    </dgm:pt>
    <dgm:pt modelId="{2495F542-3518-46B9-8D67-15A009DA023F}" type="pres">
      <dgm:prSet presAssocID="{5CC1000B-2B88-4D7E-9D30-4579F7D99C2C}" presName="spaceRect" presStyleCnt="0"/>
      <dgm:spPr/>
    </dgm:pt>
    <dgm:pt modelId="{1DF2F848-F178-4218-AB21-4EC336E23E1E}" type="pres">
      <dgm:prSet presAssocID="{5CC1000B-2B88-4D7E-9D30-4579F7D99C2C}" presName="textRect" presStyleLbl="revTx" presStyleIdx="4" presStyleCnt="5">
        <dgm:presLayoutVars>
          <dgm:chMax val="1"/>
          <dgm:chPref val="1"/>
        </dgm:presLayoutVars>
      </dgm:prSet>
      <dgm:spPr/>
    </dgm:pt>
  </dgm:ptLst>
  <dgm:cxnLst>
    <dgm:cxn modelId="{3A9FA91E-9550-4292-8102-550200C3C8FD}" type="presOf" srcId="{22D7574C-DDA0-452C-BE92-AC7418930310}" destId="{03E3B3F8-C922-47BB-ADA2-3BC68D25577B}" srcOrd="0" destOrd="0" presId="urn:microsoft.com/office/officeart/2018/5/layout/IconCircleLabelList"/>
    <dgm:cxn modelId="{652A6D43-D3AD-414C-896B-E3D9B6C133EE}" srcId="{ADD6AFAC-3AF7-4088-A8ED-D5FF509A6A8F}" destId="{2F8C6C65-B6A5-4937-8395-88B3389F1EA2}" srcOrd="0" destOrd="0" parTransId="{6276F54C-545D-40F5-A138-4030CAC77350}" sibTransId="{E38470A7-6F3D-437B-A851-08FBC59E6FF5}"/>
    <dgm:cxn modelId="{1D380E8E-E8A1-4103-9165-138DC1ADC125}" type="presOf" srcId="{CD639B0F-C4AE-4036-ABDB-3FEC82E5C573}" destId="{FCBFB816-E1D4-4309-BC9B-76E712B27468}" srcOrd="0" destOrd="0" presId="urn:microsoft.com/office/officeart/2018/5/layout/IconCircleLabelList"/>
    <dgm:cxn modelId="{B89B2C8F-6955-458A-82C6-F061156DB625}" type="presOf" srcId="{2F8C6C65-B6A5-4937-8395-88B3389F1EA2}" destId="{8AF3079C-6881-4610-ABB9-AA1A97984F5F}" srcOrd="0" destOrd="0" presId="urn:microsoft.com/office/officeart/2018/5/layout/IconCircleLabelList"/>
    <dgm:cxn modelId="{672BDFAD-6CC2-4417-80C0-24B61825A1B8}" srcId="{ADD6AFAC-3AF7-4088-A8ED-D5FF509A6A8F}" destId="{5CC1000B-2B88-4D7E-9D30-4579F7D99C2C}" srcOrd="4" destOrd="0" parTransId="{8B2EEE4D-E5AB-43CA-9DD8-B6F077C6DA14}" sibTransId="{FC7F4357-6067-4F10-AB29-B4DA419EEEBF}"/>
    <dgm:cxn modelId="{D62341B3-24AB-437E-A1DA-D710680E162F}" srcId="{ADD6AFAC-3AF7-4088-A8ED-D5FF509A6A8F}" destId="{CD639B0F-C4AE-4036-ABDB-3FEC82E5C573}" srcOrd="3" destOrd="0" parTransId="{CC6450F2-D951-42AF-9FE3-9B0676928E4B}" sibTransId="{D79A4B7A-BCD5-4E9D-933B-4F981623C1BA}"/>
    <dgm:cxn modelId="{028AB2B8-3BD9-40E5-9E1C-8B97E6D33C33}" srcId="{ADD6AFAC-3AF7-4088-A8ED-D5FF509A6A8F}" destId="{386BCCC3-5B75-46B4-93A4-4A5F489B51C3}" srcOrd="1" destOrd="0" parTransId="{4C93E9FB-9E9B-4662-9DD3-31E30DBC4497}" sibTransId="{E483A5BD-7A1C-446C-A135-E98C41013899}"/>
    <dgm:cxn modelId="{7FA74CBA-79AF-494F-B868-2AB4C1407520}" type="presOf" srcId="{ADD6AFAC-3AF7-4088-A8ED-D5FF509A6A8F}" destId="{81597555-33E9-4A37-9077-692940CDA2F5}" srcOrd="0" destOrd="0" presId="urn:microsoft.com/office/officeart/2018/5/layout/IconCircleLabelList"/>
    <dgm:cxn modelId="{B9670DCF-7F68-40B3-9DDE-2E02F40F37B3}" type="presOf" srcId="{5CC1000B-2B88-4D7E-9D30-4579F7D99C2C}" destId="{1DF2F848-F178-4218-AB21-4EC336E23E1E}" srcOrd="0" destOrd="0" presId="urn:microsoft.com/office/officeart/2018/5/layout/IconCircleLabelList"/>
    <dgm:cxn modelId="{A50626D2-7BC0-4754-A92D-440646ED6775}" srcId="{ADD6AFAC-3AF7-4088-A8ED-D5FF509A6A8F}" destId="{22D7574C-DDA0-452C-BE92-AC7418930310}" srcOrd="2" destOrd="0" parTransId="{283823BB-9A43-4AB6-8577-0EC3A3148140}" sibTransId="{057F26A1-220B-45A7-A056-B50BF21D8066}"/>
    <dgm:cxn modelId="{8C319CD8-94B0-484E-A51B-F0C4C2885DD6}" type="presOf" srcId="{386BCCC3-5B75-46B4-93A4-4A5F489B51C3}" destId="{A740D00F-4225-4AE1-940C-1A348FBF15DF}" srcOrd="0" destOrd="0" presId="urn:microsoft.com/office/officeart/2018/5/layout/IconCircleLabelList"/>
    <dgm:cxn modelId="{EB32815D-E841-41B2-A4E3-3D953B805296}" type="presParOf" srcId="{81597555-33E9-4A37-9077-692940CDA2F5}" destId="{8E05B8DE-1568-436E-B2C7-9FC02B318DA7}" srcOrd="0" destOrd="0" presId="urn:microsoft.com/office/officeart/2018/5/layout/IconCircleLabelList"/>
    <dgm:cxn modelId="{0328D00A-663F-43A2-AB6D-9ABFC52CA228}" type="presParOf" srcId="{8E05B8DE-1568-436E-B2C7-9FC02B318DA7}" destId="{88004019-982D-40DE-823B-119808BE0B3B}" srcOrd="0" destOrd="0" presId="urn:microsoft.com/office/officeart/2018/5/layout/IconCircleLabelList"/>
    <dgm:cxn modelId="{8607B658-085A-4130-BFDC-4661108DF77D}" type="presParOf" srcId="{8E05B8DE-1568-436E-B2C7-9FC02B318DA7}" destId="{FD51E428-F11C-4E2C-8FF6-C65FFC5D608B}" srcOrd="1" destOrd="0" presId="urn:microsoft.com/office/officeart/2018/5/layout/IconCircleLabelList"/>
    <dgm:cxn modelId="{159CB33A-9820-4A63-B2FC-8A0C059F62D2}" type="presParOf" srcId="{8E05B8DE-1568-436E-B2C7-9FC02B318DA7}" destId="{E6CA0581-7CE7-4712-B0B7-D7672CB20FC2}" srcOrd="2" destOrd="0" presId="urn:microsoft.com/office/officeart/2018/5/layout/IconCircleLabelList"/>
    <dgm:cxn modelId="{84173883-0601-4977-ADD9-C5CE1F82B1BB}" type="presParOf" srcId="{8E05B8DE-1568-436E-B2C7-9FC02B318DA7}" destId="{8AF3079C-6881-4610-ABB9-AA1A97984F5F}" srcOrd="3" destOrd="0" presId="urn:microsoft.com/office/officeart/2018/5/layout/IconCircleLabelList"/>
    <dgm:cxn modelId="{DB9E051B-4A4D-488D-B4CF-D4382ED9C4B9}" type="presParOf" srcId="{81597555-33E9-4A37-9077-692940CDA2F5}" destId="{3FAC729E-54A7-4079-981D-64ECE5188A15}" srcOrd="1" destOrd="0" presId="urn:microsoft.com/office/officeart/2018/5/layout/IconCircleLabelList"/>
    <dgm:cxn modelId="{D47F2702-8AA9-4CEF-8280-B35A3218753C}" type="presParOf" srcId="{81597555-33E9-4A37-9077-692940CDA2F5}" destId="{BAF338BE-F9A8-4F65-8A20-0AC0BAC8D721}" srcOrd="2" destOrd="0" presId="urn:microsoft.com/office/officeart/2018/5/layout/IconCircleLabelList"/>
    <dgm:cxn modelId="{B8214506-6C4B-49AC-87E9-7D9C60BA7B6E}" type="presParOf" srcId="{BAF338BE-F9A8-4F65-8A20-0AC0BAC8D721}" destId="{8D4D678C-E5D6-4DA6-8482-B041E87895CB}" srcOrd="0" destOrd="0" presId="urn:microsoft.com/office/officeart/2018/5/layout/IconCircleLabelList"/>
    <dgm:cxn modelId="{1F25A8FD-AF42-41A3-ADCA-5F9D417E427E}" type="presParOf" srcId="{BAF338BE-F9A8-4F65-8A20-0AC0BAC8D721}" destId="{0ACFE796-84FA-4DFE-96C7-A37685FCCB13}" srcOrd="1" destOrd="0" presId="urn:microsoft.com/office/officeart/2018/5/layout/IconCircleLabelList"/>
    <dgm:cxn modelId="{50B95876-2527-43D8-B941-DE91E26DE240}" type="presParOf" srcId="{BAF338BE-F9A8-4F65-8A20-0AC0BAC8D721}" destId="{DAE0ECA9-0069-4AA8-9CEA-D230C37FDC88}" srcOrd="2" destOrd="0" presId="urn:microsoft.com/office/officeart/2018/5/layout/IconCircleLabelList"/>
    <dgm:cxn modelId="{E45B472E-4BC3-418F-887D-18E52340D0E2}" type="presParOf" srcId="{BAF338BE-F9A8-4F65-8A20-0AC0BAC8D721}" destId="{A740D00F-4225-4AE1-940C-1A348FBF15DF}" srcOrd="3" destOrd="0" presId="urn:microsoft.com/office/officeart/2018/5/layout/IconCircleLabelList"/>
    <dgm:cxn modelId="{E2609F73-3A05-40E9-9919-40FA69E2B67C}" type="presParOf" srcId="{81597555-33E9-4A37-9077-692940CDA2F5}" destId="{124E0B00-00DF-44C9-A39F-6D57F79178D4}" srcOrd="3" destOrd="0" presId="urn:microsoft.com/office/officeart/2018/5/layout/IconCircleLabelList"/>
    <dgm:cxn modelId="{70667AC4-F89C-4CAA-8FAA-5D6D4E05AA38}" type="presParOf" srcId="{81597555-33E9-4A37-9077-692940CDA2F5}" destId="{3EEB2E4E-CE71-48D3-AC14-AD770FF41432}" srcOrd="4" destOrd="0" presId="urn:microsoft.com/office/officeart/2018/5/layout/IconCircleLabelList"/>
    <dgm:cxn modelId="{D9241340-739D-48C4-83D4-1486AE59F684}" type="presParOf" srcId="{3EEB2E4E-CE71-48D3-AC14-AD770FF41432}" destId="{A365AEC5-D75C-4A7A-AE1C-9C9387311A60}" srcOrd="0" destOrd="0" presId="urn:microsoft.com/office/officeart/2018/5/layout/IconCircleLabelList"/>
    <dgm:cxn modelId="{C6086573-1E48-4D97-9895-8E906388943E}" type="presParOf" srcId="{3EEB2E4E-CE71-48D3-AC14-AD770FF41432}" destId="{7FF7609F-AF3B-46FD-A075-9A8585BE71A2}" srcOrd="1" destOrd="0" presId="urn:microsoft.com/office/officeart/2018/5/layout/IconCircleLabelList"/>
    <dgm:cxn modelId="{C9E49CB7-45BF-4227-A3D6-2AEDC48C5843}" type="presParOf" srcId="{3EEB2E4E-CE71-48D3-AC14-AD770FF41432}" destId="{D14992B4-B800-4519-9B32-775413BE1DCD}" srcOrd="2" destOrd="0" presId="urn:microsoft.com/office/officeart/2018/5/layout/IconCircleLabelList"/>
    <dgm:cxn modelId="{E75F9603-3A4B-4866-BFBE-2B71CAC27C1D}" type="presParOf" srcId="{3EEB2E4E-CE71-48D3-AC14-AD770FF41432}" destId="{03E3B3F8-C922-47BB-ADA2-3BC68D25577B}" srcOrd="3" destOrd="0" presId="urn:microsoft.com/office/officeart/2018/5/layout/IconCircleLabelList"/>
    <dgm:cxn modelId="{E36CF17D-85CF-4930-A3D1-6E631F293404}" type="presParOf" srcId="{81597555-33E9-4A37-9077-692940CDA2F5}" destId="{1011C55A-E588-49DD-9751-02DC6A2A10A9}" srcOrd="5" destOrd="0" presId="urn:microsoft.com/office/officeart/2018/5/layout/IconCircleLabelList"/>
    <dgm:cxn modelId="{6600B91A-EEA1-4DB4-8451-D6ECBF259DA7}" type="presParOf" srcId="{81597555-33E9-4A37-9077-692940CDA2F5}" destId="{5D1D2200-5C6D-4267-8346-A3F249A84179}" srcOrd="6" destOrd="0" presId="urn:microsoft.com/office/officeart/2018/5/layout/IconCircleLabelList"/>
    <dgm:cxn modelId="{6717B1B2-18CC-4123-877E-E57E2E8B9447}" type="presParOf" srcId="{5D1D2200-5C6D-4267-8346-A3F249A84179}" destId="{59B7DAA7-BF6C-4821-8463-BCE55FA70C2A}" srcOrd="0" destOrd="0" presId="urn:microsoft.com/office/officeart/2018/5/layout/IconCircleLabelList"/>
    <dgm:cxn modelId="{77A410F9-699F-4EFF-9770-A3937BFE0E13}" type="presParOf" srcId="{5D1D2200-5C6D-4267-8346-A3F249A84179}" destId="{1645FACA-22CA-4AC6-81A1-58BE737F3F70}" srcOrd="1" destOrd="0" presId="urn:microsoft.com/office/officeart/2018/5/layout/IconCircleLabelList"/>
    <dgm:cxn modelId="{2C2288AE-35CD-43DF-82D4-2D141BDA27CC}" type="presParOf" srcId="{5D1D2200-5C6D-4267-8346-A3F249A84179}" destId="{EE9CDB21-3C92-4940-8F77-10DDC2E60B7E}" srcOrd="2" destOrd="0" presId="urn:microsoft.com/office/officeart/2018/5/layout/IconCircleLabelList"/>
    <dgm:cxn modelId="{F1F9FAFC-E93F-4829-8916-C1768F8337ED}" type="presParOf" srcId="{5D1D2200-5C6D-4267-8346-A3F249A84179}" destId="{FCBFB816-E1D4-4309-BC9B-76E712B27468}" srcOrd="3" destOrd="0" presId="urn:microsoft.com/office/officeart/2018/5/layout/IconCircleLabelList"/>
    <dgm:cxn modelId="{88A25666-25AB-4286-97BB-BBD586833B4B}" type="presParOf" srcId="{81597555-33E9-4A37-9077-692940CDA2F5}" destId="{548152F3-05BD-424D-AD41-1A759B25A5A6}" srcOrd="7" destOrd="0" presId="urn:microsoft.com/office/officeart/2018/5/layout/IconCircleLabelList"/>
    <dgm:cxn modelId="{D68924BE-80B9-4670-AD39-7DC27E35A06A}" type="presParOf" srcId="{81597555-33E9-4A37-9077-692940CDA2F5}" destId="{01E1FB40-F102-4812-B4E7-2BA094D0F69F}" srcOrd="8" destOrd="0" presId="urn:microsoft.com/office/officeart/2018/5/layout/IconCircleLabelList"/>
    <dgm:cxn modelId="{BDC02265-7F4D-4257-A374-F75E38EC7196}" type="presParOf" srcId="{01E1FB40-F102-4812-B4E7-2BA094D0F69F}" destId="{879F5459-67C7-4413-9DEE-0F5D40A019D9}" srcOrd="0" destOrd="0" presId="urn:microsoft.com/office/officeart/2018/5/layout/IconCircleLabelList"/>
    <dgm:cxn modelId="{785EABC0-AF57-42A9-B001-3C91A9E5F8F9}" type="presParOf" srcId="{01E1FB40-F102-4812-B4E7-2BA094D0F69F}" destId="{9067D029-C3AE-438D-9F54-A95E6BA549D0}" srcOrd="1" destOrd="0" presId="urn:microsoft.com/office/officeart/2018/5/layout/IconCircleLabelList"/>
    <dgm:cxn modelId="{A5237108-075C-43EF-B031-D41D69F5B7F8}" type="presParOf" srcId="{01E1FB40-F102-4812-B4E7-2BA094D0F69F}" destId="{2495F542-3518-46B9-8D67-15A009DA023F}" srcOrd="2" destOrd="0" presId="urn:microsoft.com/office/officeart/2018/5/layout/IconCircleLabelList"/>
    <dgm:cxn modelId="{77D998DC-F252-4CA0-9421-1F68453A4D1A}" type="presParOf" srcId="{01E1FB40-F102-4812-B4E7-2BA094D0F69F}" destId="{1DF2F848-F178-4218-AB21-4EC336E23E1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D6AFAC-3AF7-4088-A8ED-D5FF509A6A8F}" type="doc">
      <dgm:prSet loTypeId="urn:microsoft.com/office/officeart/2005/8/layout/cycle2" loCatId="cycle" qsTypeId="urn:microsoft.com/office/officeart/2005/8/quickstyle/simple1" qsCatId="simple" csTypeId="urn:microsoft.com/office/officeart/2005/8/colors/colorful1" csCatId="colorful"/>
      <dgm:spPr/>
      <dgm:t>
        <a:bodyPr/>
        <a:lstStyle/>
        <a:p>
          <a:endParaRPr lang="en-US"/>
        </a:p>
      </dgm:t>
    </dgm:pt>
    <dgm:pt modelId="{2F8C6C65-B6A5-4937-8395-88B3389F1EA2}">
      <dgm:prSet/>
      <dgm:spPr/>
      <dgm:t>
        <a:bodyPr/>
        <a:lstStyle/>
        <a:p>
          <a:r>
            <a:rPr lang="en-NZ"/>
            <a:t>Explore</a:t>
          </a:r>
          <a:endParaRPr lang="en-US"/>
        </a:p>
      </dgm:t>
    </dgm:pt>
    <dgm:pt modelId="{6276F54C-545D-40F5-A138-4030CAC77350}" type="parTrans" cxnId="{652A6D43-D3AD-414C-896B-E3D9B6C133EE}">
      <dgm:prSet/>
      <dgm:spPr/>
      <dgm:t>
        <a:bodyPr/>
        <a:lstStyle/>
        <a:p>
          <a:endParaRPr lang="en-US"/>
        </a:p>
      </dgm:t>
    </dgm:pt>
    <dgm:pt modelId="{E38470A7-6F3D-437B-A851-08FBC59E6FF5}" type="sibTrans" cxnId="{652A6D43-D3AD-414C-896B-E3D9B6C133EE}">
      <dgm:prSet/>
      <dgm:spPr/>
      <dgm:t>
        <a:bodyPr/>
        <a:lstStyle/>
        <a:p>
          <a:endParaRPr lang="en-US"/>
        </a:p>
      </dgm:t>
    </dgm:pt>
    <dgm:pt modelId="{386BCCC3-5B75-46B4-93A4-4A5F489B51C3}">
      <dgm:prSet/>
      <dgm:spPr/>
      <dgm:t>
        <a:bodyPr/>
        <a:lstStyle/>
        <a:p>
          <a:r>
            <a:rPr lang="en-NZ"/>
            <a:t>Learn</a:t>
          </a:r>
          <a:endParaRPr lang="en-US"/>
        </a:p>
      </dgm:t>
    </dgm:pt>
    <dgm:pt modelId="{4C93E9FB-9E9B-4662-9DD3-31E30DBC4497}" type="parTrans" cxnId="{028AB2B8-3BD9-40E5-9E1C-8B97E6D33C33}">
      <dgm:prSet/>
      <dgm:spPr/>
      <dgm:t>
        <a:bodyPr/>
        <a:lstStyle/>
        <a:p>
          <a:endParaRPr lang="en-US"/>
        </a:p>
      </dgm:t>
    </dgm:pt>
    <dgm:pt modelId="{E483A5BD-7A1C-446C-A135-E98C41013899}" type="sibTrans" cxnId="{028AB2B8-3BD9-40E5-9E1C-8B97E6D33C33}">
      <dgm:prSet/>
      <dgm:spPr/>
      <dgm:t>
        <a:bodyPr/>
        <a:lstStyle/>
        <a:p>
          <a:endParaRPr lang="en-US"/>
        </a:p>
      </dgm:t>
    </dgm:pt>
    <dgm:pt modelId="{22D7574C-DDA0-452C-BE92-AC7418930310}">
      <dgm:prSet/>
      <dgm:spPr/>
      <dgm:t>
        <a:bodyPr/>
        <a:lstStyle/>
        <a:p>
          <a:r>
            <a:rPr lang="en-NZ"/>
            <a:t>Apply</a:t>
          </a:r>
          <a:endParaRPr lang="en-US"/>
        </a:p>
      </dgm:t>
    </dgm:pt>
    <dgm:pt modelId="{283823BB-9A43-4AB6-8577-0EC3A3148140}" type="parTrans" cxnId="{A50626D2-7BC0-4754-A92D-440646ED6775}">
      <dgm:prSet/>
      <dgm:spPr/>
      <dgm:t>
        <a:bodyPr/>
        <a:lstStyle/>
        <a:p>
          <a:endParaRPr lang="en-US"/>
        </a:p>
      </dgm:t>
    </dgm:pt>
    <dgm:pt modelId="{057F26A1-220B-45A7-A056-B50BF21D8066}" type="sibTrans" cxnId="{A50626D2-7BC0-4754-A92D-440646ED6775}">
      <dgm:prSet/>
      <dgm:spPr/>
      <dgm:t>
        <a:bodyPr/>
        <a:lstStyle/>
        <a:p>
          <a:endParaRPr lang="en-US"/>
        </a:p>
      </dgm:t>
    </dgm:pt>
    <dgm:pt modelId="{CD639B0F-C4AE-4036-ABDB-3FEC82E5C573}">
      <dgm:prSet/>
      <dgm:spPr/>
      <dgm:t>
        <a:bodyPr/>
        <a:lstStyle/>
        <a:p>
          <a:r>
            <a:rPr lang="en-NZ"/>
            <a:t>Share</a:t>
          </a:r>
          <a:endParaRPr lang="en-US"/>
        </a:p>
      </dgm:t>
    </dgm:pt>
    <dgm:pt modelId="{CC6450F2-D951-42AF-9FE3-9B0676928E4B}" type="parTrans" cxnId="{D62341B3-24AB-437E-A1DA-D710680E162F}">
      <dgm:prSet/>
      <dgm:spPr/>
      <dgm:t>
        <a:bodyPr/>
        <a:lstStyle/>
        <a:p>
          <a:endParaRPr lang="en-US"/>
        </a:p>
      </dgm:t>
    </dgm:pt>
    <dgm:pt modelId="{D79A4B7A-BCD5-4E9D-933B-4F981623C1BA}" type="sibTrans" cxnId="{D62341B3-24AB-437E-A1DA-D710680E162F}">
      <dgm:prSet/>
      <dgm:spPr/>
      <dgm:t>
        <a:bodyPr/>
        <a:lstStyle/>
        <a:p>
          <a:endParaRPr lang="en-US"/>
        </a:p>
      </dgm:t>
    </dgm:pt>
    <dgm:pt modelId="{5CC1000B-2B88-4D7E-9D30-4579F7D99C2C}">
      <dgm:prSet/>
      <dgm:spPr/>
      <dgm:t>
        <a:bodyPr/>
        <a:lstStyle/>
        <a:p>
          <a:r>
            <a:rPr lang="en-NZ"/>
            <a:t>Grow</a:t>
          </a:r>
          <a:endParaRPr lang="en-US"/>
        </a:p>
      </dgm:t>
    </dgm:pt>
    <dgm:pt modelId="{8B2EEE4D-E5AB-43CA-9DD8-B6F077C6DA14}" type="parTrans" cxnId="{672BDFAD-6CC2-4417-80C0-24B61825A1B8}">
      <dgm:prSet/>
      <dgm:spPr/>
      <dgm:t>
        <a:bodyPr/>
        <a:lstStyle/>
        <a:p>
          <a:endParaRPr lang="en-US"/>
        </a:p>
      </dgm:t>
    </dgm:pt>
    <dgm:pt modelId="{FC7F4357-6067-4F10-AB29-B4DA419EEEBF}" type="sibTrans" cxnId="{672BDFAD-6CC2-4417-80C0-24B61825A1B8}">
      <dgm:prSet/>
      <dgm:spPr/>
      <dgm:t>
        <a:bodyPr/>
        <a:lstStyle/>
        <a:p>
          <a:endParaRPr lang="en-US"/>
        </a:p>
      </dgm:t>
    </dgm:pt>
    <dgm:pt modelId="{5A21CA21-B60F-4F7C-AFB6-3F1816A95CC9}" type="pres">
      <dgm:prSet presAssocID="{ADD6AFAC-3AF7-4088-A8ED-D5FF509A6A8F}" presName="cycle" presStyleCnt="0">
        <dgm:presLayoutVars>
          <dgm:dir/>
          <dgm:resizeHandles val="exact"/>
        </dgm:presLayoutVars>
      </dgm:prSet>
      <dgm:spPr/>
    </dgm:pt>
    <dgm:pt modelId="{CA7E85D6-214B-4BFC-9EF4-EE3949CC430D}" type="pres">
      <dgm:prSet presAssocID="{2F8C6C65-B6A5-4937-8395-88B3389F1EA2}" presName="node" presStyleLbl="node1" presStyleIdx="0" presStyleCnt="5">
        <dgm:presLayoutVars>
          <dgm:bulletEnabled val="1"/>
        </dgm:presLayoutVars>
      </dgm:prSet>
      <dgm:spPr/>
    </dgm:pt>
    <dgm:pt modelId="{D45C5366-EEC1-45F9-AB84-CE20213211AE}" type="pres">
      <dgm:prSet presAssocID="{E38470A7-6F3D-437B-A851-08FBC59E6FF5}" presName="sibTrans" presStyleLbl="sibTrans2D1" presStyleIdx="0" presStyleCnt="5"/>
      <dgm:spPr/>
    </dgm:pt>
    <dgm:pt modelId="{9CC34052-9AD6-4C63-8715-1DB1F77E718D}" type="pres">
      <dgm:prSet presAssocID="{E38470A7-6F3D-437B-A851-08FBC59E6FF5}" presName="connectorText" presStyleLbl="sibTrans2D1" presStyleIdx="0" presStyleCnt="5"/>
      <dgm:spPr/>
    </dgm:pt>
    <dgm:pt modelId="{D1063DE6-BDD3-4434-9888-CA33FAD5C40E}" type="pres">
      <dgm:prSet presAssocID="{386BCCC3-5B75-46B4-93A4-4A5F489B51C3}" presName="node" presStyleLbl="node1" presStyleIdx="1" presStyleCnt="5">
        <dgm:presLayoutVars>
          <dgm:bulletEnabled val="1"/>
        </dgm:presLayoutVars>
      </dgm:prSet>
      <dgm:spPr/>
    </dgm:pt>
    <dgm:pt modelId="{3522E2E2-5775-41DF-98D4-2F8591F9FE01}" type="pres">
      <dgm:prSet presAssocID="{E483A5BD-7A1C-446C-A135-E98C41013899}" presName="sibTrans" presStyleLbl="sibTrans2D1" presStyleIdx="1" presStyleCnt="5"/>
      <dgm:spPr/>
    </dgm:pt>
    <dgm:pt modelId="{25281BCF-30DC-41A5-8B0D-B2B5F1B7DBCB}" type="pres">
      <dgm:prSet presAssocID="{E483A5BD-7A1C-446C-A135-E98C41013899}" presName="connectorText" presStyleLbl="sibTrans2D1" presStyleIdx="1" presStyleCnt="5"/>
      <dgm:spPr/>
    </dgm:pt>
    <dgm:pt modelId="{9B5ADE22-0B47-46F3-88DE-17CD5A4B3EED}" type="pres">
      <dgm:prSet presAssocID="{22D7574C-DDA0-452C-BE92-AC7418930310}" presName="node" presStyleLbl="node1" presStyleIdx="2" presStyleCnt="5">
        <dgm:presLayoutVars>
          <dgm:bulletEnabled val="1"/>
        </dgm:presLayoutVars>
      </dgm:prSet>
      <dgm:spPr/>
    </dgm:pt>
    <dgm:pt modelId="{CA83F9BD-9DA2-4F1D-B0CF-71277C3CF549}" type="pres">
      <dgm:prSet presAssocID="{057F26A1-220B-45A7-A056-B50BF21D8066}" presName="sibTrans" presStyleLbl="sibTrans2D1" presStyleIdx="2" presStyleCnt="5"/>
      <dgm:spPr/>
    </dgm:pt>
    <dgm:pt modelId="{2E84E69B-4BA8-4C38-8D00-A70AAFC8F0BC}" type="pres">
      <dgm:prSet presAssocID="{057F26A1-220B-45A7-A056-B50BF21D8066}" presName="connectorText" presStyleLbl="sibTrans2D1" presStyleIdx="2" presStyleCnt="5"/>
      <dgm:spPr/>
    </dgm:pt>
    <dgm:pt modelId="{65D4F691-7D52-4037-ABBD-170F41632368}" type="pres">
      <dgm:prSet presAssocID="{CD639B0F-C4AE-4036-ABDB-3FEC82E5C573}" presName="node" presStyleLbl="node1" presStyleIdx="3" presStyleCnt="5">
        <dgm:presLayoutVars>
          <dgm:bulletEnabled val="1"/>
        </dgm:presLayoutVars>
      </dgm:prSet>
      <dgm:spPr/>
    </dgm:pt>
    <dgm:pt modelId="{40EA7A68-FCDC-499A-BCEF-8A0CDB522E7E}" type="pres">
      <dgm:prSet presAssocID="{D79A4B7A-BCD5-4E9D-933B-4F981623C1BA}" presName="sibTrans" presStyleLbl="sibTrans2D1" presStyleIdx="3" presStyleCnt="5"/>
      <dgm:spPr/>
    </dgm:pt>
    <dgm:pt modelId="{F34B44AF-D37F-4BE1-B202-9CC232475795}" type="pres">
      <dgm:prSet presAssocID="{D79A4B7A-BCD5-4E9D-933B-4F981623C1BA}" presName="connectorText" presStyleLbl="sibTrans2D1" presStyleIdx="3" presStyleCnt="5"/>
      <dgm:spPr/>
    </dgm:pt>
    <dgm:pt modelId="{CED863F3-F9E8-4513-90AA-AB4569EE253D}" type="pres">
      <dgm:prSet presAssocID="{5CC1000B-2B88-4D7E-9D30-4579F7D99C2C}" presName="node" presStyleLbl="node1" presStyleIdx="4" presStyleCnt="5">
        <dgm:presLayoutVars>
          <dgm:bulletEnabled val="1"/>
        </dgm:presLayoutVars>
      </dgm:prSet>
      <dgm:spPr/>
    </dgm:pt>
    <dgm:pt modelId="{CA378883-8E8E-4AF0-90E2-2CA4210FE86C}" type="pres">
      <dgm:prSet presAssocID="{FC7F4357-6067-4F10-AB29-B4DA419EEEBF}" presName="sibTrans" presStyleLbl="sibTrans2D1" presStyleIdx="4" presStyleCnt="5"/>
      <dgm:spPr/>
    </dgm:pt>
    <dgm:pt modelId="{E21F8F08-F12A-43DF-A0D4-B11013610E3F}" type="pres">
      <dgm:prSet presAssocID="{FC7F4357-6067-4F10-AB29-B4DA419EEEBF}" presName="connectorText" presStyleLbl="sibTrans2D1" presStyleIdx="4" presStyleCnt="5"/>
      <dgm:spPr/>
    </dgm:pt>
  </dgm:ptLst>
  <dgm:cxnLst>
    <dgm:cxn modelId="{A6316E0F-3BF7-4959-838F-A15952BA3A45}" type="presOf" srcId="{D79A4B7A-BCD5-4E9D-933B-4F981623C1BA}" destId="{F34B44AF-D37F-4BE1-B202-9CC232475795}" srcOrd="1" destOrd="0" presId="urn:microsoft.com/office/officeart/2005/8/layout/cycle2"/>
    <dgm:cxn modelId="{3900A328-DCB6-443A-B94D-63ADCB6B0895}" type="presOf" srcId="{2F8C6C65-B6A5-4937-8395-88B3389F1EA2}" destId="{CA7E85D6-214B-4BFC-9EF4-EE3949CC430D}" srcOrd="0" destOrd="0" presId="urn:microsoft.com/office/officeart/2005/8/layout/cycle2"/>
    <dgm:cxn modelId="{652A6D43-D3AD-414C-896B-E3D9B6C133EE}" srcId="{ADD6AFAC-3AF7-4088-A8ED-D5FF509A6A8F}" destId="{2F8C6C65-B6A5-4937-8395-88B3389F1EA2}" srcOrd="0" destOrd="0" parTransId="{6276F54C-545D-40F5-A138-4030CAC77350}" sibTransId="{E38470A7-6F3D-437B-A851-08FBC59E6FF5}"/>
    <dgm:cxn modelId="{E5187F46-0A54-427D-9D18-CA0DE2A58C27}" type="presOf" srcId="{22D7574C-DDA0-452C-BE92-AC7418930310}" destId="{9B5ADE22-0B47-46F3-88DE-17CD5A4B3EED}" srcOrd="0" destOrd="0" presId="urn:microsoft.com/office/officeart/2005/8/layout/cycle2"/>
    <dgm:cxn modelId="{1C942A48-3C9F-4366-A41A-32F1218AC253}" type="presOf" srcId="{5CC1000B-2B88-4D7E-9D30-4579F7D99C2C}" destId="{CED863F3-F9E8-4513-90AA-AB4569EE253D}" srcOrd="0" destOrd="0" presId="urn:microsoft.com/office/officeart/2005/8/layout/cycle2"/>
    <dgm:cxn modelId="{D7D37A58-0086-4852-9372-EFA9D55B331F}" type="presOf" srcId="{057F26A1-220B-45A7-A056-B50BF21D8066}" destId="{2E84E69B-4BA8-4C38-8D00-A70AAFC8F0BC}" srcOrd="1" destOrd="0" presId="urn:microsoft.com/office/officeart/2005/8/layout/cycle2"/>
    <dgm:cxn modelId="{852AFF82-3D48-4C07-8D91-95957B83E0D1}" type="presOf" srcId="{386BCCC3-5B75-46B4-93A4-4A5F489B51C3}" destId="{D1063DE6-BDD3-4434-9888-CA33FAD5C40E}" srcOrd="0" destOrd="0" presId="urn:microsoft.com/office/officeart/2005/8/layout/cycle2"/>
    <dgm:cxn modelId="{A27C6B85-E1D0-4F97-8CA5-B2B3D84D46D6}" type="presOf" srcId="{E483A5BD-7A1C-446C-A135-E98C41013899}" destId="{25281BCF-30DC-41A5-8B0D-B2B5F1B7DBCB}" srcOrd="1" destOrd="0" presId="urn:microsoft.com/office/officeart/2005/8/layout/cycle2"/>
    <dgm:cxn modelId="{2081D38A-F2C6-4B51-9E7F-F5C88A8A905E}" type="presOf" srcId="{FC7F4357-6067-4F10-AB29-B4DA419EEEBF}" destId="{E21F8F08-F12A-43DF-A0D4-B11013610E3F}" srcOrd="1" destOrd="0" presId="urn:microsoft.com/office/officeart/2005/8/layout/cycle2"/>
    <dgm:cxn modelId="{042D348C-EB63-49CE-AD2B-F5A19074AB64}" type="presOf" srcId="{E38470A7-6F3D-437B-A851-08FBC59E6FF5}" destId="{9CC34052-9AD6-4C63-8715-1DB1F77E718D}" srcOrd="1" destOrd="0" presId="urn:microsoft.com/office/officeart/2005/8/layout/cycle2"/>
    <dgm:cxn modelId="{42574AA9-BECD-4B48-9A3E-2645755DD2A0}" type="presOf" srcId="{CD639B0F-C4AE-4036-ABDB-3FEC82E5C573}" destId="{65D4F691-7D52-4037-ABBD-170F41632368}" srcOrd="0" destOrd="0" presId="urn:microsoft.com/office/officeart/2005/8/layout/cycle2"/>
    <dgm:cxn modelId="{49ECA2AA-7CDE-4A09-AB28-5F8C04E60C4F}" type="presOf" srcId="{ADD6AFAC-3AF7-4088-A8ED-D5FF509A6A8F}" destId="{5A21CA21-B60F-4F7C-AFB6-3F1816A95CC9}" srcOrd="0" destOrd="0" presId="urn:microsoft.com/office/officeart/2005/8/layout/cycle2"/>
    <dgm:cxn modelId="{672BDFAD-6CC2-4417-80C0-24B61825A1B8}" srcId="{ADD6AFAC-3AF7-4088-A8ED-D5FF509A6A8F}" destId="{5CC1000B-2B88-4D7E-9D30-4579F7D99C2C}" srcOrd="4" destOrd="0" parTransId="{8B2EEE4D-E5AB-43CA-9DD8-B6F077C6DA14}" sibTransId="{FC7F4357-6067-4F10-AB29-B4DA419EEEBF}"/>
    <dgm:cxn modelId="{D62341B3-24AB-437E-A1DA-D710680E162F}" srcId="{ADD6AFAC-3AF7-4088-A8ED-D5FF509A6A8F}" destId="{CD639B0F-C4AE-4036-ABDB-3FEC82E5C573}" srcOrd="3" destOrd="0" parTransId="{CC6450F2-D951-42AF-9FE3-9B0676928E4B}" sibTransId="{D79A4B7A-BCD5-4E9D-933B-4F981623C1BA}"/>
    <dgm:cxn modelId="{028AB2B8-3BD9-40E5-9E1C-8B97E6D33C33}" srcId="{ADD6AFAC-3AF7-4088-A8ED-D5FF509A6A8F}" destId="{386BCCC3-5B75-46B4-93A4-4A5F489B51C3}" srcOrd="1" destOrd="0" parTransId="{4C93E9FB-9E9B-4662-9DD3-31E30DBC4497}" sibTransId="{E483A5BD-7A1C-446C-A135-E98C41013899}"/>
    <dgm:cxn modelId="{1C7D41D0-D6D1-4FE3-82CE-F7E7149E31DE}" type="presOf" srcId="{E38470A7-6F3D-437B-A851-08FBC59E6FF5}" destId="{D45C5366-EEC1-45F9-AB84-CE20213211AE}" srcOrd="0" destOrd="0" presId="urn:microsoft.com/office/officeart/2005/8/layout/cycle2"/>
    <dgm:cxn modelId="{A50626D2-7BC0-4754-A92D-440646ED6775}" srcId="{ADD6AFAC-3AF7-4088-A8ED-D5FF509A6A8F}" destId="{22D7574C-DDA0-452C-BE92-AC7418930310}" srcOrd="2" destOrd="0" parTransId="{283823BB-9A43-4AB6-8577-0EC3A3148140}" sibTransId="{057F26A1-220B-45A7-A056-B50BF21D8066}"/>
    <dgm:cxn modelId="{C76A73E4-8CC0-4496-A400-2942ED411973}" type="presOf" srcId="{E483A5BD-7A1C-446C-A135-E98C41013899}" destId="{3522E2E2-5775-41DF-98D4-2F8591F9FE01}" srcOrd="0" destOrd="0" presId="urn:microsoft.com/office/officeart/2005/8/layout/cycle2"/>
    <dgm:cxn modelId="{3BF92CE5-5E5C-481A-861C-4ABB129DB30F}" type="presOf" srcId="{057F26A1-220B-45A7-A056-B50BF21D8066}" destId="{CA83F9BD-9DA2-4F1D-B0CF-71277C3CF549}" srcOrd="0" destOrd="0" presId="urn:microsoft.com/office/officeart/2005/8/layout/cycle2"/>
    <dgm:cxn modelId="{BFD4BAE9-8C16-495E-9DD8-6A7DCBA69659}" type="presOf" srcId="{FC7F4357-6067-4F10-AB29-B4DA419EEEBF}" destId="{CA378883-8E8E-4AF0-90E2-2CA4210FE86C}" srcOrd="0" destOrd="0" presId="urn:microsoft.com/office/officeart/2005/8/layout/cycle2"/>
    <dgm:cxn modelId="{DEB16DF0-5A7F-4C08-9F47-8F1463CD62BA}" type="presOf" srcId="{D79A4B7A-BCD5-4E9D-933B-4F981623C1BA}" destId="{40EA7A68-FCDC-499A-BCEF-8A0CDB522E7E}" srcOrd="0" destOrd="0" presId="urn:microsoft.com/office/officeart/2005/8/layout/cycle2"/>
    <dgm:cxn modelId="{BE54EBC5-6F15-4017-9963-C4934997F4FE}" type="presParOf" srcId="{5A21CA21-B60F-4F7C-AFB6-3F1816A95CC9}" destId="{CA7E85D6-214B-4BFC-9EF4-EE3949CC430D}" srcOrd="0" destOrd="0" presId="urn:microsoft.com/office/officeart/2005/8/layout/cycle2"/>
    <dgm:cxn modelId="{72E3F6B3-1688-431C-962D-78BCCB63E750}" type="presParOf" srcId="{5A21CA21-B60F-4F7C-AFB6-3F1816A95CC9}" destId="{D45C5366-EEC1-45F9-AB84-CE20213211AE}" srcOrd="1" destOrd="0" presId="urn:microsoft.com/office/officeart/2005/8/layout/cycle2"/>
    <dgm:cxn modelId="{BD9E0D28-28B6-4B70-B900-352DFDEF4324}" type="presParOf" srcId="{D45C5366-EEC1-45F9-AB84-CE20213211AE}" destId="{9CC34052-9AD6-4C63-8715-1DB1F77E718D}" srcOrd="0" destOrd="0" presId="urn:microsoft.com/office/officeart/2005/8/layout/cycle2"/>
    <dgm:cxn modelId="{A9802065-37E6-4793-955F-6CE95618547A}" type="presParOf" srcId="{5A21CA21-B60F-4F7C-AFB6-3F1816A95CC9}" destId="{D1063DE6-BDD3-4434-9888-CA33FAD5C40E}" srcOrd="2" destOrd="0" presId="urn:microsoft.com/office/officeart/2005/8/layout/cycle2"/>
    <dgm:cxn modelId="{58382A5F-A13F-4C83-B6DF-62D23A031D38}" type="presParOf" srcId="{5A21CA21-B60F-4F7C-AFB6-3F1816A95CC9}" destId="{3522E2E2-5775-41DF-98D4-2F8591F9FE01}" srcOrd="3" destOrd="0" presId="urn:microsoft.com/office/officeart/2005/8/layout/cycle2"/>
    <dgm:cxn modelId="{FF88FFA8-C34A-4137-BB95-ACAF7BC6137B}" type="presParOf" srcId="{3522E2E2-5775-41DF-98D4-2F8591F9FE01}" destId="{25281BCF-30DC-41A5-8B0D-B2B5F1B7DBCB}" srcOrd="0" destOrd="0" presId="urn:microsoft.com/office/officeart/2005/8/layout/cycle2"/>
    <dgm:cxn modelId="{188E1DBD-A31C-4BAB-AF5A-49B170056305}" type="presParOf" srcId="{5A21CA21-B60F-4F7C-AFB6-3F1816A95CC9}" destId="{9B5ADE22-0B47-46F3-88DE-17CD5A4B3EED}" srcOrd="4" destOrd="0" presId="urn:microsoft.com/office/officeart/2005/8/layout/cycle2"/>
    <dgm:cxn modelId="{E94AE0D8-5D65-4495-835B-1A9F90031D4B}" type="presParOf" srcId="{5A21CA21-B60F-4F7C-AFB6-3F1816A95CC9}" destId="{CA83F9BD-9DA2-4F1D-B0CF-71277C3CF549}" srcOrd="5" destOrd="0" presId="urn:microsoft.com/office/officeart/2005/8/layout/cycle2"/>
    <dgm:cxn modelId="{EE882863-4941-4000-B03A-7B30341AF58E}" type="presParOf" srcId="{CA83F9BD-9DA2-4F1D-B0CF-71277C3CF549}" destId="{2E84E69B-4BA8-4C38-8D00-A70AAFC8F0BC}" srcOrd="0" destOrd="0" presId="urn:microsoft.com/office/officeart/2005/8/layout/cycle2"/>
    <dgm:cxn modelId="{76C7C8D8-0768-44BA-92A6-0826265E5D09}" type="presParOf" srcId="{5A21CA21-B60F-4F7C-AFB6-3F1816A95CC9}" destId="{65D4F691-7D52-4037-ABBD-170F41632368}" srcOrd="6" destOrd="0" presId="urn:microsoft.com/office/officeart/2005/8/layout/cycle2"/>
    <dgm:cxn modelId="{E8F49705-137E-425B-989C-76E7E7DD53B3}" type="presParOf" srcId="{5A21CA21-B60F-4F7C-AFB6-3F1816A95CC9}" destId="{40EA7A68-FCDC-499A-BCEF-8A0CDB522E7E}" srcOrd="7" destOrd="0" presId="urn:microsoft.com/office/officeart/2005/8/layout/cycle2"/>
    <dgm:cxn modelId="{49ABAF2B-0D5A-4AAB-B771-47E9AF7B7B81}" type="presParOf" srcId="{40EA7A68-FCDC-499A-BCEF-8A0CDB522E7E}" destId="{F34B44AF-D37F-4BE1-B202-9CC232475795}" srcOrd="0" destOrd="0" presId="urn:microsoft.com/office/officeart/2005/8/layout/cycle2"/>
    <dgm:cxn modelId="{6681B04D-B243-41BB-99E0-43FAB980298B}" type="presParOf" srcId="{5A21CA21-B60F-4F7C-AFB6-3F1816A95CC9}" destId="{CED863F3-F9E8-4513-90AA-AB4569EE253D}" srcOrd="8" destOrd="0" presId="urn:microsoft.com/office/officeart/2005/8/layout/cycle2"/>
    <dgm:cxn modelId="{AB4489D1-AED4-40F7-AD7B-A38B662AE8D4}" type="presParOf" srcId="{5A21CA21-B60F-4F7C-AFB6-3F1816A95CC9}" destId="{CA378883-8E8E-4AF0-90E2-2CA4210FE86C}" srcOrd="9" destOrd="0" presId="urn:microsoft.com/office/officeart/2005/8/layout/cycle2"/>
    <dgm:cxn modelId="{36141E88-7283-4852-8B8C-01F265775A31}" type="presParOf" srcId="{CA378883-8E8E-4AF0-90E2-2CA4210FE86C}" destId="{E21F8F08-F12A-43DF-A0D4-B11013610E3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D9F13-6321-45AC-8625-C95A7A37F8DA}">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2013</a:t>
          </a:r>
        </a:p>
      </dsp:txBody>
      <dsp:txXfrm>
        <a:off x="355312" y="2336668"/>
        <a:ext cx="2801421" cy="491701"/>
      </dsp:txXfrm>
    </dsp:sp>
    <dsp:sp modelId="{6F5717BC-08FB-470A-9023-C46E3C205D15}">
      <dsp:nvSpPr>
        <dsp:cNvPr id="0" name=""/>
        <dsp:cNvSpPr/>
      </dsp:nvSpPr>
      <dsp:spPr>
        <a:xfrm>
          <a:off x="0" y="2088642"/>
          <a:ext cx="10515600" cy="17405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3D171C6-CCE2-45D8-9DFB-F3A7912784F3}">
      <dsp:nvSpPr>
        <dsp:cNvPr id="0" name=""/>
        <dsp:cNvSpPr/>
      </dsp:nvSpPr>
      <dsp:spPr>
        <a:xfrm>
          <a:off x="215241" y="741903"/>
          <a:ext cx="3081563" cy="60701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Idea</a:t>
          </a:r>
        </a:p>
      </dsp:txBody>
      <dsp:txXfrm>
        <a:off x="215241" y="741903"/>
        <a:ext cx="3081563" cy="607011"/>
      </dsp:txXfrm>
    </dsp:sp>
    <dsp:sp modelId="{95C16265-AA19-41B4-A57D-85C4FF172A19}">
      <dsp:nvSpPr>
        <dsp:cNvPr id="0" name=""/>
        <dsp:cNvSpPr/>
      </dsp:nvSpPr>
      <dsp:spPr>
        <a:xfrm>
          <a:off x="1756023" y="1348914"/>
          <a:ext cx="0" cy="73972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A6AA3405-A0DD-44FA-9B77-EEFF4943AB62}">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2015</a:t>
          </a:r>
        </a:p>
      </dsp:txBody>
      <dsp:txXfrm>
        <a:off x="2106200" y="1522968"/>
        <a:ext cx="2801421" cy="491701"/>
      </dsp:txXfrm>
    </dsp:sp>
    <dsp:sp modelId="{6B0EC07D-95F3-41C3-8B82-53573416B44E}">
      <dsp:nvSpPr>
        <dsp:cNvPr id="0" name=""/>
        <dsp:cNvSpPr/>
      </dsp:nvSpPr>
      <dsp:spPr>
        <a:xfrm>
          <a:off x="1966129" y="3002423"/>
          <a:ext cx="3081563" cy="60701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Design</a:t>
          </a:r>
        </a:p>
      </dsp:txBody>
      <dsp:txXfrm>
        <a:off x="1966129" y="3002423"/>
        <a:ext cx="3081563" cy="607011"/>
      </dsp:txXfrm>
    </dsp:sp>
    <dsp:sp modelId="{9CFF878B-A844-4F6A-9863-54BF053B18E1}">
      <dsp:nvSpPr>
        <dsp:cNvPr id="0" name=""/>
        <dsp:cNvSpPr/>
      </dsp:nvSpPr>
      <dsp:spPr>
        <a:xfrm>
          <a:off x="3506911" y="2262695"/>
          <a:ext cx="0" cy="73972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155E3D06-1C01-4C08-B644-DA43613EC290}">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75322FE-12F8-4E91-A0D0-A6FE3F55B751}">
      <dsp:nvSpPr>
        <dsp:cNvPr id="0" name=""/>
        <dsp:cNvSpPr/>
      </dsp:nvSpPr>
      <dsp:spPr>
        <a:xfrm>
          <a:off x="3452519"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F7074C9-CEEE-41DD-8AA1-5B2FDE9D9579}">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2017</a:t>
          </a:r>
        </a:p>
      </dsp:txBody>
      <dsp:txXfrm>
        <a:off x="3857089" y="2336668"/>
        <a:ext cx="2801421" cy="491701"/>
      </dsp:txXfrm>
    </dsp:sp>
    <dsp:sp modelId="{CE0E09F4-BCDC-4558-9A61-7ED0A7602575}">
      <dsp:nvSpPr>
        <dsp:cNvPr id="0" name=""/>
        <dsp:cNvSpPr/>
      </dsp:nvSpPr>
      <dsp:spPr>
        <a:xfrm>
          <a:off x="3717018" y="741903"/>
          <a:ext cx="3081563" cy="60701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Testing</a:t>
          </a:r>
        </a:p>
      </dsp:txBody>
      <dsp:txXfrm>
        <a:off x="3717018" y="741903"/>
        <a:ext cx="3081563" cy="607011"/>
      </dsp:txXfrm>
    </dsp:sp>
    <dsp:sp modelId="{545B21E6-C914-4564-93DB-C6223CC93576}">
      <dsp:nvSpPr>
        <dsp:cNvPr id="0" name=""/>
        <dsp:cNvSpPr/>
      </dsp:nvSpPr>
      <dsp:spPr>
        <a:xfrm>
          <a:off x="5257800" y="1348914"/>
          <a:ext cx="0" cy="73972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668F91ED-F4ED-4F54-8622-B3A736A1BD75}">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2018</a:t>
          </a:r>
        </a:p>
      </dsp:txBody>
      <dsp:txXfrm>
        <a:off x="5607977" y="1522968"/>
        <a:ext cx="2801421" cy="491701"/>
      </dsp:txXfrm>
    </dsp:sp>
    <dsp:sp modelId="{2255B859-8B38-44A4-B09F-08AF5F43076B}">
      <dsp:nvSpPr>
        <dsp:cNvPr id="0" name=""/>
        <dsp:cNvSpPr/>
      </dsp:nvSpPr>
      <dsp:spPr>
        <a:xfrm>
          <a:off x="5467906" y="3002423"/>
          <a:ext cx="3081563" cy="60701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Manufacturing</a:t>
          </a:r>
        </a:p>
      </dsp:txBody>
      <dsp:txXfrm>
        <a:off x="5467906" y="3002423"/>
        <a:ext cx="3081563" cy="607011"/>
      </dsp:txXfrm>
    </dsp:sp>
    <dsp:sp modelId="{AF5529E9-78D6-46E4-878F-F585057A1529}">
      <dsp:nvSpPr>
        <dsp:cNvPr id="0" name=""/>
        <dsp:cNvSpPr/>
      </dsp:nvSpPr>
      <dsp:spPr>
        <a:xfrm>
          <a:off x="7008688" y="2262695"/>
          <a:ext cx="0" cy="73972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99C33F8A-6ACB-4A06-92B1-E0A929E2FA01}">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680ED6A-B20A-48D4-9C76-83BD153B93E1}">
      <dsp:nvSpPr>
        <dsp:cNvPr id="0" name=""/>
        <dsp:cNvSpPr/>
      </dsp:nvSpPr>
      <dsp:spPr>
        <a:xfrm>
          <a:off x="6954296"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A7DB6A5-76B4-4F98-B1EE-7A97C70E8F53}">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2020</a:t>
          </a:r>
        </a:p>
      </dsp:txBody>
      <dsp:txXfrm>
        <a:off x="7358866" y="2336668"/>
        <a:ext cx="2801421" cy="491701"/>
      </dsp:txXfrm>
    </dsp:sp>
    <dsp:sp modelId="{5D65C64A-3AD9-400B-B33E-A4AFC8120148}">
      <dsp:nvSpPr>
        <dsp:cNvPr id="0" name=""/>
        <dsp:cNvSpPr/>
      </dsp:nvSpPr>
      <dsp:spPr>
        <a:xfrm>
          <a:off x="7218795" y="741903"/>
          <a:ext cx="3081563" cy="607011"/>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Launch</a:t>
          </a:r>
        </a:p>
      </dsp:txBody>
      <dsp:txXfrm>
        <a:off x="7218795" y="741903"/>
        <a:ext cx="3081563" cy="607011"/>
      </dsp:txXfrm>
    </dsp:sp>
    <dsp:sp modelId="{E6DC31CC-4A8E-4DBE-B33C-E7713B63858B}">
      <dsp:nvSpPr>
        <dsp:cNvPr id="0" name=""/>
        <dsp:cNvSpPr/>
      </dsp:nvSpPr>
      <dsp:spPr>
        <a:xfrm>
          <a:off x="8759576" y="1348914"/>
          <a:ext cx="0" cy="739727"/>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1">
          <a:scrgbClr r="0" g="0" b="0"/>
        </a:effectRef>
        <a:fontRef idx="minor">
          <a:schemeClr val="lt1"/>
        </a:fontRef>
      </dsp:style>
    </dsp:sp>
    <dsp:sp modelId="{94B2FED4-B8D4-4941-90C4-7C4CF4130AFF}">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7FAE2-D8C0-44AA-AE8B-AB9C266856D3}">
      <dsp:nvSpPr>
        <dsp:cNvPr id="0" name=""/>
        <dsp:cNvSpPr/>
      </dsp:nvSpPr>
      <dsp:spPr>
        <a:xfrm rot="16200000">
          <a:off x="1331019" y="1248365"/>
          <a:ext cx="435133" cy="18546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2000</a:t>
          </a:r>
        </a:p>
      </dsp:txBody>
      <dsp:txXfrm rot="5400000">
        <a:off x="642524" y="1979343"/>
        <a:ext cx="1833365" cy="392651"/>
      </dsp:txXfrm>
    </dsp:sp>
    <dsp:sp modelId="{7B9D27C9-BD91-4434-979D-B76C648E3101}">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Idea</a:t>
          </a:r>
        </a:p>
      </dsp:txBody>
      <dsp:txXfrm>
        <a:off x="3080" y="0"/>
        <a:ext cx="3091011" cy="1522968"/>
      </dsp:txXfrm>
    </dsp:sp>
    <dsp:sp modelId="{E339966E-678F-4A42-893E-21E3C190B94E}">
      <dsp:nvSpPr>
        <dsp:cNvPr id="0" name=""/>
        <dsp:cNvSpPr/>
      </dsp:nvSpPr>
      <dsp:spPr>
        <a:xfrm>
          <a:off x="1548586"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4D78C5E-6FA8-4B1B-9F6C-242EBBEEE0C2}">
      <dsp:nvSpPr>
        <dsp:cNvPr id="0" name=""/>
        <dsp:cNvSpPr/>
      </dsp:nvSpPr>
      <dsp:spPr>
        <a:xfrm>
          <a:off x="1505073" y="1522968"/>
          <a:ext cx="87026" cy="87026"/>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525290D-D324-45B5-8C2E-E2DB1BBA041C}">
      <dsp:nvSpPr>
        <dsp:cNvPr id="0" name=""/>
        <dsp:cNvSpPr/>
      </dsp:nvSpPr>
      <dsp:spPr>
        <a:xfrm>
          <a:off x="2475889" y="1958102"/>
          <a:ext cx="18546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2015</a:t>
          </a:r>
        </a:p>
      </dsp:txBody>
      <dsp:txXfrm>
        <a:off x="2475889" y="1958102"/>
        <a:ext cx="1854606" cy="435133"/>
      </dsp:txXfrm>
    </dsp:sp>
    <dsp:sp modelId="{1A7C57E8-C6CB-4ADC-999F-5CFEAC25DDC3}">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a:t>Design</a:t>
          </a:r>
        </a:p>
      </dsp:txBody>
      <dsp:txXfrm>
        <a:off x="1857687" y="2828369"/>
        <a:ext cx="3091011" cy="1522968"/>
      </dsp:txXfrm>
    </dsp:sp>
    <dsp:sp modelId="{45F82DCE-ECE6-4CAA-BFC4-097D9543549D}">
      <dsp:nvSpPr>
        <dsp:cNvPr id="0" name=""/>
        <dsp:cNvSpPr/>
      </dsp:nvSpPr>
      <dsp:spPr>
        <a:xfrm>
          <a:off x="3403193"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92FA2BD-09D6-4F59-B711-079CEF775C3B}">
      <dsp:nvSpPr>
        <dsp:cNvPr id="0" name=""/>
        <dsp:cNvSpPr/>
      </dsp:nvSpPr>
      <dsp:spPr>
        <a:xfrm>
          <a:off x="3359679" y="2741342"/>
          <a:ext cx="87026" cy="87026"/>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F053086-6177-4B46-B626-AC3A77B8F791}">
      <dsp:nvSpPr>
        <dsp:cNvPr id="0" name=""/>
        <dsp:cNvSpPr/>
      </dsp:nvSpPr>
      <dsp:spPr>
        <a:xfrm>
          <a:off x="4330496" y="1958102"/>
          <a:ext cx="1854606" cy="43513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2017</a:t>
          </a:r>
        </a:p>
      </dsp:txBody>
      <dsp:txXfrm>
        <a:off x="4330496" y="1958102"/>
        <a:ext cx="1854606" cy="435133"/>
      </dsp:txXfrm>
    </dsp:sp>
    <dsp:sp modelId="{40CA4838-A39B-42C9-B9B6-1CF0E8979565}">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Testing</a:t>
          </a:r>
        </a:p>
      </dsp:txBody>
      <dsp:txXfrm>
        <a:off x="3712294" y="0"/>
        <a:ext cx="3091011" cy="1522968"/>
      </dsp:txXfrm>
    </dsp:sp>
    <dsp:sp modelId="{1C30DB0A-6A20-4251-8E16-87AD0E49F7A3}">
      <dsp:nvSpPr>
        <dsp:cNvPr id="0" name=""/>
        <dsp:cNvSpPr/>
      </dsp:nvSpPr>
      <dsp:spPr>
        <a:xfrm>
          <a:off x="5257799"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998814B-5FCF-448E-BEA5-9DD79FEC7FDE}">
      <dsp:nvSpPr>
        <dsp:cNvPr id="0" name=""/>
        <dsp:cNvSpPr/>
      </dsp:nvSpPr>
      <dsp:spPr>
        <a:xfrm>
          <a:off x="5214286" y="1522968"/>
          <a:ext cx="87026" cy="87026"/>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899A6B3-1870-495B-9C52-73888079A3BD}">
      <dsp:nvSpPr>
        <dsp:cNvPr id="0" name=""/>
        <dsp:cNvSpPr/>
      </dsp:nvSpPr>
      <dsp:spPr>
        <a:xfrm>
          <a:off x="6185103" y="1958102"/>
          <a:ext cx="1854606" cy="43513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2018</a:t>
          </a:r>
        </a:p>
      </dsp:txBody>
      <dsp:txXfrm>
        <a:off x="6185103" y="1958102"/>
        <a:ext cx="1854606" cy="435133"/>
      </dsp:txXfrm>
    </dsp:sp>
    <dsp:sp modelId="{C99EC2B3-C110-47B4-ADE9-64658FD12B09}">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kern="1200"/>
            <a:t>Manufacturing</a:t>
          </a:r>
        </a:p>
      </dsp:txBody>
      <dsp:txXfrm>
        <a:off x="5566901" y="2828369"/>
        <a:ext cx="3091011" cy="1522968"/>
      </dsp:txXfrm>
    </dsp:sp>
    <dsp:sp modelId="{EF4FDDF5-DFED-42E6-AEDA-96F3E8CD6587}">
      <dsp:nvSpPr>
        <dsp:cNvPr id="0" name=""/>
        <dsp:cNvSpPr/>
      </dsp:nvSpPr>
      <dsp:spPr>
        <a:xfrm>
          <a:off x="7112406"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DD4BE23-F68B-4537-A667-8EB4A5D50360}">
      <dsp:nvSpPr>
        <dsp:cNvPr id="0" name=""/>
        <dsp:cNvSpPr/>
      </dsp:nvSpPr>
      <dsp:spPr>
        <a:xfrm>
          <a:off x="7068893" y="2741342"/>
          <a:ext cx="87026" cy="87026"/>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D594840-8439-4A65-98E1-70800EF03928}">
      <dsp:nvSpPr>
        <dsp:cNvPr id="0" name=""/>
        <dsp:cNvSpPr/>
      </dsp:nvSpPr>
      <dsp:spPr>
        <a:xfrm rot="5400000">
          <a:off x="8749446" y="1248365"/>
          <a:ext cx="435133" cy="1854606"/>
        </a:xfrm>
        <a:prstGeom prst="round2Same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t>2020</a:t>
          </a:r>
        </a:p>
      </dsp:txBody>
      <dsp:txXfrm rot="-5400000">
        <a:off x="8039710" y="1979343"/>
        <a:ext cx="1833365" cy="392651"/>
      </dsp:txXfrm>
    </dsp:sp>
    <dsp:sp modelId="{0575F2C1-3A50-421D-A8F5-4F46DBEBFD32}">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kern="1200"/>
            <a:t>Launch</a:t>
          </a:r>
        </a:p>
      </dsp:txBody>
      <dsp:txXfrm>
        <a:off x="7421507" y="0"/>
        <a:ext cx="3091011" cy="1522968"/>
      </dsp:txXfrm>
    </dsp:sp>
    <dsp:sp modelId="{5FE9A0CF-C7CD-4511-831E-16EF1596C64D}">
      <dsp:nvSpPr>
        <dsp:cNvPr id="0" name=""/>
        <dsp:cNvSpPr/>
      </dsp:nvSpPr>
      <dsp:spPr>
        <a:xfrm>
          <a:off x="8967013"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1D04E5A-DC41-4D86-B38A-7A31CDBC0BF2}">
      <dsp:nvSpPr>
        <dsp:cNvPr id="0" name=""/>
        <dsp:cNvSpPr/>
      </dsp:nvSpPr>
      <dsp:spPr>
        <a:xfrm>
          <a:off x="8923500" y="1522968"/>
          <a:ext cx="87026" cy="87026"/>
        </a:xfrm>
        <a:prstGeom prst="ellipse">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B320F-CD71-4836-9FD1-3F95DA38E0AA}">
      <dsp:nvSpPr>
        <dsp:cNvPr id="0" name=""/>
        <dsp:cNvSpPr/>
      </dsp:nvSpPr>
      <dsp:spPr>
        <a:xfrm>
          <a:off x="478800" y="89443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2B12F-1569-4E99-BD2B-EE8694A3BAAC}">
      <dsp:nvSpPr>
        <dsp:cNvPr id="0" name=""/>
        <dsp:cNvSpPr/>
      </dsp:nvSpPr>
      <dsp:spPr>
        <a:xfrm>
          <a:off x="712800" y="1128438"/>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7ED42-841A-4EB4-88F4-97D4C316FBF5}">
      <dsp:nvSpPr>
        <dsp:cNvPr id="0" name=""/>
        <dsp:cNvSpPr/>
      </dsp:nvSpPr>
      <dsp:spPr>
        <a:xfrm>
          <a:off x="12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Tasks</a:t>
          </a:r>
          <a:endParaRPr lang="en-US" sz="2400" kern="1200"/>
        </a:p>
      </dsp:txBody>
      <dsp:txXfrm>
        <a:off x="127800" y="2334438"/>
        <a:ext cx="1800000" cy="720000"/>
      </dsp:txXfrm>
    </dsp:sp>
    <dsp:sp modelId="{95C0AD91-655B-49FD-B7A2-F0BDF37426A2}">
      <dsp:nvSpPr>
        <dsp:cNvPr id="0" name=""/>
        <dsp:cNvSpPr/>
      </dsp:nvSpPr>
      <dsp:spPr>
        <a:xfrm>
          <a:off x="2593800" y="89443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36240-CD73-4F4C-937C-89BB261C9401}">
      <dsp:nvSpPr>
        <dsp:cNvPr id="0" name=""/>
        <dsp:cNvSpPr/>
      </dsp:nvSpPr>
      <dsp:spPr>
        <a:xfrm>
          <a:off x="2827800" y="1128438"/>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9EE08-0B22-4371-A266-3481A7B386C8}">
      <dsp:nvSpPr>
        <dsp:cNvPr id="0" name=""/>
        <dsp:cNvSpPr/>
      </dsp:nvSpPr>
      <dsp:spPr>
        <a:xfrm>
          <a:off x="224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Time</a:t>
          </a:r>
          <a:endParaRPr lang="en-US" sz="2400" kern="1200"/>
        </a:p>
      </dsp:txBody>
      <dsp:txXfrm>
        <a:off x="2242800" y="2334438"/>
        <a:ext cx="1800000" cy="720000"/>
      </dsp:txXfrm>
    </dsp:sp>
    <dsp:sp modelId="{5708D86E-1951-408B-BB39-184CF5E34265}">
      <dsp:nvSpPr>
        <dsp:cNvPr id="0" name=""/>
        <dsp:cNvSpPr/>
      </dsp:nvSpPr>
      <dsp:spPr>
        <a:xfrm>
          <a:off x="4708800" y="89443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F8F6A-C2C9-4EF0-9BDF-3549495469F2}">
      <dsp:nvSpPr>
        <dsp:cNvPr id="0" name=""/>
        <dsp:cNvSpPr/>
      </dsp:nvSpPr>
      <dsp:spPr>
        <a:xfrm>
          <a:off x="4942800" y="1128438"/>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C12C9-914D-4AAB-841E-DAADB1B781B9}">
      <dsp:nvSpPr>
        <dsp:cNvPr id="0" name=""/>
        <dsp:cNvSpPr/>
      </dsp:nvSpPr>
      <dsp:spPr>
        <a:xfrm>
          <a:off x="435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Workers</a:t>
          </a:r>
          <a:endParaRPr lang="en-US" sz="2400" kern="1200"/>
        </a:p>
      </dsp:txBody>
      <dsp:txXfrm>
        <a:off x="4357800" y="2334438"/>
        <a:ext cx="1800000" cy="720000"/>
      </dsp:txXfrm>
    </dsp:sp>
    <dsp:sp modelId="{12957F19-2C2C-499E-87D8-EE255BD326BF}">
      <dsp:nvSpPr>
        <dsp:cNvPr id="0" name=""/>
        <dsp:cNvSpPr/>
      </dsp:nvSpPr>
      <dsp:spPr>
        <a:xfrm>
          <a:off x="6823800" y="89443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44A00-CF46-4ADB-859F-46B028BEBEE0}">
      <dsp:nvSpPr>
        <dsp:cNvPr id="0" name=""/>
        <dsp:cNvSpPr/>
      </dsp:nvSpPr>
      <dsp:spPr>
        <a:xfrm>
          <a:off x="7057800" y="1128438"/>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D00739-60BD-4168-8A50-7B0F54CAFDF5}">
      <dsp:nvSpPr>
        <dsp:cNvPr id="0" name=""/>
        <dsp:cNvSpPr/>
      </dsp:nvSpPr>
      <dsp:spPr>
        <a:xfrm>
          <a:off x="647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Material</a:t>
          </a:r>
          <a:endParaRPr lang="en-US" sz="2400" kern="1200"/>
        </a:p>
      </dsp:txBody>
      <dsp:txXfrm>
        <a:off x="6472800" y="2334438"/>
        <a:ext cx="1800000" cy="720000"/>
      </dsp:txXfrm>
    </dsp:sp>
    <dsp:sp modelId="{CB6C21AF-66E7-4659-B3AE-38767DF15A28}">
      <dsp:nvSpPr>
        <dsp:cNvPr id="0" name=""/>
        <dsp:cNvSpPr/>
      </dsp:nvSpPr>
      <dsp:spPr>
        <a:xfrm>
          <a:off x="8938800" y="89443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CEE48-630A-40F1-B394-36E59ED6F20F}">
      <dsp:nvSpPr>
        <dsp:cNvPr id="0" name=""/>
        <dsp:cNvSpPr/>
      </dsp:nvSpPr>
      <dsp:spPr>
        <a:xfrm>
          <a:off x="9172800" y="1128438"/>
          <a:ext cx="630000" cy="630000"/>
        </a:xfrm>
        <a:prstGeom prst="rect">
          <a:avLst/>
        </a:prstGeom>
        <a:blipFill>
          <a:blip xmlns:r="http://schemas.openxmlformats.org/officeDocument/2006/relationships"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8170B4-4F88-455A-8359-8974FDCC624F}">
      <dsp:nvSpPr>
        <dsp:cNvPr id="0" name=""/>
        <dsp:cNvSpPr/>
      </dsp:nvSpPr>
      <dsp:spPr>
        <a:xfrm>
          <a:off x="858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NZ" sz="2400" kern="1200"/>
            <a:t>Cost</a:t>
          </a:r>
          <a:endParaRPr lang="en-US" sz="2400" kern="1200"/>
        </a:p>
      </dsp:txBody>
      <dsp:txXfrm>
        <a:off x="8587800" y="2334438"/>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13EFE-9571-4559-8B4E-0A5B3AEBC83B}">
      <dsp:nvSpPr>
        <dsp:cNvPr id="0" name=""/>
        <dsp:cNvSpPr/>
      </dsp:nvSpPr>
      <dsp:spPr>
        <a:xfrm>
          <a:off x="112903" y="905003"/>
          <a:ext cx="900802" cy="9008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A7FAD-B994-4BA3-ACFB-9AA10EC0A7D0}">
      <dsp:nvSpPr>
        <dsp:cNvPr id="0" name=""/>
        <dsp:cNvSpPr/>
      </dsp:nvSpPr>
      <dsp:spPr>
        <a:xfrm>
          <a:off x="302071" y="1094171"/>
          <a:ext cx="522465" cy="522465"/>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9EB05-04BF-4CC2-B7CD-4AF35B0C32EC}">
      <dsp:nvSpPr>
        <dsp:cNvPr id="0" name=""/>
        <dsp:cNvSpPr/>
      </dsp:nvSpPr>
      <dsp:spPr>
        <a:xfrm>
          <a:off x="1206734" y="905003"/>
          <a:ext cx="2123319" cy="90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NZ" sz="2400" kern="1200"/>
            <a:t>Tasks</a:t>
          </a:r>
          <a:endParaRPr lang="en-US" sz="2400" kern="1200"/>
        </a:p>
      </dsp:txBody>
      <dsp:txXfrm>
        <a:off x="1206734" y="905003"/>
        <a:ext cx="2123319" cy="900802"/>
      </dsp:txXfrm>
    </dsp:sp>
    <dsp:sp modelId="{8B5115EC-1D0C-421E-9D71-28E83707C68F}">
      <dsp:nvSpPr>
        <dsp:cNvPr id="0" name=""/>
        <dsp:cNvSpPr/>
      </dsp:nvSpPr>
      <dsp:spPr>
        <a:xfrm>
          <a:off x="3700025" y="905003"/>
          <a:ext cx="900802" cy="9008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AAB91-46C4-4008-B52F-1D55025A1D0D}">
      <dsp:nvSpPr>
        <dsp:cNvPr id="0" name=""/>
        <dsp:cNvSpPr/>
      </dsp:nvSpPr>
      <dsp:spPr>
        <a:xfrm>
          <a:off x="3889193" y="1094171"/>
          <a:ext cx="522465" cy="522465"/>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A6302-CF5B-45F4-BF6F-9C86BC6B9439}">
      <dsp:nvSpPr>
        <dsp:cNvPr id="0" name=""/>
        <dsp:cNvSpPr/>
      </dsp:nvSpPr>
      <dsp:spPr>
        <a:xfrm>
          <a:off x="4793856" y="905003"/>
          <a:ext cx="2123319" cy="90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NZ" sz="2400" kern="1200"/>
            <a:t>Time</a:t>
          </a:r>
          <a:endParaRPr lang="en-US" sz="2400" kern="1200"/>
        </a:p>
      </dsp:txBody>
      <dsp:txXfrm>
        <a:off x="4793856" y="905003"/>
        <a:ext cx="2123319" cy="900802"/>
      </dsp:txXfrm>
    </dsp:sp>
    <dsp:sp modelId="{5F6D9018-B24C-4D68-884A-BBE5DABC63B8}">
      <dsp:nvSpPr>
        <dsp:cNvPr id="0" name=""/>
        <dsp:cNvSpPr/>
      </dsp:nvSpPr>
      <dsp:spPr>
        <a:xfrm>
          <a:off x="7287147" y="905003"/>
          <a:ext cx="900802" cy="9008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9101A-854B-4F1A-987D-0ACED33BAE08}">
      <dsp:nvSpPr>
        <dsp:cNvPr id="0" name=""/>
        <dsp:cNvSpPr/>
      </dsp:nvSpPr>
      <dsp:spPr>
        <a:xfrm>
          <a:off x="7476316" y="1094171"/>
          <a:ext cx="522465" cy="522465"/>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7C2C6-8A6B-404D-BAAF-6C4D69B0CAA2}">
      <dsp:nvSpPr>
        <dsp:cNvPr id="0" name=""/>
        <dsp:cNvSpPr/>
      </dsp:nvSpPr>
      <dsp:spPr>
        <a:xfrm>
          <a:off x="8380978" y="905003"/>
          <a:ext cx="2123319" cy="90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NZ" sz="2400" kern="1200"/>
            <a:t>People</a:t>
          </a:r>
          <a:endParaRPr lang="en-US" sz="2400" kern="1200"/>
        </a:p>
      </dsp:txBody>
      <dsp:txXfrm>
        <a:off x="8380978" y="905003"/>
        <a:ext cx="2123319" cy="900802"/>
      </dsp:txXfrm>
    </dsp:sp>
    <dsp:sp modelId="{1CD8BFA0-A49B-49F9-B13B-FF38BEA848D6}">
      <dsp:nvSpPr>
        <dsp:cNvPr id="0" name=""/>
        <dsp:cNvSpPr/>
      </dsp:nvSpPr>
      <dsp:spPr>
        <a:xfrm>
          <a:off x="112903" y="2545532"/>
          <a:ext cx="900802" cy="9008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8061F0-1A16-4AC0-AE61-93756F5D1667}">
      <dsp:nvSpPr>
        <dsp:cNvPr id="0" name=""/>
        <dsp:cNvSpPr/>
      </dsp:nvSpPr>
      <dsp:spPr>
        <a:xfrm>
          <a:off x="302071" y="2734701"/>
          <a:ext cx="522465" cy="522465"/>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DE98E-8D0C-463F-8AA9-062C349EA9C3}">
      <dsp:nvSpPr>
        <dsp:cNvPr id="0" name=""/>
        <dsp:cNvSpPr/>
      </dsp:nvSpPr>
      <dsp:spPr>
        <a:xfrm>
          <a:off x="1206734" y="2545532"/>
          <a:ext cx="2123319" cy="90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NZ" sz="2400" kern="1200"/>
            <a:t>Material</a:t>
          </a:r>
          <a:endParaRPr lang="en-US" sz="2400" kern="1200"/>
        </a:p>
      </dsp:txBody>
      <dsp:txXfrm>
        <a:off x="1206734" y="2545532"/>
        <a:ext cx="2123319" cy="900802"/>
      </dsp:txXfrm>
    </dsp:sp>
    <dsp:sp modelId="{8658D672-D0CD-4552-9C33-A3D511CFFB35}">
      <dsp:nvSpPr>
        <dsp:cNvPr id="0" name=""/>
        <dsp:cNvSpPr/>
      </dsp:nvSpPr>
      <dsp:spPr>
        <a:xfrm>
          <a:off x="3700025" y="2545532"/>
          <a:ext cx="900802" cy="9008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79CA9-B1A9-43AB-9410-5A6D5E770B77}">
      <dsp:nvSpPr>
        <dsp:cNvPr id="0" name=""/>
        <dsp:cNvSpPr/>
      </dsp:nvSpPr>
      <dsp:spPr>
        <a:xfrm>
          <a:off x="3889193" y="2734701"/>
          <a:ext cx="522465" cy="522465"/>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689C83-05F0-43F4-8C09-3AB76C2401F2}">
      <dsp:nvSpPr>
        <dsp:cNvPr id="0" name=""/>
        <dsp:cNvSpPr/>
      </dsp:nvSpPr>
      <dsp:spPr>
        <a:xfrm>
          <a:off x="4793856" y="2545532"/>
          <a:ext cx="2123319" cy="900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NZ" sz="2400" kern="1200"/>
            <a:t>Cost</a:t>
          </a:r>
          <a:endParaRPr lang="en-US" sz="2400" kern="1200"/>
        </a:p>
      </dsp:txBody>
      <dsp:txXfrm>
        <a:off x="4793856" y="2545532"/>
        <a:ext cx="2123319" cy="9008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44609-3091-41F0-BDBC-6DCE38743E0F}">
      <dsp:nvSpPr>
        <dsp:cNvPr id="0" name=""/>
        <dsp:cNvSpPr/>
      </dsp:nvSpPr>
      <dsp:spPr>
        <a:xfrm>
          <a:off x="679050" y="578168"/>
          <a:ext cx="1887187" cy="1887187"/>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F37DF-C021-4956-A2EE-CD186B8FC36A}">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FDAAC-A277-4A5C-8DFB-7E4933AA0CC2}">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NZ" sz="2700" kern="1200"/>
            <a:t>Profit increased</a:t>
          </a:r>
          <a:endParaRPr lang="en-US" sz="2700" kern="1200"/>
        </a:p>
      </dsp:txBody>
      <dsp:txXfrm>
        <a:off x="75768" y="3053169"/>
        <a:ext cx="3093750" cy="720000"/>
      </dsp:txXfrm>
    </dsp:sp>
    <dsp:sp modelId="{00D752E1-CBC9-4375-AFD2-F7AA07BE62A5}">
      <dsp:nvSpPr>
        <dsp:cNvPr id="0" name=""/>
        <dsp:cNvSpPr/>
      </dsp:nvSpPr>
      <dsp:spPr>
        <a:xfrm>
          <a:off x="4314206" y="578168"/>
          <a:ext cx="1887187" cy="1887187"/>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A3D5E-92B3-425B-9044-8CA0E108BB1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2CD8AA-F86E-4613-96C5-5EC79B4F1B1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NZ" sz="2700" kern="1200"/>
            <a:t>Revenue decreased</a:t>
          </a:r>
          <a:endParaRPr lang="en-US" sz="2700" kern="1200"/>
        </a:p>
      </dsp:txBody>
      <dsp:txXfrm>
        <a:off x="3710925" y="3053169"/>
        <a:ext cx="3093750" cy="720000"/>
      </dsp:txXfrm>
    </dsp:sp>
    <dsp:sp modelId="{3B1C3EAF-6D2D-47D0-9B1F-7533F3B27F06}">
      <dsp:nvSpPr>
        <dsp:cNvPr id="0" name=""/>
        <dsp:cNvSpPr/>
      </dsp:nvSpPr>
      <dsp:spPr>
        <a:xfrm>
          <a:off x="7949362" y="578168"/>
          <a:ext cx="1887187" cy="1887187"/>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94CDB-3B2C-4E0D-8B25-514B9BB32D2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47CCD-E060-4975-9EDF-8656AC81A60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NZ" sz="2700" kern="1200"/>
            <a:t>Quality is same</a:t>
          </a:r>
          <a:endParaRPr lang="en-US" sz="2700" kern="1200"/>
        </a:p>
      </dsp:txBody>
      <dsp:txXfrm>
        <a:off x="7346081" y="3053169"/>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40B24-E909-45D1-8AAC-8A90AEA93DC5}">
      <dsp:nvSpPr>
        <dsp:cNvPr id="0" name=""/>
        <dsp:cNvSpPr/>
      </dsp:nvSpPr>
      <dsp:spPr>
        <a:xfrm>
          <a:off x="0" y="4300"/>
          <a:ext cx="5257800" cy="916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72E230-5BC4-4748-B482-CED6AD44B780}">
      <dsp:nvSpPr>
        <dsp:cNvPr id="0" name=""/>
        <dsp:cNvSpPr/>
      </dsp:nvSpPr>
      <dsp:spPr>
        <a:xfrm>
          <a:off x="277094" y="210403"/>
          <a:ext cx="503807" cy="503807"/>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B5C5FC-47FD-4E02-B524-67529156A340}">
      <dsp:nvSpPr>
        <dsp:cNvPr id="0" name=""/>
        <dsp:cNvSpPr/>
      </dsp:nvSpPr>
      <dsp:spPr>
        <a:xfrm>
          <a:off x="1057996" y="4300"/>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NZ" sz="1900" kern="1200"/>
            <a:t>Explore</a:t>
          </a:r>
          <a:endParaRPr lang="en-US" sz="1900" kern="1200"/>
        </a:p>
      </dsp:txBody>
      <dsp:txXfrm>
        <a:off x="1057996" y="4300"/>
        <a:ext cx="4199803" cy="916014"/>
      </dsp:txXfrm>
    </dsp:sp>
    <dsp:sp modelId="{CBE7BC19-52A2-4464-A371-F632A3062CCE}">
      <dsp:nvSpPr>
        <dsp:cNvPr id="0" name=""/>
        <dsp:cNvSpPr/>
      </dsp:nvSpPr>
      <dsp:spPr>
        <a:xfrm>
          <a:off x="0" y="1149318"/>
          <a:ext cx="5257800" cy="9160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BB132-205E-4ADA-8FE0-BE8A8888757C}">
      <dsp:nvSpPr>
        <dsp:cNvPr id="0" name=""/>
        <dsp:cNvSpPr/>
      </dsp:nvSpPr>
      <dsp:spPr>
        <a:xfrm>
          <a:off x="277094" y="1355421"/>
          <a:ext cx="503807" cy="503807"/>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63CBF7-70D6-45D6-A3E6-38AFEE28A87D}">
      <dsp:nvSpPr>
        <dsp:cNvPr id="0" name=""/>
        <dsp:cNvSpPr/>
      </dsp:nvSpPr>
      <dsp:spPr>
        <a:xfrm>
          <a:off x="1057996" y="1149318"/>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NZ" sz="1900" kern="1200"/>
            <a:t>Learn</a:t>
          </a:r>
          <a:endParaRPr lang="en-US" sz="1900" kern="1200"/>
        </a:p>
      </dsp:txBody>
      <dsp:txXfrm>
        <a:off x="1057996" y="1149318"/>
        <a:ext cx="4199803" cy="916014"/>
      </dsp:txXfrm>
    </dsp:sp>
    <dsp:sp modelId="{AD263818-BD14-4E0D-B834-CDC6DA2EA1CB}">
      <dsp:nvSpPr>
        <dsp:cNvPr id="0" name=""/>
        <dsp:cNvSpPr/>
      </dsp:nvSpPr>
      <dsp:spPr>
        <a:xfrm>
          <a:off x="0" y="2294336"/>
          <a:ext cx="5257800" cy="9160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8EDF7-715E-4BFD-A8BC-C2971E214DF6}">
      <dsp:nvSpPr>
        <dsp:cNvPr id="0" name=""/>
        <dsp:cNvSpPr/>
      </dsp:nvSpPr>
      <dsp:spPr>
        <a:xfrm>
          <a:off x="277094" y="2500440"/>
          <a:ext cx="503807" cy="503807"/>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602DD-03D0-4E58-B5A8-C5E0110F5E26}">
      <dsp:nvSpPr>
        <dsp:cNvPr id="0" name=""/>
        <dsp:cNvSpPr/>
      </dsp:nvSpPr>
      <dsp:spPr>
        <a:xfrm>
          <a:off x="1057996" y="2294336"/>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NZ" sz="1900" kern="1200"/>
            <a:t>Apply</a:t>
          </a:r>
          <a:endParaRPr lang="en-US" sz="1900" kern="1200"/>
        </a:p>
      </dsp:txBody>
      <dsp:txXfrm>
        <a:off x="1057996" y="2294336"/>
        <a:ext cx="4199803" cy="916014"/>
      </dsp:txXfrm>
    </dsp:sp>
    <dsp:sp modelId="{652FCC2E-B622-4322-A33A-B5E7D781C322}">
      <dsp:nvSpPr>
        <dsp:cNvPr id="0" name=""/>
        <dsp:cNvSpPr/>
      </dsp:nvSpPr>
      <dsp:spPr>
        <a:xfrm>
          <a:off x="0" y="3439354"/>
          <a:ext cx="525780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0BBAF-B4CE-448D-B838-26AB6CF00F29}">
      <dsp:nvSpPr>
        <dsp:cNvPr id="0" name=""/>
        <dsp:cNvSpPr/>
      </dsp:nvSpPr>
      <dsp:spPr>
        <a:xfrm>
          <a:off x="277094" y="3645458"/>
          <a:ext cx="503807" cy="503807"/>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CA37A1-46AA-4CFF-BA3A-70225D1AD157}">
      <dsp:nvSpPr>
        <dsp:cNvPr id="0" name=""/>
        <dsp:cNvSpPr/>
      </dsp:nvSpPr>
      <dsp:spPr>
        <a:xfrm>
          <a:off x="1057996" y="3439354"/>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NZ" sz="1900" kern="1200"/>
            <a:t>Share</a:t>
          </a:r>
          <a:endParaRPr lang="en-US" sz="1900" kern="1200"/>
        </a:p>
      </dsp:txBody>
      <dsp:txXfrm>
        <a:off x="1057996" y="3439354"/>
        <a:ext cx="4199803" cy="916014"/>
      </dsp:txXfrm>
    </dsp:sp>
    <dsp:sp modelId="{F464E051-E9F2-4CCB-8A79-CFF54CA7C2C0}">
      <dsp:nvSpPr>
        <dsp:cNvPr id="0" name=""/>
        <dsp:cNvSpPr/>
      </dsp:nvSpPr>
      <dsp:spPr>
        <a:xfrm>
          <a:off x="0" y="4584372"/>
          <a:ext cx="5257800" cy="91601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BB4B47-0557-4DDF-8029-D082FC1D058E}">
      <dsp:nvSpPr>
        <dsp:cNvPr id="0" name=""/>
        <dsp:cNvSpPr/>
      </dsp:nvSpPr>
      <dsp:spPr>
        <a:xfrm>
          <a:off x="277094" y="4790476"/>
          <a:ext cx="503807" cy="503807"/>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F0CBB-A514-4CF4-9101-197AC3A5A074}">
      <dsp:nvSpPr>
        <dsp:cNvPr id="0" name=""/>
        <dsp:cNvSpPr/>
      </dsp:nvSpPr>
      <dsp:spPr>
        <a:xfrm>
          <a:off x="1057996" y="4584372"/>
          <a:ext cx="419980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NZ" sz="1900" kern="1200"/>
            <a:t>Grow</a:t>
          </a:r>
          <a:endParaRPr lang="en-US" sz="1900" kern="1200"/>
        </a:p>
      </dsp:txBody>
      <dsp:txXfrm>
        <a:off x="1057996" y="4584372"/>
        <a:ext cx="4199803" cy="9160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04019-982D-40DE-823B-119808BE0B3B}">
      <dsp:nvSpPr>
        <dsp:cNvPr id="0" name=""/>
        <dsp:cNvSpPr/>
      </dsp:nvSpPr>
      <dsp:spPr>
        <a:xfrm>
          <a:off x="478800" y="1095669"/>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1E428-F11C-4E2C-8FF6-C65FFC5D608B}">
      <dsp:nvSpPr>
        <dsp:cNvPr id="0" name=""/>
        <dsp:cNvSpPr/>
      </dsp:nvSpPr>
      <dsp:spPr>
        <a:xfrm>
          <a:off x="712800" y="1329669"/>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F3079C-6881-4610-ABB9-AA1A97984F5F}">
      <dsp:nvSpPr>
        <dsp:cNvPr id="0" name=""/>
        <dsp:cNvSpPr/>
      </dsp:nvSpPr>
      <dsp:spPr>
        <a:xfrm>
          <a:off x="12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Z" sz="2400" kern="1200"/>
            <a:t>Explore</a:t>
          </a:r>
          <a:endParaRPr lang="en-US" sz="2400" kern="1200"/>
        </a:p>
      </dsp:txBody>
      <dsp:txXfrm>
        <a:off x="127800" y="2535669"/>
        <a:ext cx="1800000" cy="720000"/>
      </dsp:txXfrm>
    </dsp:sp>
    <dsp:sp modelId="{8D4D678C-E5D6-4DA6-8482-B041E87895CB}">
      <dsp:nvSpPr>
        <dsp:cNvPr id="0" name=""/>
        <dsp:cNvSpPr/>
      </dsp:nvSpPr>
      <dsp:spPr>
        <a:xfrm>
          <a:off x="2593800" y="1095669"/>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FE796-84FA-4DFE-96C7-A37685FCCB13}">
      <dsp:nvSpPr>
        <dsp:cNvPr id="0" name=""/>
        <dsp:cNvSpPr/>
      </dsp:nvSpPr>
      <dsp:spPr>
        <a:xfrm>
          <a:off x="2827800" y="1329668"/>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40D00F-4225-4AE1-940C-1A348FBF15DF}">
      <dsp:nvSpPr>
        <dsp:cNvPr id="0" name=""/>
        <dsp:cNvSpPr/>
      </dsp:nvSpPr>
      <dsp:spPr>
        <a:xfrm>
          <a:off x="224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Z" sz="2400" kern="1200"/>
            <a:t>Learn</a:t>
          </a:r>
          <a:endParaRPr lang="en-US" sz="2400" kern="1200"/>
        </a:p>
      </dsp:txBody>
      <dsp:txXfrm>
        <a:off x="2242800" y="2535669"/>
        <a:ext cx="1800000" cy="720000"/>
      </dsp:txXfrm>
    </dsp:sp>
    <dsp:sp modelId="{A365AEC5-D75C-4A7A-AE1C-9C9387311A60}">
      <dsp:nvSpPr>
        <dsp:cNvPr id="0" name=""/>
        <dsp:cNvSpPr/>
      </dsp:nvSpPr>
      <dsp:spPr>
        <a:xfrm>
          <a:off x="4708800" y="1095669"/>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7609F-AF3B-46FD-A075-9A8585BE71A2}">
      <dsp:nvSpPr>
        <dsp:cNvPr id="0" name=""/>
        <dsp:cNvSpPr/>
      </dsp:nvSpPr>
      <dsp:spPr>
        <a:xfrm>
          <a:off x="4942800" y="1329668"/>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E3B3F8-C922-47BB-ADA2-3BC68D25577B}">
      <dsp:nvSpPr>
        <dsp:cNvPr id="0" name=""/>
        <dsp:cNvSpPr/>
      </dsp:nvSpPr>
      <dsp:spPr>
        <a:xfrm>
          <a:off x="435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Z" sz="2400" kern="1200"/>
            <a:t>Apply</a:t>
          </a:r>
          <a:endParaRPr lang="en-US" sz="2400" kern="1200"/>
        </a:p>
      </dsp:txBody>
      <dsp:txXfrm>
        <a:off x="4357800" y="2535669"/>
        <a:ext cx="1800000" cy="720000"/>
      </dsp:txXfrm>
    </dsp:sp>
    <dsp:sp modelId="{59B7DAA7-BF6C-4821-8463-BCE55FA70C2A}">
      <dsp:nvSpPr>
        <dsp:cNvPr id="0" name=""/>
        <dsp:cNvSpPr/>
      </dsp:nvSpPr>
      <dsp:spPr>
        <a:xfrm>
          <a:off x="6823800" y="1095669"/>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5FACA-22CA-4AC6-81A1-58BE737F3F70}">
      <dsp:nvSpPr>
        <dsp:cNvPr id="0" name=""/>
        <dsp:cNvSpPr/>
      </dsp:nvSpPr>
      <dsp:spPr>
        <a:xfrm>
          <a:off x="7057800" y="1329668"/>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FB816-E1D4-4309-BC9B-76E712B27468}">
      <dsp:nvSpPr>
        <dsp:cNvPr id="0" name=""/>
        <dsp:cNvSpPr/>
      </dsp:nvSpPr>
      <dsp:spPr>
        <a:xfrm>
          <a:off x="6472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Z" sz="2400" kern="1200"/>
            <a:t>Share</a:t>
          </a:r>
          <a:endParaRPr lang="en-US" sz="2400" kern="1200"/>
        </a:p>
      </dsp:txBody>
      <dsp:txXfrm>
        <a:off x="6472800" y="2535669"/>
        <a:ext cx="1800000" cy="720000"/>
      </dsp:txXfrm>
    </dsp:sp>
    <dsp:sp modelId="{879F5459-67C7-4413-9DEE-0F5D40A019D9}">
      <dsp:nvSpPr>
        <dsp:cNvPr id="0" name=""/>
        <dsp:cNvSpPr/>
      </dsp:nvSpPr>
      <dsp:spPr>
        <a:xfrm>
          <a:off x="8938800" y="1095669"/>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7D029-C3AE-438D-9F54-A95E6BA549D0}">
      <dsp:nvSpPr>
        <dsp:cNvPr id="0" name=""/>
        <dsp:cNvSpPr/>
      </dsp:nvSpPr>
      <dsp:spPr>
        <a:xfrm>
          <a:off x="9172800" y="1329668"/>
          <a:ext cx="630000" cy="630000"/>
        </a:xfrm>
        <a:prstGeom prst="rect">
          <a:avLst/>
        </a:prstGeom>
        <a:blipFill>
          <a:blip xmlns:r="http://schemas.openxmlformats.org/officeDocument/2006/relationships"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F2F848-F178-4218-AB21-4EC336E23E1E}">
      <dsp:nvSpPr>
        <dsp:cNvPr id="0" name=""/>
        <dsp:cNvSpPr/>
      </dsp:nvSpPr>
      <dsp:spPr>
        <a:xfrm>
          <a:off x="8587800" y="253566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NZ" sz="2400" kern="1200"/>
            <a:t>Grow</a:t>
          </a:r>
          <a:endParaRPr lang="en-US" sz="2400" kern="1200"/>
        </a:p>
      </dsp:txBody>
      <dsp:txXfrm>
        <a:off x="8587800" y="2535669"/>
        <a:ext cx="18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E85D6-214B-4BFC-9EF4-EE3949CC430D}">
      <dsp:nvSpPr>
        <dsp:cNvPr id="0" name=""/>
        <dsp:cNvSpPr/>
      </dsp:nvSpPr>
      <dsp:spPr>
        <a:xfrm>
          <a:off x="4641651" y="637"/>
          <a:ext cx="1232296" cy="123229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Explore</a:t>
          </a:r>
          <a:endParaRPr lang="en-US" sz="2100" kern="1200"/>
        </a:p>
      </dsp:txBody>
      <dsp:txXfrm>
        <a:off x="4822117" y="181103"/>
        <a:ext cx="871364" cy="871364"/>
      </dsp:txXfrm>
    </dsp:sp>
    <dsp:sp modelId="{D45C5366-EEC1-45F9-AB84-CE20213211AE}">
      <dsp:nvSpPr>
        <dsp:cNvPr id="0" name=""/>
        <dsp:cNvSpPr/>
      </dsp:nvSpPr>
      <dsp:spPr>
        <a:xfrm rot="2160000">
          <a:off x="5834998" y="947192"/>
          <a:ext cx="327569" cy="41590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844382" y="1001491"/>
        <a:ext cx="229298" cy="249540"/>
      </dsp:txXfrm>
    </dsp:sp>
    <dsp:sp modelId="{D1063DE6-BDD3-4434-9888-CA33FAD5C40E}">
      <dsp:nvSpPr>
        <dsp:cNvPr id="0" name=""/>
        <dsp:cNvSpPr/>
      </dsp:nvSpPr>
      <dsp:spPr>
        <a:xfrm>
          <a:off x="6138618" y="1088248"/>
          <a:ext cx="1232296" cy="123229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Learn</a:t>
          </a:r>
          <a:endParaRPr lang="en-US" sz="2100" kern="1200"/>
        </a:p>
      </dsp:txBody>
      <dsp:txXfrm>
        <a:off x="6319084" y="1268714"/>
        <a:ext cx="871364" cy="871364"/>
      </dsp:txXfrm>
    </dsp:sp>
    <dsp:sp modelId="{3522E2E2-5775-41DF-98D4-2F8591F9FE01}">
      <dsp:nvSpPr>
        <dsp:cNvPr id="0" name=""/>
        <dsp:cNvSpPr/>
      </dsp:nvSpPr>
      <dsp:spPr>
        <a:xfrm rot="6480000">
          <a:off x="6307951" y="2367525"/>
          <a:ext cx="327569" cy="41590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372270" y="2403974"/>
        <a:ext cx="229298" cy="249540"/>
      </dsp:txXfrm>
    </dsp:sp>
    <dsp:sp modelId="{9B5ADE22-0B47-46F3-88DE-17CD5A4B3EED}">
      <dsp:nvSpPr>
        <dsp:cNvPr id="0" name=""/>
        <dsp:cNvSpPr/>
      </dsp:nvSpPr>
      <dsp:spPr>
        <a:xfrm>
          <a:off x="5566828" y="2848039"/>
          <a:ext cx="1232296" cy="123229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Apply</a:t>
          </a:r>
          <a:endParaRPr lang="en-US" sz="2100" kern="1200"/>
        </a:p>
      </dsp:txBody>
      <dsp:txXfrm>
        <a:off x="5747294" y="3028505"/>
        <a:ext cx="871364" cy="871364"/>
      </dsp:txXfrm>
    </dsp:sp>
    <dsp:sp modelId="{CA83F9BD-9DA2-4F1D-B0CF-71277C3CF549}">
      <dsp:nvSpPr>
        <dsp:cNvPr id="0" name=""/>
        <dsp:cNvSpPr/>
      </dsp:nvSpPr>
      <dsp:spPr>
        <a:xfrm rot="10800000">
          <a:off x="5103285" y="3256237"/>
          <a:ext cx="327569" cy="4159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5201556" y="3339417"/>
        <a:ext cx="229298" cy="249540"/>
      </dsp:txXfrm>
    </dsp:sp>
    <dsp:sp modelId="{65D4F691-7D52-4037-ABBD-170F41632368}">
      <dsp:nvSpPr>
        <dsp:cNvPr id="0" name=""/>
        <dsp:cNvSpPr/>
      </dsp:nvSpPr>
      <dsp:spPr>
        <a:xfrm>
          <a:off x="3716474" y="2848039"/>
          <a:ext cx="1232296" cy="123229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Share</a:t>
          </a:r>
          <a:endParaRPr lang="en-US" sz="2100" kern="1200"/>
        </a:p>
      </dsp:txBody>
      <dsp:txXfrm>
        <a:off x="3896940" y="3028505"/>
        <a:ext cx="871364" cy="871364"/>
      </dsp:txXfrm>
    </dsp:sp>
    <dsp:sp modelId="{40EA7A68-FCDC-499A-BCEF-8A0CDB522E7E}">
      <dsp:nvSpPr>
        <dsp:cNvPr id="0" name=""/>
        <dsp:cNvSpPr/>
      </dsp:nvSpPr>
      <dsp:spPr>
        <a:xfrm rot="15120000">
          <a:off x="3885807" y="2385159"/>
          <a:ext cx="327569" cy="41590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950126" y="2515070"/>
        <a:ext cx="229298" cy="249540"/>
      </dsp:txXfrm>
    </dsp:sp>
    <dsp:sp modelId="{CED863F3-F9E8-4513-90AA-AB4569EE253D}">
      <dsp:nvSpPr>
        <dsp:cNvPr id="0" name=""/>
        <dsp:cNvSpPr/>
      </dsp:nvSpPr>
      <dsp:spPr>
        <a:xfrm>
          <a:off x="3144684" y="1088248"/>
          <a:ext cx="1232296" cy="123229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NZ" sz="2100" kern="1200"/>
            <a:t>Grow</a:t>
          </a:r>
          <a:endParaRPr lang="en-US" sz="2100" kern="1200"/>
        </a:p>
      </dsp:txBody>
      <dsp:txXfrm>
        <a:off x="3325150" y="1268714"/>
        <a:ext cx="871364" cy="871364"/>
      </dsp:txXfrm>
    </dsp:sp>
    <dsp:sp modelId="{CA378883-8E8E-4AF0-90E2-2CA4210FE86C}">
      <dsp:nvSpPr>
        <dsp:cNvPr id="0" name=""/>
        <dsp:cNvSpPr/>
      </dsp:nvSpPr>
      <dsp:spPr>
        <a:xfrm rot="19440000">
          <a:off x="4338031" y="958090"/>
          <a:ext cx="327569" cy="415900"/>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7415" y="1070151"/>
        <a:ext cx="229298" cy="249540"/>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67CE-B206-41F1-A696-8E950EB1C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5E7E67B-C3FE-472B-934D-038B7933B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60DB69C-3EDB-4D18-96A5-D92DC6C3EAAD}"/>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5" name="Footer Placeholder 4">
            <a:extLst>
              <a:ext uri="{FF2B5EF4-FFF2-40B4-BE49-F238E27FC236}">
                <a16:creationId xmlns:a16="http://schemas.microsoft.com/office/drawing/2014/main" id="{61D59CCA-FF64-4B3B-8A6D-27F0C1026A0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7FF60B8-2BDB-4F81-AC0F-57E6584300D2}"/>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419623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F278-80AB-4A07-B669-6FEA7B64B99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AD1286D-EE99-4526-8E24-9291B3BD6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F8C3711-C3FD-4954-B6FC-BCAC35F4C412}"/>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5" name="Footer Placeholder 4">
            <a:extLst>
              <a:ext uri="{FF2B5EF4-FFF2-40B4-BE49-F238E27FC236}">
                <a16:creationId xmlns:a16="http://schemas.microsoft.com/office/drawing/2014/main" id="{82D5E580-D495-4E22-95EC-B60E6DD70CE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F884E66-788B-40C2-9A22-EDE794CDCB0D}"/>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137331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676D4-47B3-44B1-881C-963C73EAD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E36B740-03DA-4295-9C19-7C00F585B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1086CAD-0CFB-4002-BB93-38B32743B2D7}"/>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5" name="Footer Placeholder 4">
            <a:extLst>
              <a:ext uri="{FF2B5EF4-FFF2-40B4-BE49-F238E27FC236}">
                <a16:creationId xmlns:a16="http://schemas.microsoft.com/office/drawing/2014/main" id="{FE2BC71E-C6B6-49F7-B340-B90B93DFD1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A918585-FC08-419A-B784-375BB767B6CF}"/>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405548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C1D7-0194-4167-AC5A-D375604BF37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3B26AB1-6B2D-46B7-99DA-0316C1272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4A32775-6605-4DA2-8484-BADBCDFC0B54}"/>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5" name="Footer Placeholder 4">
            <a:extLst>
              <a:ext uri="{FF2B5EF4-FFF2-40B4-BE49-F238E27FC236}">
                <a16:creationId xmlns:a16="http://schemas.microsoft.com/office/drawing/2014/main" id="{87DBC58C-1E7A-4F54-8955-CBB02FD6F7E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5C89C8-3E92-49B2-887D-30E45D0D99D7}"/>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15816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4EB4-86E1-43A4-A5F3-60C0A01035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FB77AA2-B951-47DB-975B-766D76538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7EA2DC-DDEC-4543-A875-0560B668DE6E}"/>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5" name="Footer Placeholder 4">
            <a:extLst>
              <a:ext uri="{FF2B5EF4-FFF2-40B4-BE49-F238E27FC236}">
                <a16:creationId xmlns:a16="http://schemas.microsoft.com/office/drawing/2014/main" id="{A67CB723-39B0-4BF3-B3D3-E92C15EB9FD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B8D79B6-7DE2-4EF0-B225-FD94F7D04F09}"/>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27787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9620-889E-4289-AF59-51CE5172E29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703A39E-900B-4CB8-874F-3157DB25F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9467DEA-D0FF-4181-A6E7-B3681F7A6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B19EE02-39F6-4A64-826F-45EE2ACFEA4A}"/>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6" name="Footer Placeholder 5">
            <a:extLst>
              <a:ext uri="{FF2B5EF4-FFF2-40B4-BE49-F238E27FC236}">
                <a16:creationId xmlns:a16="http://schemas.microsoft.com/office/drawing/2014/main" id="{0AB14FF9-6119-4D4B-A26C-758284074EA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8BD3C22-18EC-450E-9C31-E80427C1FDD4}"/>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178025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A843-0E88-4209-BABC-3035323707F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E229255-B45E-4E9A-A404-31C9ECA9C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F8935-74AE-4340-ABA1-B7CC8049C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C0901796-72F0-4F47-9D56-1195A0ADE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A27F7-D30D-4E41-878E-DC74A5301C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2ADEE6C3-2F1C-48FE-A05C-AB51FA5949DC}"/>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8" name="Footer Placeholder 7">
            <a:extLst>
              <a:ext uri="{FF2B5EF4-FFF2-40B4-BE49-F238E27FC236}">
                <a16:creationId xmlns:a16="http://schemas.microsoft.com/office/drawing/2014/main" id="{29C2F8B3-DAD8-4B1C-B413-15515A53CB6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6DDAF25-9A41-4F0A-A564-68C36FF60C23}"/>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393273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AAF1-6BD2-4AD6-83EC-0C159C334286}"/>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1D88C29-2524-479B-B31A-D32BBA3E2D19}"/>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4" name="Footer Placeholder 3">
            <a:extLst>
              <a:ext uri="{FF2B5EF4-FFF2-40B4-BE49-F238E27FC236}">
                <a16:creationId xmlns:a16="http://schemas.microsoft.com/office/drawing/2014/main" id="{CB92337C-EFE9-4446-80EB-A4A4640C9E7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4FD5151-44A2-41AC-9023-A10DFED425B2}"/>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47464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8C58B-41CA-43A2-8950-C9831FE4EC11}"/>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3" name="Footer Placeholder 2">
            <a:extLst>
              <a:ext uri="{FF2B5EF4-FFF2-40B4-BE49-F238E27FC236}">
                <a16:creationId xmlns:a16="http://schemas.microsoft.com/office/drawing/2014/main" id="{B5237F1C-BD23-416E-878F-261F59ABD48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A598624-09A1-4C3C-A482-701EA2935AF0}"/>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709847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034-21E4-4221-B377-4DFF4D718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9D70B193-4EC6-4160-8B5C-250FC75E6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9BBC6C49-595C-418F-8667-9856B5F2D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231AE-59DA-43F0-A38E-17DABEEC266F}"/>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6" name="Footer Placeholder 5">
            <a:extLst>
              <a:ext uri="{FF2B5EF4-FFF2-40B4-BE49-F238E27FC236}">
                <a16:creationId xmlns:a16="http://schemas.microsoft.com/office/drawing/2014/main" id="{AE66B5BC-86DC-469D-A029-F574F7208C8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4FDDE60-B770-4718-B0D5-A6A222A17879}"/>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503544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64A5-7DD5-4008-A835-71EA0062F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CF20676B-B4D7-4653-8D74-5A8AADFDF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64D1272-5984-4D93-A586-3CE5759FC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39765-D856-4383-B7F9-1384CAC84942}"/>
              </a:ext>
            </a:extLst>
          </p:cNvPr>
          <p:cNvSpPr>
            <a:spLocks noGrp="1"/>
          </p:cNvSpPr>
          <p:nvPr>
            <p:ph type="dt" sz="half" idx="10"/>
          </p:nvPr>
        </p:nvSpPr>
        <p:spPr/>
        <p:txBody>
          <a:bodyPr/>
          <a:lstStyle/>
          <a:p>
            <a:fld id="{CC92485B-5361-4AC0-9C86-DAC2AF1036C3}" type="datetimeFigureOut">
              <a:rPr lang="en-NZ" smtClean="0"/>
              <a:t>8/06/2021</a:t>
            </a:fld>
            <a:endParaRPr lang="en-NZ"/>
          </a:p>
        </p:txBody>
      </p:sp>
      <p:sp>
        <p:nvSpPr>
          <p:cNvPr id="6" name="Footer Placeholder 5">
            <a:extLst>
              <a:ext uri="{FF2B5EF4-FFF2-40B4-BE49-F238E27FC236}">
                <a16:creationId xmlns:a16="http://schemas.microsoft.com/office/drawing/2014/main" id="{EF7B7815-3A12-46A4-B4B9-F9E5B002ACA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559C38C-E3D6-434E-8432-4241E46FECA0}"/>
              </a:ext>
            </a:extLst>
          </p:cNvPr>
          <p:cNvSpPr>
            <a:spLocks noGrp="1"/>
          </p:cNvSpPr>
          <p:nvPr>
            <p:ph type="sldNum" sz="quarter" idx="12"/>
          </p:nvPr>
        </p:nvSpPr>
        <p:spPr/>
        <p:txBody>
          <a:bodyPr/>
          <a:lstStyle/>
          <a:p>
            <a:fld id="{8D697411-46A8-4F25-BDD1-B3FE8A55A593}" type="slidenum">
              <a:rPr lang="en-NZ" smtClean="0"/>
              <a:t>‹#›</a:t>
            </a:fld>
            <a:endParaRPr lang="en-NZ"/>
          </a:p>
        </p:txBody>
      </p:sp>
    </p:spTree>
    <p:extLst>
      <p:ext uri="{BB962C8B-B14F-4D97-AF65-F5344CB8AC3E}">
        <p14:creationId xmlns:p14="http://schemas.microsoft.com/office/powerpoint/2010/main" val="401334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3AE11-03B1-47E0-8B66-EF7F1EF891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B83956E-E2A8-47D9-9F5A-C31040D5C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FB2A9AD-D842-4AE7-A0EF-CB888D24B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2485B-5361-4AC0-9C86-DAC2AF1036C3}" type="datetimeFigureOut">
              <a:rPr lang="en-NZ" smtClean="0"/>
              <a:t>8/06/2021</a:t>
            </a:fld>
            <a:endParaRPr lang="en-NZ"/>
          </a:p>
        </p:txBody>
      </p:sp>
      <p:sp>
        <p:nvSpPr>
          <p:cNvPr id="5" name="Footer Placeholder 4">
            <a:extLst>
              <a:ext uri="{FF2B5EF4-FFF2-40B4-BE49-F238E27FC236}">
                <a16:creationId xmlns:a16="http://schemas.microsoft.com/office/drawing/2014/main" id="{F3C49DA0-7A96-47E6-859F-560E347ED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A2D2C4D-3EF2-43C5-AE19-D01022B0D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97411-46A8-4F25-BDD1-B3FE8A55A593}" type="slidenum">
              <a:rPr lang="en-NZ" smtClean="0"/>
              <a:t>‹#›</a:t>
            </a:fld>
            <a:endParaRPr lang="en-NZ"/>
          </a:p>
        </p:txBody>
      </p:sp>
    </p:spTree>
    <p:extLst>
      <p:ext uri="{BB962C8B-B14F-4D97-AF65-F5344CB8AC3E}">
        <p14:creationId xmlns:p14="http://schemas.microsoft.com/office/powerpoint/2010/main" val="1360503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diagramLayout" Target="../diagrams/layout4.xml"/><Relationship Id="rId7" Type="http://schemas.openxmlformats.org/officeDocument/2006/relationships/image" Target="../media/image3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s>
</file>

<file path=ppt/slides/_rels/slide3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image" Target="../media/image76.jpeg"/><Relationship Id="rId5" Type="http://schemas.openxmlformats.org/officeDocument/2006/relationships/image" Target="../media/image75.jpeg"/><Relationship Id="rId4" Type="http://schemas.openxmlformats.org/officeDocument/2006/relationships/image" Target="../media/image7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E0E7-DCBA-4366-AF49-C0F284859B7F}"/>
              </a:ext>
            </a:extLst>
          </p:cNvPr>
          <p:cNvSpPr>
            <a:spLocks noGrp="1"/>
          </p:cNvSpPr>
          <p:nvPr>
            <p:ph type="ctrTitle"/>
          </p:nvPr>
        </p:nvSpPr>
        <p:spPr/>
        <p:txBody>
          <a:bodyPr/>
          <a:lstStyle/>
          <a:p>
            <a:r>
              <a:rPr lang="en-US" dirty="0"/>
              <a:t>Design Ideas</a:t>
            </a:r>
          </a:p>
        </p:txBody>
      </p:sp>
      <p:pic>
        <p:nvPicPr>
          <p:cNvPr id="5" name="Picture 4">
            <a:extLst>
              <a:ext uri="{FF2B5EF4-FFF2-40B4-BE49-F238E27FC236}">
                <a16:creationId xmlns:a16="http://schemas.microsoft.com/office/drawing/2014/main" id="{32B4B706-DF84-4964-B177-0A675B5BC50D}"/>
              </a:ext>
            </a:extLst>
          </p:cNvPr>
          <p:cNvPicPr>
            <a:picLocks noChangeAspect="1"/>
          </p:cNvPicPr>
          <p:nvPr/>
        </p:nvPicPr>
        <p:blipFill>
          <a:blip r:embed="rId2"/>
          <a:stretch>
            <a:fillRect/>
          </a:stretch>
        </p:blipFill>
        <p:spPr>
          <a:xfrm>
            <a:off x="5058001" y="878992"/>
            <a:ext cx="1037999" cy="1442415"/>
          </a:xfrm>
          <a:prstGeom prst="rect">
            <a:avLst/>
          </a:prstGeom>
        </p:spPr>
      </p:pic>
      <p:pic>
        <p:nvPicPr>
          <p:cNvPr id="7" name="Picture 6">
            <a:extLst>
              <a:ext uri="{FF2B5EF4-FFF2-40B4-BE49-F238E27FC236}">
                <a16:creationId xmlns:a16="http://schemas.microsoft.com/office/drawing/2014/main" id="{412D38B9-510C-4307-BB50-4BB4EBB1616C}"/>
              </a:ext>
            </a:extLst>
          </p:cNvPr>
          <p:cNvPicPr>
            <a:picLocks noChangeAspect="1"/>
          </p:cNvPicPr>
          <p:nvPr/>
        </p:nvPicPr>
        <p:blipFill>
          <a:blip r:embed="rId3"/>
          <a:stretch>
            <a:fillRect/>
          </a:stretch>
        </p:blipFill>
        <p:spPr>
          <a:xfrm>
            <a:off x="6096000" y="878991"/>
            <a:ext cx="1018849" cy="1442415"/>
          </a:xfrm>
          <a:prstGeom prst="rect">
            <a:avLst/>
          </a:prstGeom>
        </p:spPr>
      </p:pic>
      <p:sp>
        <p:nvSpPr>
          <p:cNvPr id="9" name="Title 1">
            <a:extLst>
              <a:ext uri="{FF2B5EF4-FFF2-40B4-BE49-F238E27FC236}">
                <a16:creationId xmlns:a16="http://schemas.microsoft.com/office/drawing/2014/main" id="{2947FA6D-21D9-4298-959E-1703049D936C}"/>
              </a:ext>
            </a:extLst>
          </p:cNvPr>
          <p:cNvSpPr txBox="1">
            <a:spLocks noGrp="1"/>
          </p:cNvSpPr>
          <p:nvPr>
            <p:ph type="subTitle" idx="1"/>
          </p:nvPr>
        </p:nvSpPr>
        <p:spPr>
          <a:xfrm>
            <a:off x="1524000" y="3728194"/>
            <a:ext cx="9144000" cy="2299933"/>
          </a:xfrm>
          <a:prstGeom prst="rect">
            <a:avLst/>
          </a:prstGeom>
        </p:spPr>
        <p:txBody>
          <a:bodyPr vert="horz" lIns="91440" tIns="45720" rIns="91440" bIns="45720" rtlCol="0" anchor="ctr">
            <a:spAutoFit/>
          </a:bodyPr>
          <a:lstStyle/>
          <a:p>
            <a:r>
              <a:rPr lang="en-GB" sz="8800" dirty="0"/>
              <a:t>First Slide in a </a:t>
            </a:r>
            <a:br>
              <a:rPr lang="en-GB" sz="8800" dirty="0"/>
            </a:br>
            <a:r>
              <a:rPr lang="en-GB" sz="8800" dirty="0"/>
              <a:t>New Presentation</a:t>
            </a:r>
            <a:endParaRPr lang="en-US" sz="8800" dirty="0"/>
          </a:p>
        </p:txBody>
      </p:sp>
    </p:spTree>
    <p:extLst>
      <p:ext uri="{BB962C8B-B14F-4D97-AF65-F5344CB8AC3E}">
        <p14:creationId xmlns:p14="http://schemas.microsoft.com/office/powerpoint/2010/main" val="267356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690208-DDB8-425D-A22C-742F99814026}"/>
              </a:ext>
            </a:extLst>
          </p:cNvPr>
          <p:cNvSpPr>
            <a:spLocks noGrp="1"/>
          </p:cNvSpPr>
          <p:nvPr>
            <p:ph type="ctrTitle"/>
          </p:nvPr>
        </p:nvSpPr>
        <p:spPr>
          <a:xfrm>
            <a:off x="1524000" y="1122363"/>
            <a:ext cx="9144000" cy="2387600"/>
          </a:xfrm>
        </p:spPr>
        <p:txBody>
          <a:bodyPr/>
          <a:lstStyle/>
          <a:p>
            <a:r>
              <a:rPr lang="en-NZ"/>
              <a:t>Velvet Curtain</a:t>
            </a:r>
            <a:endParaRPr lang="en-NZ" dirty="0"/>
          </a:p>
        </p:txBody>
      </p:sp>
      <p:sp>
        <p:nvSpPr>
          <p:cNvPr id="5" name="Subtitle 4">
            <a:extLst>
              <a:ext uri="{FF2B5EF4-FFF2-40B4-BE49-F238E27FC236}">
                <a16:creationId xmlns:a16="http://schemas.microsoft.com/office/drawing/2014/main" id="{6E0E5115-41EC-44BD-8FA1-679ADD21967E}"/>
              </a:ext>
            </a:extLst>
          </p:cNvPr>
          <p:cNvSpPr>
            <a:spLocks noGrp="1"/>
          </p:cNvSpPr>
          <p:nvPr>
            <p:ph type="subTitle" idx="1"/>
          </p:nvPr>
        </p:nvSpPr>
        <p:spPr>
          <a:xfrm>
            <a:off x="1524000" y="3602038"/>
            <a:ext cx="9144000" cy="1655762"/>
          </a:xfrm>
        </p:spPr>
        <p:txBody>
          <a:bodyPr/>
          <a:lstStyle/>
          <a:p>
            <a:endParaRPr lang="en-NZ"/>
          </a:p>
        </p:txBody>
      </p:sp>
    </p:spTree>
    <p:extLst>
      <p:ext uri="{BB962C8B-B14F-4D97-AF65-F5344CB8AC3E}">
        <p14:creationId xmlns:p14="http://schemas.microsoft.com/office/powerpoint/2010/main" val="276380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6">
            <a:extLst>
              <a:ext uri="{FF2B5EF4-FFF2-40B4-BE49-F238E27FC236}">
                <a16:creationId xmlns:a16="http://schemas.microsoft.com/office/drawing/2014/main" id="{1EAF3FDA-52A0-4738-8D35-D5B2C603A6A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2476" b="3254"/>
          <a:stretch/>
        </p:blipFill>
        <p:spPr>
          <a:xfrm>
            <a:off x="20" y="1"/>
            <a:ext cx="12191980" cy="6857999"/>
          </a:xfrm>
          <a:prstGeom prst="rect">
            <a:avLst/>
          </a:prstGeom>
        </p:spPr>
      </p:pic>
      <p:sp>
        <p:nvSpPr>
          <p:cNvPr id="4" name="Title 3">
            <a:extLst>
              <a:ext uri="{FF2B5EF4-FFF2-40B4-BE49-F238E27FC236}">
                <a16:creationId xmlns:a16="http://schemas.microsoft.com/office/drawing/2014/main" id="{04690208-DDB8-425D-A22C-742F99814026}"/>
              </a:ext>
            </a:extLst>
          </p:cNvPr>
          <p:cNvSpPr>
            <a:spLocks noGrp="1"/>
          </p:cNvSpPr>
          <p:nvPr>
            <p:ph type="ctrTitle"/>
          </p:nvPr>
        </p:nvSpPr>
        <p:spPr>
          <a:xfrm>
            <a:off x="1524000" y="1122362"/>
            <a:ext cx="9144000" cy="2900518"/>
          </a:xfrm>
        </p:spPr>
        <p:txBody>
          <a:bodyPr>
            <a:normAutofit/>
          </a:bodyPr>
          <a:lstStyle/>
          <a:p>
            <a:r>
              <a:rPr lang="en-NZ">
                <a:solidFill>
                  <a:srgbClr val="FFFFFF"/>
                </a:solidFill>
              </a:rPr>
              <a:t>Velvet Curtain</a:t>
            </a:r>
          </a:p>
        </p:txBody>
      </p:sp>
      <p:sp>
        <p:nvSpPr>
          <p:cNvPr id="5" name="Subtitle 4">
            <a:extLst>
              <a:ext uri="{FF2B5EF4-FFF2-40B4-BE49-F238E27FC236}">
                <a16:creationId xmlns:a16="http://schemas.microsoft.com/office/drawing/2014/main" id="{6E0E5115-41EC-44BD-8FA1-679ADD21967E}"/>
              </a:ext>
            </a:extLst>
          </p:cNvPr>
          <p:cNvSpPr>
            <a:spLocks noGrp="1"/>
          </p:cNvSpPr>
          <p:nvPr>
            <p:ph type="subTitle" idx="1"/>
          </p:nvPr>
        </p:nvSpPr>
        <p:spPr>
          <a:xfrm>
            <a:off x="1524000" y="4159404"/>
            <a:ext cx="9144000" cy="1098395"/>
          </a:xfrm>
        </p:spPr>
        <p:txBody>
          <a:bodyPr>
            <a:normAutofit/>
          </a:bodyPr>
          <a:lstStyle/>
          <a:p>
            <a:endParaRPr lang="en-NZ">
              <a:solidFill>
                <a:srgbClr val="FFFFFF"/>
              </a:solidFill>
            </a:endParaRPr>
          </a:p>
        </p:txBody>
      </p:sp>
    </p:spTree>
    <p:extLst>
      <p:ext uri="{BB962C8B-B14F-4D97-AF65-F5344CB8AC3E}">
        <p14:creationId xmlns:p14="http://schemas.microsoft.com/office/powerpoint/2010/main" val="392136714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9822-4294-40D8-8E82-8467A3B9E525}"/>
              </a:ext>
            </a:extLst>
          </p:cNvPr>
          <p:cNvSpPr>
            <a:spLocks noGrp="1"/>
          </p:cNvSpPr>
          <p:nvPr>
            <p:ph type="title"/>
          </p:nvPr>
        </p:nvSpPr>
        <p:spPr>
          <a:xfrm>
            <a:off x="838200" y="365125"/>
            <a:ext cx="10515600" cy="1325563"/>
          </a:xfrm>
        </p:spPr>
        <p:txBody>
          <a:bodyPr>
            <a:normAutofit/>
          </a:bodyPr>
          <a:lstStyle/>
          <a:p>
            <a:r>
              <a:rPr lang="en-NZ" dirty="0"/>
              <a:t>Timeline</a:t>
            </a:r>
          </a:p>
        </p:txBody>
      </p:sp>
      <p:sp>
        <p:nvSpPr>
          <p:cNvPr id="3" name="Content Placeholder 2">
            <a:extLst>
              <a:ext uri="{FF2B5EF4-FFF2-40B4-BE49-F238E27FC236}">
                <a16:creationId xmlns:a16="http://schemas.microsoft.com/office/drawing/2014/main" id="{946E42B0-E0BA-4E5F-AB37-ABBF3690C930}"/>
              </a:ext>
            </a:extLst>
          </p:cNvPr>
          <p:cNvSpPr>
            <a:spLocks noGrp="1"/>
          </p:cNvSpPr>
          <p:nvPr>
            <p:ph idx="1"/>
          </p:nvPr>
        </p:nvSpPr>
        <p:spPr>
          <a:xfrm>
            <a:off x="838200" y="1895073"/>
            <a:ext cx="10515600" cy="4351338"/>
          </a:xfrm>
        </p:spPr>
        <p:txBody>
          <a:bodyPr/>
          <a:lstStyle/>
          <a:p>
            <a:pPr lvl="0"/>
            <a:r>
              <a:rPr lang="en-NZ"/>
              <a:t>2013 – Idea</a:t>
            </a:r>
            <a:endParaRPr lang="en-US"/>
          </a:p>
          <a:p>
            <a:pPr lvl="0"/>
            <a:r>
              <a:rPr lang="en-NZ"/>
              <a:t>2015 – Design</a:t>
            </a:r>
            <a:endParaRPr lang="en-US"/>
          </a:p>
          <a:p>
            <a:pPr lvl="0"/>
            <a:r>
              <a:rPr lang="en-NZ"/>
              <a:t>2017 – Testing</a:t>
            </a:r>
            <a:endParaRPr lang="en-US"/>
          </a:p>
          <a:p>
            <a:pPr lvl="0"/>
            <a:r>
              <a:rPr lang="en-NZ"/>
              <a:t>2018 – Manufacturing</a:t>
            </a:r>
            <a:endParaRPr lang="en-US"/>
          </a:p>
          <a:p>
            <a:pPr lvl="0"/>
            <a:r>
              <a:rPr lang="en-NZ"/>
              <a:t>2020 - Launch</a:t>
            </a:r>
            <a:endParaRPr lang="en-US"/>
          </a:p>
        </p:txBody>
      </p:sp>
    </p:spTree>
    <p:extLst>
      <p:ext uri="{BB962C8B-B14F-4D97-AF65-F5344CB8AC3E}">
        <p14:creationId xmlns:p14="http://schemas.microsoft.com/office/powerpoint/2010/main" val="2855445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9822-4294-40D8-8E82-8467A3B9E525}"/>
              </a:ext>
            </a:extLst>
          </p:cNvPr>
          <p:cNvSpPr>
            <a:spLocks noGrp="1"/>
          </p:cNvSpPr>
          <p:nvPr>
            <p:ph type="title"/>
          </p:nvPr>
        </p:nvSpPr>
        <p:spPr>
          <a:xfrm>
            <a:off x="838200" y="365125"/>
            <a:ext cx="10515600" cy="1325563"/>
          </a:xfrm>
        </p:spPr>
        <p:txBody>
          <a:bodyPr anchor="b">
            <a:normAutofit/>
          </a:bodyPr>
          <a:lstStyle/>
          <a:p>
            <a:r>
              <a:rPr lang="en-NZ" dirty="0"/>
              <a:t>Timeline</a:t>
            </a:r>
          </a:p>
        </p:txBody>
      </p:sp>
      <p:graphicFrame>
        <p:nvGraphicFramePr>
          <p:cNvPr id="5" name="Content Placeholder 2">
            <a:extLst>
              <a:ext uri="{FF2B5EF4-FFF2-40B4-BE49-F238E27FC236}">
                <a16:creationId xmlns:a16="http://schemas.microsoft.com/office/drawing/2014/main" id="{C8D67EAD-3943-45E7-9761-45A7E1858C2F}"/>
              </a:ext>
            </a:extLst>
          </p:cNvPr>
          <p:cNvGraphicFramePr>
            <a:graphicFrameLocks noGrp="1"/>
          </p:cNvGraphicFramePr>
          <p:nvPr>
            <p:ph idx="1"/>
            <p:extLst>
              <p:ext uri="{D42A27DB-BD31-4B8C-83A1-F6EECF244321}">
                <p14:modId xmlns:p14="http://schemas.microsoft.com/office/powerpoint/2010/main" val="24473504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6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088C7C53-F8DC-499D-8EDD-E7804B0AC9F6}"/>
              </a:ext>
            </a:extLst>
          </p:cNvPr>
          <p:cNvPicPr>
            <a:picLocks noChangeAspect="1"/>
          </p:cNvPicPr>
          <p:nvPr/>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t="3779" r="1474" b="10297"/>
          <a:stretch/>
        </p:blipFill>
        <p:spPr>
          <a:xfrm>
            <a:off x="20" y="10"/>
            <a:ext cx="12191980" cy="6857990"/>
          </a:xfrm>
          <a:prstGeom prst="rect">
            <a:avLst/>
          </a:prstGeom>
        </p:spPr>
      </p:pic>
      <p:sp>
        <p:nvSpPr>
          <p:cNvPr id="69" name="Rectangle 4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39822-4294-40D8-8E82-8467A3B9E525}"/>
              </a:ext>
            </a:extLst>
          </p:cNvPr>
          <p:cNvSpPr>
            <a:spLocks noGrp="1"/>
          </p:cNvSpPr>
          <p:nvPr>
            <p:ph type="title"/>
          </p:nvPr>
        </p:nvSpPr>
        <p:spPr>
          <a:xfrm>
            <a:off x="838200" y="365125"/>
            <a:ext cx="10515600" cy="1325563"/>
          </a:xfrm>
        </p:spPr>
        <p:txBody>
          <a:bodyPr>
            <a:normAutofit/>
          </a:bodyPr>
          <a:lstStyle/>
          <a:p>
            <a:r>
              <a:rPr lang="en-NZ"/>
              <a:t>Timeline</a:t>
            </a:r>
            <a:endParaRPr lang="en-NZ" dirty="0"/>
          </a:p>
        </p:txBody>
      </p:sp>
      <p:graphicFrame>
        <p:nvGraphicFramePr>
          <p:cNvPr id="70" name="Content Placeholder 3">
            <a:extLst>
              <a:ext uri="{FF2B5EF4-FFF2-40B4-BE49-F238E27FC236}">
                <a16:creationId xmlns:a16="http://schemas.microsoft.com/office/drawing/2014/main" id="{C0FB9B0D-A05B-4B6E-93C0-6D62A3FEC8AF}"/>
              </a:ext>
            </a:extLst>
          </p:cNvPr>
          <p:cNvGraphicFramePr/>
          <p:nvPr>
            <p:extLst>
              <p:ext uri="{D42A27DB-BD31-4B8C-83A1-F6EECF244321}">
                <p14:modId xmlns:p14="http://schemas.microsoft.com/office/powerpoint/2010/main" val="42304907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440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07B5-E870-46E3-B5E1-716133976622}"/>
              </a:ext>
            </a:extLst>
          </p:cNvPr>
          <p:cNvSpPr>
            <a:spLocks noGrp="1"/>
          </p:cNvSpPr>
          <p:nvPr>
            <p:ph type="title"/>
          </p:nvPr>
        </p:nvSpPr>
        <p:spPr/>
        <p:txBody>
          <a:bodyPr/>
          <a:lstStyle/>
          <a:p>
            <a:r>
              <a:rPr lang="en-NZ" dirty="0"/>
              <a:t>Project Management</a:t>
            </a:r>
          </a:p>
        </p:txBody>
      </p:sp>
      <p:sp>
        <p:nvSpPr>
          <p:cNvPr id="3" name="Content Placeholder 2">
            <a:extLst>
              <a:ext uri="{FF2B5EF4-FFF2-40B4-BE49-F238E27FC236}">
                <a16:creationId xmlns:a16="http://schemas.microsoft.com/office/drawing/2014/main" id="{775D0F3D-BC7C-4828-BDBE-D58BDCF88015}"/>
              </a:ext>
            </a:extLst>
          </p:cNvPr>
          <p:cNvSpPr>
            <a:spLocks noGrp="1"/>
          </p:cNvSpPr>
          <p:nvPr>
            <p:ph idx="1"/>
          </p:nvPr>
        </p:nvSpPr>
        <p:spPr/>
        <p:txBody>
          <a:bodyPr/>
          <a:lstStyle/>
          <a:p>
            <a:r>
              <a:rPr lang="en-NZ" dirty="0"/>
              <a:t>Tasks</a:t>
            </a:r>
          </a:p>
          <a:p>
            <a:r>
              <a:rPr lang="en-NZ" dirty="0"/>
              <a:t>Time</a:t>
            </a:r>
          </a:p>
          <a:p>
            <a:r>
              <a:rPr lang="en-NZ" dirty="0"/>
              <a:t>People</a:t>
            </a:r>
          </a:p>
          <a:p>
            <a:r>
              <a:rPr lang="en-NZ" dirty="0"/>
              <a:t>Material</a:t>
            </a:r>
          </a:p>
          <a:p>
            <a:r>
              <a:rPr lang="en-NZ" dirty="0"/>
              <a:t>Cost</a:t>
            </a:r>
          </a:p>
        </p:txBody>
      </p:sp>
    </p:spTree>
    <p:extLst>
      <p:ext uri="{BB962C8B-B14F-4D97-AF65-F5344CB8AC3E}">
        <p14:creationId xmlns:p14="http://schemas.microsoft.com/office/powerpoint/2010/main" val="100675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D07B5-E870-46E3-B5E1-716133976622}"/>
              </a:ext>
            </a:extLst>
          </p:cNvPr>
          <p:cNvSpPr>
            <a:spLocks noGrp="1"/>
          </p:cNvSpPr>
          <p:nvPr>
            <p:ph type="title"/>
          </p:nvPr>
        </p:nvSpPr>
        <p:spPr>
          <a:xfrm>
            <a:off x="838200" y="365125"/>
            <a:ext cx="10515600" cy="1325563"/>
          </a:xfrm>
        </p:spPr>
        <p:txBody>
          <a:bodyPr>
            <a:normAutofit/>
          </a:bodyPr>
          <a:lstStyle/>
          <a:p>
            <a:r>
              <a:rPr lang="en-NZ" sz="5400"/>
              <a:t>Project Management</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AE2A423-6C5F-47B0-9C2A-6287E05FF9EB}"/>
              </a:ext>
            </a:extLst>
          </p:cNvPr>
          <p:cNvGraphicFramePr>
            <a:graphicFrameLocks noGrp="1"/>
          </p:cNvGraphicFramePr>
          <p:nvPr>
            <p:ph idx="1"/>
            <p:extLst>
              <p:ext uri="{D42A27DB-BD31-4B8C-83A1-F6EECF244321}">
                <p14:modId xmlns:p14="http://schemas.microsoft.com/office/powerpoint/2010/main" val="151267094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46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07B5-E870-46E3-B5E1-716133976622}"/>
              </a:ext>
            </a:extLst>
          </p:cNvPr>
          <p:cNvSpPr>
            <a:spLocks noGrp="1"/>
          </p:cNvSpPr>
          <p:nvPr>
            <p:ph type="title"/>
          </p:nvPr>
        </p:nvSpPr>
        <p:spPr>
          <a:xfrm>
            <a:off x="838200" y="365125"/>
            <a:ext cx="10515600" cy="1325563"/>
          </a:xfrm>
        </p:spPr>
        <p:txBody>
          <a:bodyPr>
            <a:normAutofit/>
          </a:bodyPr>
          <a:lstStyle/>
          <a:p>
            <a:r>
              <a:rPr lang="en-NZ" dirty="0"/>
              <a:t>Project Management</a:t>
            </a:r>
          </a:p>
        </p:txBody>
      </p:sp>
      <p:graphicFrame>
        <p:nvGraphicFramePr>
          <p:cNvPr id="5" name="Content Placeholder 2">
            <a:extLst>
              <a:ext uri="{FF2B5EF4-FFF2-40B4-BE49-F238E27FC236}">
                <a16:creationId xmlns:a16="http://schemas.microsoft.com/office/drawing/2014/main" id="{08354D89-B2B9-40E0-9AB9-1C19B355DD3F}"/>
              </a:ext>
            </a:extLst>
          </p:cNvPr>
          <p:cNvGraphicFramePr>
            <a:graphicFrameLocks noGrp="1"/>
          </p:cNvGraphicFramePr>
          <p:nvPr>
            <p:ph idx="1"/>
            <p:extLst>
              <p:ext uri="{D42A27DB-BD31-4B8C-83A1-F6EECF244321}">
                <p14:modId xmlns:p14="http://schemas.microsoft.com/office/powerpoint/2010/main" val="828475999"/>
              </p:ext>
            </p:extLst>
          </p:nvPr>
        </p:nvGraphicFramePr>
        <p:xfrm>
          <a:off x="838199" y="1825625"/>
          <a:ext cx="1061720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a:extLst>
              <a:ext uri="{FF2B5EF4-FFF2-40B4-BE49-F238E27FC236}">
                <a16:creationId xmlns:a16="http://schemas.microsoft.com/office/drawing/2014/main" id="{326287D7-7947-42E6-8B06-6003FDA856CD}"/>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341577" y="4204555"/>
            <a:ext cx="1972408" cy="1972408"/>
          </a:xfrm>
          <a:prstGeom prst="rect">
            <a:avLst/>
          </a:prstGeom>
        </p:spPr>
      </p:pic>
    </p:spTree>
    <p:extLst>
      <p:ext uri="{BB962C8B-B14F-4D97-AF65-F5344CB8AC3E}">
        <p14:creationId xmlns:p14="http://schemas.microsoft.com/office/powerpoint/2010/main" val="420601341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8676E-E6BA-47F9-8DF9-DFD9DEAF0CF0}"/>
              </a:ext>
            </a:extLst>
          </p:cNvPr>
          <p:cNvSpPr>
            <a:spLocks noGrp="1"/>
          </p:cNvSpPr>
          <p:nvPr>
            <p:ph type="ctrTitle"/>
          </p:nvPr>
        </p:nvSpPr>
        <p:spPr/>
        <p:txBody>
          <a:bodyPr/>
          <a:lstStyle/>
          <a:p>
            <a:r>
              <a:rPr lang="en-NZ" dirty="0"/>
              <a:t>Office saves 104845 minutes in a year</a:t>
            </a:r>
          </a:p>
        </p:txBody>
      </p:sp>
      <p:sp>
        <p:nvSpPr>
          <p:cNvPr id="5" name="Subtitle 4">
            <a:extLst>
              <a:ext uri="{FF2B5EF4-FFF2-40B4-BE49-F238E27FC236}">
                <a16:creationId xmlns:a16="http://schemas.microsoft.com/office/drawing/2014/main" id="{BA0060F1-50A0-4075-ADF1-41D778C9F113}"/>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414336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8676E-E6BA-47F9-8DF9-DFD9DEAF0CF0}"/>
              </a:ext>
            </a:extLst>
          </p:cNvPr>
          <p:cNvSpPr>
            <a:spLocks noGrp="1"/>
          </p:cNvSpPr>
          <p:nvPr>
            <p:ph type="ctrTitle"/>
          </p:nvPr>
        </p:nvSpPr>
        <p:spPr/>
        <p:txBody>
          <a:bodyPr/>
          <a:lstStyle/>
          <a:p>
            <a:r>
              <a:rPr lang="en-NZ" dirty="0"/>
              <a:t>Office saves 104845 minutes in a year</a:t>
            </a:r>
          </a:p>
        </p:txBody>
      </p:sp>
      <p:sp>
        <p:nvSpPr>
          <p:cNvPr id="5" name="Subtitle 4">
            <a:extLst>
              <a:ext uri="{FF2B5EF4-FFF2-40B4-BE49-F238E27FC236}">
                <a16:creationId xmlns:a16="http://schemas.microsoft.com/office/drawing/2014/main" id="{BA0060F1-50A0-4075-ADF1-41D778C9F113}"/>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80419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73F6-A771-4ED9-9E4C-71C4A023832A}"/>
              </a:ext>
            </a:extLst>
          </p:cNvPr>
          <p:cNvSpPr>
            <a:spLocks noGrp="1"/>
          </p:cNvSpPr>
          <p:nvPr>
            <p:ph type="title"/>
          </p:nvPr>
        </p:nvSpPr>
        <p:spPr/>
        <p:txBody>
          <a:bodyPr/>
          <a:lstStyle/>
          <a:p>
            <a:r>
              <a:rPr lang="en-US" dirty="0"/>
              <a:t>Design Idea results may be different for you</a:t>
            </a:r>
          </a:p>
        </p:txBody>
      </p:sp>
      <p:sp>
        <p:nvSpPr>
          <p:cNvPr id="3" name="Content Placeholder 2">
            <a:extLst>
              <a:ext uri="{FF2B5EF4-FFF2-40B4-BE49-F238E27FC236}">
                <a16:creationId xmlns:a16="http://schemas.microsoft.com/office/drawing/2014/main" id="{FC827EDD-76EA-42BF-9FAD-E01D2647E773}"/>
              </a:ext>
            </a:extLst>
          </p:cNvPr>
          <p:cNvSpPr>
            <a:spLocks noGrp="1"/>
          </p:cNvSpPr>
          <p:nvPr>
            <p:ph idx="1"/>
          </p:nvPr>
        </p:nvSpPr>
        <p:spPr/>
        <p:txBody>
          <a:bodyPr/>
          <a:lstStyle/>
          <a:p>
            <a:pPr marL="0" indent="0">
              <a:buNone/>
            </a:pPr>
            <a:r>
              <a:rPr lang="en-US" dirty="0"/>
              <a:t>Design Ideas is based upon a machine learning algorithm which is combined with the collection of clipart and design principles by Microsoft. These  are always evolving and improving.</a:t>
            </a:r>
          </a:p>
          <a:p>
            <a:pPr marL="0" indent="0">
              <a:buNone/>
            </a:pPr>
            <a:r>
              <a:rPr lang="en-US" b="1" dirty="0">
                <a:solidFill>
                  <a:srgbClr val="C00000"/>
                </a:solidFill>
              </a:rPr>
              <a:t>Therefore, you may get different results for the same input.</a:t>
            </a:r>
          </a:p>
          <a:p>
            <a:pPr marL="0" indent="0">
              <a:buNone/>
            </a:pPr>
            <a:r>
              <a:rPr lang="en-US" dirty="0"/>
              <a:t>This presentation is a sample of the Design Ideas outputs I got for various types of inputs.</a:t>
            </a:r>
          </a:p>
        </p:txBody>
      </p:sp>
    </p:spTree>
    <p:extLst>
      <p:ext uri="{BB962C8B-B14F-4D97-AF65-F5344CB8AC3E}">
        <p14:creationId xmlns:p14="http://schemas.microsoft.com/office/powerpoint/2010/main" val="2897555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0A524E51-05F3-420D-A582-2EBBC32A0940}"/>
              </a:ext>
            </a:extLst>
          </p:cNvPr>
          <p:cNvPicPr>
            <a:picLocks noChangeAspect="1"/>
          </p:cNvPicPr>
          <p:nvPr/>
        </p:nvPicPr>
        <p:blipFill rotWithShape="1">
          <a:blip r:embed="rId2" cstate="screen">
            <a:extLst>
              <a:ext uri="{28A0092B-C50C-407E-A947-70E740481C1C}">
                <a14:useLocalDpi xmlns:a14="http://schemas.microsoft.com/office/drawing/2010/main"/>
              </a:ext>
            </a:extLst>
          </a:blip>
          <a:stretch/>
        </p:blipFill>
        <p:spPr>
          <a:xfrm>
            <a:off x="0" y="-1153445"/>
            <a:ext cx="12236773" cy="8155857"/>
          </a:xfrm>
          <a:prstGeom prst="rect">
            <a:avLst/>
          </a:prstGeom>
        </p:spPr>
      </p:pic>
      <p:sp>
        <p:nvSpPr>
          <p:cNvPr id="4" name="Title 3">
            <a:extLst>
              <a:ext uri="{FF2B5EF4-FFF2-40B4-BE49-F238E27FC236}">
                <a16:creationId xmlns:a16="http://schemas.microsoft.com/office/drawing/2014/main" id="{8C58676E-E6BA-47F9-8DF9-DFD9DEAF0CF0}"/>
              </a:ext>
            </a:extLst>
          </p:cNvPr>
          <p:cNvSpPr>
            <a:spLocks noGrp="1"/>
          </p:cNvSpPr>
          <p:nvPr>
            <p:ph type="ctrTitle"/>
          </p:nvPr>
        </p:nvSpPr>
        <p:spPr>
          <a:xfrm>
            <a:off x="0" y="2924484"/>
            <a:ext cx="12236772" cy="1098396"/>
          </a:xfrm>
          <a:solidFill>
            <a:srgbClr val="2A4500">
              <a:alpha val="70000"/>
            </a:srgbClr>
          </a:solidFill>
        </p:spPr>
        <p:txBody>
          <a:bodyPr anchor="ctr">
            <a:normAutofit/>
          </a:bodyPr>
          <a:lstStyle/>
          <a:p>
            <a:r>
              <a:rPr lang="en-NZ" sz="4400" b="1" dirty="0">
                <a:solidFill>
                  <a:srgbClr val="FFFFFF"/>
                </a:solidFill>
                <a:effectLst>
                  <a:outerShdw blurRad="50800" dist="38100" dir="2700000" algn="tl" rotWithShape="0">
                    <a:prstClr val="black"/>
                  </a:outerShdw>
                </a:effectLst>
              </a:rPr>
              <a:t>Office saves 104845 minutes in a year</a:t>
            </a:r>
          </a:p>
        </p:txBody>
      </p:sp>
      <p:sp>
        <p:nvSpPr>
          <p:cNvPr id="5" name="Subtitle 4">
            <a:extLst>
              <a:ext uri="{FF2B5EF4-FFF2-40B4-BE49-F238E27FC236}">
                <a16:creationId xmlns:a16="http://schemas.microsoft.com/office/drawing/2014/main" id="{BA0060F1-50A0-4075-ADF1-41D778C9F113}"/>
              </a:ext>
            </a:extLst>
          </p:cNvPr>
          <p:cNvSpPr>
            <a:spLocks noGrp="1"/>
          </p:cNvSpPr>
          <p:nvPr>
            <p:ph type="subTitle" idx="1"/>
          </p:nvPr>
        </p:nvSpPr>
        <p:spPr>
          <a:xfrm>
            <a:off x="4000500" y="4456389"/>
            <a:ext cx="4191000" cy="468580"/>
          </a:xfrm>
          <a:solidFill>
            <a:srgbClr val="000000">
              <a:alpha val="65000"/>
            </a:srgbClr>
          </a:solidFill>
        </p:spPr>
        <p:txBody>
          <a:bodyPr anchor="ctr">
            <a:normAutofit fontScale="85000" lnSpcReduction="10000"/>
          </a:bodyPr>
          <a:lstStyle/>
          <a:p>
            <a:r>
              <a:rPr lang="en-US" sz="3200" dirty="0">
                <a:solidFill>
                  <a:srgbClr val="FFFFFF"/>
                </a:solidFill>
              </a:rPr>
              <a:t>About 2 and a half months</a:t>
            </a:r>
            <a:endParaRPr lang="en-NZ" sz="3200" dirty="0">
              <a:solidFill>
                <a:srgbClr val="FFFFFF"/>
              </a:solidFill>
            </a:endParaRPr>
          </a:p>
        </p:txBody>
      </p:sp>
    </p:spTree>
    <p:extLst>
      <p:ext uri="{BB962C8B-B14F-4D97-AF65-F5344CB8AC3E}">
        <p14:creationId xmlns:p14="http://schemas.microsoft.com/office/powerpoint/2010/main" val="201910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649F83-CC0C-4B0B-974B-29B71418562C}"/>
              </a:ext>
            </a:extLst>
          </p:cNvPr>
          <p:cNvSpPr>
            <a:spLocks noGrp="1"/>
          </p:cNvSpPr>
          <p:nvPr>
            <p:ph type="title"/>
          </p:nvPr>
        </p:nvSpPr>
        <p:spPr>
          <a:xfrm>
            <a:off x="838200" y="365125"/>
            <a:ext cx="10515600" cy="1325563"/>
          </a:xfrm>
        </p:spPr>
        <p:txBody>
          <a:bodyPr/>
          <a:lstStyle/>
          <a:p>
            <a:r>
              <a:rPr lang="en-NZ" dirty="0"/>
              <a:t>Summary</a:t>
            </a:r>
          </a:p>
        </p:txBody>
      </p:sp>
      <p:sp>
        <p:nvSpPr>
          <p:cNvPr id="33" name="Content Placeholder 32">
            <a:extLst>
              <a:ext uri="{FF2B5EF4-FFF2-40B4-BE49-F238E27FC236}">
                <a16:creationId xmlns:a16="http://schemas.microsoft.com/office/drawing/2014/main" id="{B2ACF3A5-CB96-47FA-9A7D-F098E865B68B}"/>
              </a:ext>
            </a:extLst>
          </p:cNvPr>
          <p:cNvSpPr>
            <a:spLocks noGrp="1"/>
          </p:cNvSpPr>
          <p:nvPr>
            <p:ph idx="1"/>
          </p:nvPr>
        </p:nvSpPr>
        <p:spPr/>
        <p:txBody>
          <a:bodyPr/>
          <a:lstStyle/>
          <a:p>
            <a:r>
              <a:rPr lang="en-NZ" dirty="0"/>
              <a:t>Profit increased</a:t>
            </a:r>
          </a:p>
          <a:p>
            <a:r>
              <a:rPr lang="en-NZ" dirty="0"/>
              <a:t>Revenue decreased</a:t>
            </a:r>
          </a:p>
          <a:p>
            <a:r>
              <a:rPr lang="en-NZ" dirty="0"/>
              <a:t>Quality is same</a:t>
            </a:r>
          </a:p>
        </p:txBody>
      </p:sp>
    </p:spTree>
    <p:extLst>
      <p:ext uri="{BB962C8B-B14F-4D97-AF65-F5344CB8AC3E}">
        <p14:creationId xmlns:p14="http://schemas.microsoft.com/office/powerpoint/2010/main" val="399294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649F83-CC0C-4B0B-974B-29B71418562C}"/>
              </a:ext>
            </a:extLst>
          </p:cNvPr>
          <p:cNvSpPr>
            <a:spLocks noGrp="1"/>
          </p:cNvSpPr>
          <p:nvPr>
            <p:ph type="title"/>
          </p:nvPr>
        </p:nvSpPr>
        <p:spPr>
          <a:xfrm>
            <a:off x="838200" y="365125"/>
            <a:ext cx="10515600" cy="1325563"/>
          </a:xfrm>
        </p:spPr>
        <p:txBody>
          <a:bodyPr>
            <a:normAutofit/>
          </a:bodyPr>
          <a:lstStyle/>
          <a:p>
            <a:r>
              <a:rPr lang="en-NZ" dirty="0"/>
              <a:t>Summary</a:t>
            </a:r>
          </a:p>
        </p:txBody>
      </p:sp>
      <p:graphicFrame>
        <p:nvGraphicFramePr>
          <p:cNvPr id="35" name="Content Placeholder 32">
            <a:extLst>
              <a:ext uri="{FF2B5EF4-FFF2-40B4-BE49-F238E27FC236}">
                <a16:creationId xmlns:a16="http://schemas.microsoft.com/office/drawing/2014/main" id="{9E7F9E6F-C34D-44A3-B142-475777F5C395}"/>
              </a:ext>
            </a:extLst>
          </p:cNvPr>
          <p:cNvGraphicFramePr>
            <a:graphicFrameLocks noGrp="1"/>
          </p:cNvGraphicFramePr>
          <p:nvPr>
            <p:ph idx="1"/>
            <p:extLst>
              <p:ext uri="{D42A27DB-BD31-4B8C-83A1-F6EECF244321}">
                <p14:modId xmlns:p14="http://schemas.microsoft.com/office/powerpoint/2010/main" val="33298161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23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A8B31-B562-48B3-B313-8A29553030EA}"/>
              </a:ext>
            </a:extLst>
          </p:cNvPr>
          <p:cNvSpPr>
            <a:spLocks noGrp="1"/>
          </p:cNvSpPr>
          <p:nvPr>
            <p:ph type="ctrTitle"/>
          </p:nvPr>
        </p:nvSpPr>
        <p:spPr>
          <a:xfrm>
            <a:off x="1524000" y="1122363"/>
            <a:ext cx="9144000" cy="2387600"/>
          </a:xfrm>
        </p:spPr>
        <p:txBody>
          <a:bodyPr/>
          <a:lstStyle/>
          <a:p>
            <a:r>
              <a:rPr lang="en-NZ" dirty="0"/>
              <a:t>Cat</a:t>
            </a:r>
          </a:p>
        </p:txBody>
      </p:sp>
      <p:sp>
        <p:nvSpPr>
          <p:cNvPr id="13" name="Subtitle 12">
            <a:extLst>
              <a:ext uri="{FF2B5EF4-FFF2-40B4-BE49-F238E27FC236}">
                <a16:creationId xmlns:a16="http://schemas.microsoft.com/office/drawing/2014/main" id="{E59C331D-6F03-40F3-A9C9-8DEE483812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7338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4BE6323-364A-4415-B99B-63A5181FE83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4862" b="869"/>
          <a:stretch/>
        </p:blipFill>
        <p:spPr>
          <a:xfrm>
            <a:off x="20" y="1"/>
            <a:ext cx="12191980" cy="6857999"/>
          </a:xfrm>
          <a:prstGeom prst="rect">
            <a:avLst/>
          </a:prstGeom>
        </p:spPr>
      </p:pic>
      <p:sp>
        <p:nvSpPr>
          <p:cNvPr id="4" name="Title 3">
            <a:extLst>
              <a:ext uri="{FF2B5EF4-FFF2-40B4-BE49-F238E27FC236}">
                <a16:creationId xmlns:a16="http://schemas.microsoft.com/office/drawing/2014/main" id="{C02A8B31-B562-48B3-B313-8A29553030EA}"/>
              </a:ext>
            </a:extLst>
          </p:cNvPr>
          <p:cNvSpPr>
            <a:spLocks noGrp="1"/>
          </p:cNvSpPr>
          <p:nvPr>
            <p:ph type="ctrTitle"/>
          </p:nvPr>
        </p:nvSpPr>
        <p:spPr>
          <a:xfrm>
            <a:off x="1524000" y="1122362"/>
            <a:ext cx="9144000" cy="2900518"/>
          </a:xfrm>
        </p:spPr>
        <p:txBody>
          <a:bodyPr>
            <a:normAutofit/>
          </a:bodyPr>
          <a:lstStyle/>
          <a:p>
            <a:r>
              <a:rPr lang="en-NZ">
                <a:solidFill>
                  <a:srgbClr val="FFFFFF"/>
                </a:solidFill>
              </a:rPr>
              <a:t>Cat</a:t>
            </a:r>
          </a:p>
        </p:txBody>
      </p:sp>
      <p:sp>
        <p:nvSpPr>
          <p:cNvPr id="5" name="Subtitle 4">
            <a:extLst>
              <a:ext uri="{FF2B5EF4-FFF2-40B4-BE49-F238E27FC236}">
                <a16:creationId xmlns:a16="http://schemas.microsoft.com/office/drawing/2014/main" id="{A36B3C2C-CC0C-42F5-8FFA-0437EE26BDD8}"/>
              </a:ext>
            </a:extLst>
          </p:cNvPr>
          <p:cNvSpPr>
            <a:spLocks noGrp="1"/>
          </p:cNvSpPr>
          <p:nvPr>
            <p:ph type="subTitle" idx="1"/>
          </p:nvPr>
        </p:nvSpPr>
        <p:spPr>
          <a:xfrm>
            <a:off x="1524000" y="4159404"/>
            <a:ext cx="9144000" cy="1098395"/>
          </a:xfrm>
        </p:spPr>
        <p:txBody>
          <a:bodyPr>
            <a:normAutofit/>
          </a:bodyPr>
          <a:lstStyle/>
          <a:p>
            <a:endParaRPr lang="en-NZ">
              <a:solidFill>
                <a:srgbClr val="FFFFFF"/>
              </a:solidFill>
            </a:endParaRPr>
          </a:p>
        </p:txBody>
      </p:sp>
    </p:spTree>
    <p:extLst>
      <p:ext uri="{BB962C8B-B14F-4D97-AF65-F5344CB8AC3E}">
        <p14:creationId xmlns:p14="http://schemas.microsoft.com/office/powerpoint/2010/main" val="32553643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FEDA-9780-4EF2-B650-15051B5C21DC}"/>
              </a:ext>
            </a:extLst>
          </p:cNvPr>
          <p:cNvSpPr>
            <a:spLocks noGrp="1"/>
          </p:cNvSpPr>
          <p:nvPr>
            <p:ph type="ctrTitle"/>
          </p:nvPr>
        </p:nvSpPr>
        <p:spPr>
          <a:xfrm>
            <a:off x="1524000" y="1122363"/>
            <a:ext cx="9144000" cy="2387600"/>
          </a:xfrm>
        </p:spPr>
        <p:txBody>
          <a:bodyPr/>
          <a:lstStyle/>
          <a:p>
            <a:r>
              <a:rPr lang="en-NZ" dirty="0"/>
              <a:t>Unicorn</a:t>
            </a:r>
          </a:p>
        </p:txBody>
      </p:sp>
      <p:sp>
        <p:nvSpPr>
          <p:cNvPr id="7" name="Subtitle 6">
            <a:extLst>
              <a:ext uri="{FF2B5EF4-FFF2-40B4-BE49-F238E27FC236}">
                <a16:creationId xmlns:a16="http://schemas.microsoft.com/office/drawing/2014/main" id="{ECDB5A54-B887-4C74-AC16-6AE30C1AEA97}"/>
              </a:ext>
            </a:extLst>
          </p:cNvPr>
          <p:cNvSpPr>
            <a:spLocks noGrp="1"/>
          </p:cNvSpPr>
          <p:nvPr>
            <p:ph type="subTitle" idx="1"/>
          </p:nvPr>
        </p:nvSpPr>
        <p:spPr>
          <a:xfrm>
            <a:off x="1524000" y="3602038"/>
            <a:ext cx="9144000" cy="1655762"/>
          </a:xfrm>
        </p:spPr>
        <p:txBody>
          <a:bodyPr/>
          <a:lstStyle/>
          <a:p>
            <a:endParaRPr lang="en-NZ"/>
          </a:p>
        </p:txBody>
      </p:sp>
    </p:spTree>
    <p:extLst>
      <p:ext uri="{BB962C8B-B14F-4D97-AF65-F5344CB8AC3E}">
        <p14:creationId xmlns:p14="http://schemas.microsoft.com/office/powerpoint/2010/main" val="255375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005FC6F-15DC-4729-827F-0CC748CCD34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8682" b="7049"/>
          <a:stretch/>
        </p:blipFill>
        <p:spPr>
          <a:xfrm>
            <a:off x="20" y="1"/>
            <a:ext cx="12191980" cy="6857999"/>
          </a:xfrm>
          <a:prstGeom prst="rect">
            <a:avLst/>
          </a:prstGeom>
        </p:spPr>
      </p:pic>
      <p:sp>
        <p:nvSpPr>
          <p:cNvPr id="2" name="Title 1">
            <a:extLst>
              <a:ext uri="{FF2B5EF4-FFF2-40B4-BE49-F238E27FC236}">
                <a16:creationId xmlns:a16="http://schemas.microsoft.com/office/drawing/2014/main" id="{DEAEFEDA-9780-4EF2-B650-15051B5C21DC}"/>
              </a:ext>
            </a:extLst>
          </p:cNvPr>
          <p:cNvSpPr>
            <a:spLocks noGrp="1"/>
          </p:cNvSpPr>
          <p:nvPr>
            <p:ph type="ctrTitle"/>
          </p:nvPr>
        </p:nvSpPr>
        <p:spPr>
          <a:xfrm>
            <a:off x="1524000" y="1122362"/>
            <a:ext cx="9144000" cy="2900518"/>
          </a:xfrm>
        </p:spPr>
        <p:txBody>
          <a:bodyPr>
            <a:normAutofit/>
          </a:bodyPr>
          <a:lstStyle/>
          <a:p>
            <a:r>
              <a:rPr lang="en-NZ">
                <a:solidFill>
                  <a:srgbClr val="FFFFFF"/>
                </a:solidFill>
              </a:rPr>
              <a:t>Unicorn</a:t>
            </a:r>
          </a:p>
        </p:txBody>
      </p:sp>
      <p:sp>
        <p:nvSpPr>
          <p:cNvPr id="7" name="Subtitle 6">
            <a:extLst>
              <a:ext uri="{FF2B5EF4-FFF2-40B4-BE49-F238E27FC236}">
                <a16:creationId xmlns:a16="http://schemas.microsoft.com/office/drawing/2014/main" id="{ECDB5A54-B887-4C74-AC16-6AE30C1AEA97}"/>
              </a:ext>
            </a:extLst>
          </p:cNvPr>
          <p:cNvSpPr>
            <a:spLocks noGrp="1"/>
          </p:cNvSpPr>
          <p:nvPr>
            <p:ph type="subTitle" idx="1"/>
          </p:nvPr>
        </p:nvSpPr>
        <p:spPr>
          <a:xfrm>
            <a:off x="1524000" y="4159404"/>
            <a:ext cx="9144000" cy="1098395"/>
          </a:xfrm>
        </p:spPr>
        <p:txBody>
          <a:bodyPr>
            <a:normAutofit/>
          </a:bodyPr>
          <a:lstStyle/>
          <a:p>
            <a:endParaRPr lang="en-NZ">
              <a:solidFill>
                <a:srgbClr val="FFFFFF"/>
              </a:solidFill>
            </a:endParaRPr>
          </a:p>
        </p:txBody>
      </p:sp>
    </p:spTree>
    <p:extLst>
      <p:ext uri="{BB962C8B-B14F-4D97-AF65-F5344CB8AC3E}">
        <p14:creationId xmlns:p14="http://schemas.microsoft.com/office/powerpoint/2010/main" val="178373544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1C70C6-0694-4B56-9C53-65EA2A06775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4903" b="6972"/>
          <a:stretch/>
        </p:blipFill>
        <p:spPr>
          <a:xfrm>
            <a:off x="20" y="1"/>
            <a:ext cx="12191980" cy="6857999"/>
          </a:xfrm>
          <a:prstGeom prst="rect">
            <a:avLst/>
          </a:prstGeom>
        </p:spPr>
      </p:pic>
      <p:sp>
        <p:nvSpPr>
          <p:cNvPr id="2" name="Title 1">
            <a:extLst>
              <a:ext uri="{FF2B5EF4-FFF2-40B4-BE49-F238E27FC236}">
                <a16:creationId xmlns:a16="http://schemas.microsoft.com/office/drawing/2014/main" id="{DEAEFEDA-9780-4EF2-B650-15051B5C21DC}"/>
              </a:ext>
            </a:extLst>
          </p:cNvPr>
          <p:cNvSpPr>
            <a:spLocks noGrp="1"/>
          </p:cNvSpPr>
          <p:nvPr>
            <p:ph type="ctrTitle"/>
          </p:nvPr>
        </p:nvSpPr>
        <p:spPr>
          <a:xfrm>
            <a:off x="1524000" y="1122362"/>
            <a:ext cx="9144000" cy="2900518"/>
          </a:xfrm>
        </p:spPr>
        <p:txBody>
          <a:bodyPr>
            <a:normAutofit/>
          </a:bodyPr>
          <a:lstStyle/>
          <a:p>
            <a:r>
              <a:rPr lang="en-NZ">
                <a:solidFill>
                  <a:srgbClr val="FFFFFF"/>
                </a:solidFill>
              </a:rPr>
              <a:t>Unicorn</a:t>
            </a:r>
          </a:p>
        </p:txBody>
      </p:sp>
      <p:sp>
        <p:nvSpPr>
          <p:cNvPr id="7" name="Subtitle 6">
            <a:extLst>
              <a:ext uri="{FF2B5EF4-FFF2-40B4-BE49-F238E27FC236}">
                <a16:creationId xmlns:a16="http://schemas.microsoft.com/office/drawing/2014/main" id="{ECDB5A54-B887-4C74-AC16-6AE30C1AEA97}"/>
              </a:ext>
            </a:extLst>
          </p:cNvPr>
          <p:cNvSpPr>
            <a:spLocks noGrp="1"/>
          </p:cNvSpPr>
          <p:nvPr>
            <p:ph type="subTitle" idx="1"/>
          </p:nvPr>
        </p:nvSpPr>
        <p:spPr>
          <a:xfrm>
            <a:off x="1524000" y="4159404"/>
            <a:ext cx="9144000" cy="1098395"/>
          </a:xfrm>
        </p:spPr>
        <p:txBody>
          <a:bodyPr>
            <a:normAutofit/>
          </a:bodyPr>
          <a:lstStyle/>
          <a:p>
            <a:endParaRPr lang="en-NZ">
              <a:solidFill>
                <a:srgbClr val="FFFFFF"/>
              </a:solidFill>
            </a:endParaRPr>
          </a:p>
        </p:txBody>
      </p:sp>
    </p:spTree>
    <p:extLst>
      <p:ext uri="{BB962C8B-B14F-4D97-AF65-F5344CB8AC3E}">
        <p14:creationId xmlns:p14="http://schemas.microsoft.com/office/powerpoint/2010/main" val="209496502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0F8E-0C76-48FE-8ECD-E6A1986FF901}"/>
              </a:ext>
            </a:extLst>
          </p:cNvPr>
          <p:cNvSpPr>
            <a:spLocks noGrp="1"/>
          </p:cNvSpPr>
          <p:nvPr>
            <p:ph type="title"/>
          </p:nvPr>
        </p:nvSpPr>
        <p:spPr>
          <a:xfrm>
            <a:off x="838200" y="365125"/>
            <a:ext cx="10515600" cy="1325563"/>
          </a:xfrm>
        </p:spPr>
        <p:txBody>
          <a:bodyPr/>
          <a:lstStyle/>
          <a:p>
            <a:r>
              <a:rPr lang="en-NZ" dirty="0"/>
              <a:t>Process</a:t>
            </a:r>
          </a:p>
        </p:txBody>
      </p:sp>
      <p:sp>
        <p:nvSpPr>
          <p:cNvPr id="3" name="Content Placeholder 2">
            <a:extLst>
              <a:ext uri="{FF2B5EF4-FFF2-40B4-BE49-F238E27FC236}">
                <a16:creationId xmlns:a16="http://schemas.microsoft.com/office/drawing/2014/main" id="{3EFCC9AA-CB9A-4EC0-885C-D53562711319}"/>
              </a:ext>
            </a:extLst>
          </p:cNvPr>
          <p:cNvSpPr>
            <a:spLocks noGrp="1"/>
          </p:cNvSpPr>
          <p:nvPr>
            <p:ph idx="1"/>
          </p:nvPr>
        </p:nvSpPr>
        <p:spPr/>
        <p:txBody>
          <a:bodyPr/>
          <a:lstStyle/>
          <a:p>
            <a:r>
              <a:rPr lang="en-NZ" dirty="0"/>
              <a:t>Explore</a:t>
            </a:r>
          </a:p>
          <a:p>
            <a:r>
              <a:rPr lang="en-NZ" dirty="0"/>
              <a:t>Learn</a:t>
            </a:r>
          </a:p>
          <a:p>
            <a:r>
              <a:rPr lang="en-NZ" dirty="0"/>
              <a:t>Apply</a:t>
            </a:r>
          </a:p>
          <a:p>
            <a:r>
              <a:rPr lang="en-NZ" dirty="0"/>
              <a:t>Share</a:t>
            </a:r>
          </a:p>
          <a:p>
            <a:r>
              <a:rPr lang="en-NZ" dirty="0"/>
              <a:t>Grow</a:t>
            </a:r>
          </a:p>
        </p:txBody>
      </p:sp>
    </p:spTree>
    <p:extLst>
      <p:ext uri="{BB962C8B-B14F-4D97-AF65-F5344CB8AC3E}">
        <p14:creationId xmlns:p14="http://schemas.microsoft.com/office/powerpoint/2010/main" val="684457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A0F8E-0C76-48FE-8ECD-E6A1986FF901}"/>
              </a:ext>
            </a:extLst>
          </p:cNvPr>
          <p:cNvSpPr>
            <a:spLocks noGrp="1"/>
          </p:cNvSpPr>
          <p:nvPr>
            <p:ph type="title"/>
          </p:nvPr>
        </p:nvSpPr>
        <p:spPr>
          <a:xfrm>
            <a:off x="838200" y="557188"/>
            <a:ext cx="4862848" cy="5569291"/>
          </a:xfrm>
        </p:spPr>
        <p:txBody>
          <a:bodyPr>
            <a:normAutofit/>
          </a:bodyPr>
          <a:lstStyle/>
          <a:p>
            <a:r>
              <a:rPr lang="en-NZ" sz="5200"/>
              <a:t>Process</a:t>
            </a:r>
          </a:p>
        </p:txBody>
      </p:sp>
      <p:graphicFrame>
        <p:nvGraphicFramePr>
          <p:cNvPr id="7" name="Content Placeholder 2">
            <a:extLst>
              <a:ext uri="{FF2B5EF4-FFF2-40B4-BE49-F238E27FC236}">
                <a16:creationId xmlns:a16="http://schemas.microsoft.com/office/drawing/2014/main" id="{9731C6C6-F0E4-4534-A223-0F3EE284339B}"/>
              </a:ext>
            </a:extLst>
          </p:cNvPr>
          <p:cNvGraphicFramePr>
            <a:graphicFrameLocks noGrp="1"/>
          </p:cNvGraphicFramePr>
          <p:nvPr>
            <p:ph idx="1"/>
            <p:extLst>
              <p:ext uri="{D42A27DB-BD31-4B8C-83A1-F6EECF244321}">
                <p14:modId xmlns:p14="http://schemas.microsoft.com/office/powerpoint/2010/main" val="3654988035"/>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7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hidden="1">
            <a:extLst>
              <a:ext uri="{FF2B5EF4-FFF2-40B4-BE49-F238E27FC236}">
                <a16:creationId xmlns:a16="http://schemas.microsoft.com/office/drawing/2014/main" id="{FFA745AC-55DE-4691-A7FD-B4F9929A646D}"/>
              </a:ext>
            </a:extLst>
          </p:cNvPr>
          <p:cNvGrpSpPr/>
          <p:nvPr/>
        </p:nvGrpSpPr>
        <p:grpSpPr>
          <a:xfrm>
            <a:off x="0" y="0"/>
            <a:ext cx="12191999" cy="6858000"/>
            <a:chOff x="0" y="0"/>
            <a:chExt cx="12191999" cy="6858000"/>
          </a:xfrm>
        </p:grpSpPr>
        <p:sp>
          <p:nvSpPr>
            <p:cNvPr id="31" name="Freeform: Shape 30">
              <a:extLst>
                <a:ext uri="{FF2B5EF4-FFF2-40B4-BE49-F238E27FC236}">
                  <a16:creationId xmlns:a16="http://schemas.microsoft.com/office/drawing/2014/main" id="{7A052285-16D2-4E5E-B3F5-4E8F6ADF5F43}"/>
                </a:ext>
              </a:extLst>
            </p:cNvPr>
            <p:cNvSpPr/>
            <p:nvPr/>
          </p:nvSpPr>
          <p:spPr>
            <a:xfrm>
              <a:off x="0" y="0"/>
              <a:ext cx="4064003" cy="3429000"/>
            </a:xfrm>
            <a:custGeom>
              <a:avLst/>
              <a:gdLst>
                <a:gd name="connsiteX0" fmla="*/ 0 w 4064003"/>
                <a:gd name="connsiteY0" fmla="*/ 0 h 3429000"/>
                <a:gd name="connsiteX1" fmla="*/ 4064003 w 4064003"/>
                <a:gd name="connsiteY1" fmla="*/ 0 h 3429000"/>
                <a:gd name="connsiteX2" fmla="*/ 4064003 w 4064003"/>
                <a:gd name="connsiteY2" fmla="*/ 3429000 h 3429000"/>
                <a:gd name="connsiteX3" fmla="*/ 0 w 4064003"/>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4003" h="3429000">
                  <a:moveTo>
                    <a:pt x="0" y="0"/>
                  </a:moveTo>
                  <a:lnTo>
                    <a:pt x="4064003" y="0"/>
                  </a:lnTo>
                  <a:lnTo>
                    <a:pt x="4064003" y="3429000"/>
                  </a:lnTo>
                  <a:lnTo>
                    <a:pt x="0" y="3429000"/>
                  </a:ln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B396099-57F3-4AA7-9BE0-32A458F42D80}"/>
                </a:ext>
              </a:extLst>
            </p:cNvPr>
            <p:cNvSpPr/>
            <p:nvPr/>
          </p:nvSpPr>
          <p:spPr>
            <a:xfrm>
              <a:off x="4064003" y="0"/>
              <a:ext cx="4063993" cy="3429000"/>
            </a:xfrm>
            <a:custGeom>
              <a:avLst/>
              <a:gdLst>
                <a:gd name="connsiteX0" fmla="*/ 0 w 4063993"/>
                <a:gd name="connsiteY0" fmla="*/ 0 h 3429000"/>
                <a:gd name="connsiteX1" fmla="*/ 4063994 w 4063993"/>
                <a:gd name="connsiteY1" fmla="*/ 0 h 3429000"/>
                <a:gd name="connsiteX2" fmla="*/ 4063994 w 4063993"/>
                <a:gd name="connsiteY2" fmla="*/ 3429000 h 3429000"/>
                <a:gd name="connsiteX3" fmla="*/ 0 w 4063993"/>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3993" h="3429000">
                  <a:moveTo>
                    <a:pt x="0" y="0"/>
                  </a:moveTo>
                  <a:lnTo>
                    <a:pt x="4063994" y="0"/>
                  </a:lnTo>
                  <a:lnTo>
                    <a:pt x="4063994" y="3429000"/>
                  </a:lnTo>
                  <a:lnTo>
                    <a:pt x="0" y="3429000"/>
                  </a:lnTo>
                  <a:close/>
                </a:path>
              </a:pathLst>
            </a:custGeom>
            <a:solidFill>
              <a:srgbClr val="00000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B2C9ECA-11AE-49FE-AD05-9BF21B90C0CA}"/>
                </a:ext>
              </a:extLst>
            </p:cNvPr>
            <p:cNvSpPr/>
            <p:nvPr/>
          </p:nvSpPr>
          <p:spPr>
            <a:xfrm>
              <a:off x="8127996" y="0"/>
              <a:ext cx="4064003" cy="3429000"/>
            </a:xfrm>
            <a:custGeom>
              <a:avLst/>
              <a:gdLst>
                <a:gd name="connsiteX0" fmla="*/ 0 w 4064003"/>
                <a:gd name="connsiteY0" fmla="*/ 0 h 3429000"/>
                <a:gd name="connsiteX1" fmla="*/ 4064003 w 4064003"/>
                <a:gd name="connsiteY1" fmla="*/ 0 h 3429000"/>
                <a:gd name="connsiteX2" fmla="*/ 4064003 w 4064003"/>
                <a:gd name="connsiteY2" fmla="*/ 3429000 h 3429000"/>
                <a:gd name="connsiteX3" fmla="*/ 0 w 4064003"/>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4003" h="3429000">
                  <a:moveTo>
                    <a:pt x="0" y="0"/>
                  </a:moveTo>
                  <a:lnTo>
                    <a:pt x="4064003" y="0"/>
                  </a:lnTo>
                  <a:lnTo>
                    <a:pt x="4064003" y="3429000"/>
                  </a:lnTo>
                  <a:lnTo>
                    <a:pt x="0" y="3429000"/>
                  </a:ln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0FF503B-DDF2-43FA-AE5A-11F36B428D18}"/>
                </a:ext>
              </a:extLst>
            </p:cNvPr>
            <p:cNvSpPr/>
            <p:nvPr/>
          </p:nvSpPr>
          <p:spPr>
            <a:xfrm>
              <a:off x="0" y="3429000"/>
              <a:ext cx="4064003" cy="3429000"/>
            </a:xfrm>
            <a:custGeom>
              <a:avLst/>
              <a:gdLst>
                <a:gd name="connsiteX0" fmla="*/ 0 w 4064003"/>
                <a:gd name="connsiteY0" fmla="*/ 0 h 3429000"/>
                <a:gd name="connsiteX1" fmla="*/ 4064003 w 4064003"/>
                <a:gd name="connsiteY1" fmla="*/ 0 h 3429000"/>
                <a:gd name="connsiteX2" fmla="*/ 4064003 w 4064003"/>
                <a:gd name="connsiteY2" fmla="*/ 3429000 h 3429000"/>
                <a:gd name="connsiteX3" fmla="*/ 0 w 4064003"/>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4003" h="3429000">
                  <a:moveTo>
                    <a:pt x="0" y="0"/>
                  </a:moveTo>
                  <a:lnTo>
                    <a:pt x="4064003" y="0"/>
                  </a:lnTo>
                  <a:lnTo>
                    <a:pt x="4064003" y="3429000"/>
                  </a:lnTo>
                  <a:lnTo>
                    <a:pt x="0" y="3429000"/>
                  </a:lnTo>
                  <a:close/>
                </a:path>
              </a:pathLst>
            </a:custGeom>
            <a:solidFill>
              <a:srgbClr val="00000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77F1335-0426-4471-888E-DDA4067604DC}"/>
                </a:ext>
              </a:extLst>
            </p:cNvPr>
            <p:cNvSpPr/>
            <p:nvPr/>
          </p:nvSpPr>
          <p:spPr>
            <a:xfrm>
              <a:off x="4064003" y="3429000"/>
              <a:ext cx="4063993" cy="3429000"/>
            </a:xfrm>
            <a:custGeom>
              <a:avLst/>
              <a:gdLst>
                <a:gd name="connsiteX0" fmla="*/ 0 w 4063993"/>
                <a:gd name="connsiteY0" fmla="*/ 0 h 3429000"/>
                <a:gd name="connsiteX1" fmla="*/ 4063994 w 4063993"/>
                <a:gd name="connsiteY1" fmla="*/ 0 h 3429000"/>
                <a:gd name="connsiteX2" fmla="*/ 4063994 w 4063993"/>
                <a:gd name="connsiteY2" fmla="*/ 3429000 h 3429000"/>
                <a:gd name="connsiteX3" fmla="*/ 0 w 4063993"/>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3993" h="3429000">
                  <a:moveTo>
                    <a:pt x="0" y="0"/>
                  </a:moveTo>
                  <a:lnTo>
                    <a:pt x="4063994" y="0"/>
                  </a:lnTo>
                  <a:lnTo>
                    <a:pt x="4063994" y="3429000"/>
                  </a:lnTo>
                  <a:lnTo>
                    <a:pt x="0" y="3429000"/>
                  </a:ln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8AB9AA8-B3C9-4031-92B6-742C116D5661}"/>
                </a:ext>
              </a:extLst>
            </p:cNvPr>
            <p:cNvSpPr/>
            <p:nvPr/>
          </p:nvSpPr>
          <p:spPr>
            <a:xfrm>
              <a:off x="8127996" y="3429000"/>
              <a:ext cx="4064003" cy="3429000"/>
            </a:xfrm>
            <a:custGeom>
              <a:avLst/>
              <a:gdLst>
                <a:gd name="connsiteX0" fmla="*/ 0 w 4064003"/>
                <a:gd name="connsiteY0" fmla="*/ 0 h 3429000"/>
                <a:gd name="connsiteX1" fmla="*/ 4064003 w 4064003"/>
                <a:gd name="connsiteY1" fmla="*/ 0 h 3429000"/>
                <a:gd name="connsiteX2" fmla="*/ 4064003 w 4064003"/>
                <a:gd name="connsiteY2" fmla="*/ 3429000 h 3429000"/>
                <a:gd name="connsiteX3" fmla="*/ 0 w 4064003"/>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064003" h="3429000">
                  <a:moveTo>
                    <a:pt x="0" y="0"/>
                  </a:moveTo>
                  <a:lnTo>
                    <a:pt x="4064003" y="0"/>
                  </a:lnTo>
                  <a:lnTo>
                    <a:pt x="4064003" y="3429000"/>
                  </a:lnTo>
                  <a:lnTo>
                    <a:pt x="0" y="3429000"/>
                  </a:lnTo>
                  <a:close/>
                </a:path>
              </a:pathLst>
            </a:custGeom>
            <a:solidFill>
              <a:srgbClr val="000000"/>
            </a:solidFill>
            <a:ln w="9525" cap="flat">
              <a:noFill/>
              <a:prstDash val="solid"/>
              <a:miter/>
            </a:ln>
          </p:spPr>
          <p:txBody>
            <a:bodyPr rtlCol="0" anchor="ctr"/>
            <a:lstStyle/>
            <a:p>
              <a:endParaRPr lang="en-US"/>
            </a:p>
          </p:txBody>
        </p:sp>
      </p:grpSp>
      <p:pic>
        <p:nvPicPr>
          <p:cNvPr id="5" name="Snagit_21- 05-29- 0021">
            <a:extLst>
              <a:ext uri="{FF2B5EF4-FFF2-40B4-BE49-F238E27FC236}">
                <a16:creationId xmlns:a16="http://schemas.microsoft.com/office/drawing/2014/main" id="{2D6D8FF0-9B57-4D63-8440-AEEB8CA20FA9}"/>
              </a:ext>
            </a:extLst>
          </p:cNvPr>
          <p:cNvPicPr>
            <a:picLocks noChangeAspect="1"/>
          </p:cNvPicPr>
          <p:nvPr/>
        </p:nvPicPr>
        <p:blipFill rotWithShape="1">
          <a:blip r:embed="rId2">
            <a:extLst>
              <a:ext uri="{28A0092B-C50C-407E-A947-70E740481C1C}">
                <a14:useLocalDpi xmlns:a14="http://schemas.microsoft.com/office/drawing/2010/main"/>
              </a:ext>
            </a:extLst>
          </a:blip>
          <a:stretch/>
        </p:blipFill>
        <p:spPr>
          <a:xfrm>
            <a:off x="-3408" y="1685261"/>
            <a:ext cx="4068475" cy="2311200"/>
          </a:xfrm>
          <a:prstGeom prst="rect">
            <a:avLst/>
          </a:prstGeom>
        </p:spPr>
      </p:pic>
      <p:pic>
        <p:nvPicPr>
          <p:cNvPr id="7" name="Snagit_21- 05-29- 0020">
            <a:extLst>
              <a:ext uri="{FF2B5EF4-FFF2-40B4-BE49-F238E27FC236}">
                <a16:creationId xmlns:a16="http://schemas.microsoft.com/office/drawing/2014/main" id="{6CCDC700-AAF9-49C4-8DAE-409A6FB1BFD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127803" y="1703018"/>
            <a:ext cx="4063993" cy="2308654"/>
          </a:xfrm>
          <a:prstGeom prst="rect">
            <a:avLst/>
          </a:prstGeom>
        </p:spPr>
      </p:pic>
      <p:pic>
        <p:nvPicPr>
          <p:cNvPr id="9" name="Snagit_21- 05-29- 0019">
            <a:extLst>
              <a:ext uri="{FF2B5EF4-FFF2-40B4-BE49-F238E27FC236}">
                <a16:creationId xmlns:a16="http://schemas.microsoft.com/office/drawing/2014/main" id="{4FD7EF49-7892-424C-AB8B-69D5810CC72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60713" y="3987292"/>
            <a:ext cx="4070614" cy="2312415"/>
          </a:xfrm>
          <a:prstGeom prst="rect">
            <a:avLst/>
          </a:prstGeom>
        </p:spPr>
      </p:pic>
      <p:pic>
        <p:nvPicPr>
          <p:cNvPr id="11" name="Snagit_21- 05-29- 0018">
            <a:extLst>
              <a:ext uri="{FF2B5EF4-FFF2-40B4-BE49-F238E27FC236}">
                <a16:creationId xmlns:a16="http://schemas.microsoft.com/office/drawing/2014/main" id="{FD084BB8-E6E4-4D40-BF58-F22C536574A7}"/>
              </a:ext>
            </a:extLst>
          </p:cNvPr>
          <p:cNvPicPr>
            <a:picLocks noChangeAspect="1"/>
          </p:cNvPicPr>
          <p:nvPr/>
        </p:nvPicPr>
        <p:blipFill rotWithShape="1">
          <a:blip r:embed="rId5">
            <a:extLst>
              <a:ext uri="{28A0092B-C50C-407E-A947-70E740481C1C}">
                <a14:useLocalDpi xmlns:a14="http://schemas.microsoft.com/office/drawing/2010/main"/>
              </a:ext>
            </a:extLst>
          </a:blip>
          <a:stretch/>
        </p:blipFill>
        <p:spPr>
          <a:xfrm>
            <a:off x="4056732" y="1689951"/>
            <a:ext cx="4068475" cy="2311200"/>
          </a:xfrm>
          <a:prstGeom prst="rect">
            <a:avLst/>
          </a:prstGeom>
        </p:spPr>
      </p:pic>
      <p:pic>
        <p:nvPicPr>
          <p:cNvPr id="13" name="Snagit_21- 05-29- 0017">
            <a:extLst>
              <a:ext uri="{FF2B5EF4-FFF2-40B4-BE49-F238E27FC236}">
                <a16:creationId xmlns:a16="http://schemas.microsoft.com/office/drawing/2014/main" id="{824CA805-E6A6-4254-A059-2492DA2DE218}"/>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0" y="3987292"/>
            <a:ext cx="4070614" cy="2312415"/>
          </a:xfrm>
          <a:prstGeom prst="rect">
            <a:avLst/>
          </a:prstGeom>
        </p:spPr>
      </p:pic>
      <p:pic>
        <p:nvPicPr>
          <p:cNvPr id="15" name="Snagit_21- 05-29- 0016">
            <a:extLst>
              <a:ext uri="{FF2B5EF4-FFF2-40B4-BE49-F238E27FC236}">
                <a16:creationId xmlns:a16="http://schemas.microsoft.com/office/drawing/2014/main" id="{CE6D10EA-5EDA-4D0C-97A0-489CCF51E620}"/>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8129451" y="3987292"/>
            <a:ext cx="4070614" cy="2312415"/>
          </a:xfrm>
          <a:prstGeom prst="rect">
            <a:avLst/>
          </a:prstGeom>
        </p:spPr>
      </p:pic>
      <p:graphicFrame>
        <p:nvGraphicFramePr>
          <p:cNvPr id="16" name="Table 16" hidden="1">
            <a:extLst>
              <a:ext uri="{FF2B5EF4-FFF2-40B4-BE49-F238E27FC236}">
                <a16:creationId xmlns:a16="http://schemas.microsoft.com/office/drawing/2014/main" id="{CA89E4C6-1FC0-468A-8F4A-B712DEFCE56E}"/>
              </a:ext>
            </a:extLst>
          </p:cNvPr>
          <p:cNvGraphicFramePr>
            <a:graphicFrameLocks noGrp="1"/>
          </p:cNvGraphicFramePr>
          <p:nvPr/>
        </p:nvGraphicFramePr>
        <p:xfrm>
          <a:off x="0" y="0"/>
          <a:ext cx="12192000" cy="685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3792582"/>
                    </a:ext>
                  </a:extLst>
                </a:gridCol>
                <a:gridCol w="4064000">
                  <a:extLst>
                    <a:ext uri="{9D8B030D-6E8A-4147-A177-3AD203B41FA5}">
                      <a16:colId xmlns:a16="http://schemas.microsoft.com/office/drawing/2014/main" val="4279308248"/>
                    </a:ext>
                  </a:extLst>
                </a:gridCol>
                <a:gridCol w="4064000">
                  <a:extLst>
                    <a:ext uri="{9D8B030D-6E8A-4147-A177-3AD203B41FA5}">
                      <a16:colId xmlns:a16="http://schemas.microsoft.com/office/drawing/2014/main" val="1117884254"/>
                    </a:ext>
                  </a:extLst>
                </a:gridCol>
              </a:tblGrid>
              <a:tr h="3429000">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47319025"/>
                  </a:ext>
                </a:extLst>
              </a:tr>
              <a:tr h="3429000">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95653920"/>
                  </a:ext>
                </a:extLst>
              </a:tr>
            </a:tbl>
          </a:graphicData>
        </a:graphic>
      </p:graphicFrame>
      <p:graphicFrame>
        <p:nvGraphicFramePr>
          <p:cNvPr id="17" name="Table 16">
            <a:extLst>
              <a:ext uri="{FF2B5EF4-FFF2-40B4-BE49-F238E27FC236}">
                <a16:creationId xmlns:a16="http://schemas.microsoft.com/office/drawing/2014/main" id="{7D67CE27-BD5C-4816-A5F0-E46891864978}"/>
              </a:ext>
            </a:extLst>
          </p:cNvPr>
          <p:cNvGraphicFramePr>
            <a:graphicFrameLocks noGrp="1"/>
          </p:cNvGraphicFramePr>
          <p:nvPr>
            <p:extLst>
              <p:ext uri="{D42A27DB-BD31-4B8C-83A1-F6EECF244321}">
                <p14:modId xmlns:p14="http://schemas.microsoft.com/office/powerpoint/2010/main" val="594175207"/>
              </p:ext>
            </p:extLst>
          </p:nvPr>
        </p:nvGraphicFramePr>
        <p:xfrm>
          <a:off x="0" y="1703018"/>
          <a:ext cx="12192000" cy="459669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53792582"/>
                    </a:ext>
                  </a:extLst>
                </a:gridCol>
                <a:gridCol w="4064000">
                  <a:extLst>
                    <a:ext uri="{9D8B030D-6E8A-4147-A177-3AD203B41FA5}">
                      <a16:colId xmlns:a16="http://schemas.microsoft.com/office/drawing/2014/main" val="4279308248"/>
                    </a:ext>
                  </a:extLst>
                </a:gridCol>
                <a:gridCol w="4064000">
                  <a:extLst>
                    <a:ext uri="{9D8B030D-6E8A-4147-A177-3AD203B41FA5}">
                      <a16:colId xmlns:a16="http://schemas.microsoft.com/office/drawing/2014/main" val="1117884254"/>
                    </a:ext>
                  </a:extLst>
                </a:gridCol>
              </a:tblGrid>
              <a:tr h="2298345">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tabLst>
                          <a:tab pos="809625" algn="l"/>
                        </a:tabLst>
                      </a:pPr>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7319025"/>
                  </a:ext>
                </a:extLst>
              </a:tr>
              <a:tr h="2298345">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5653920"/>
                  </a:ext>
                </a:extLst>
              </a:tr>
            </a:tbl>
          </a:graphicData>
        </a:graphic>
      </p:graphicFrame>
    </p:spTree>
    <p:extLst>
      <p:ext uri="{BB962C8B-B14F-4D97-AF65-F5344CB8AC3E}">
        <p14:creationId xmlns:p14="http://schemas.microsoft.com/office/powerpoint/2010/main" val="3469907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FEC2760-E7C3-4AD1-83A6-B3348E16E37B}"/>
              </a:ext>
            </a:extLst>
          </p:cNvPr>
          <p:cNvPicPr>
            <a:picLocks noChangeAspect="1"/>
          </p:cNvPicPr>
          <p:nvPr/>
        </p:nvPicPr>
        <p:blipFill rotWithShape="1">
          <a:blip r:embed="rId2" cstate="screen">
            <a:alphaModFix amt="35000"/>
            <a:extLst>
              <a:ext uri="{28A0092B-C50C-407E-A947-70E740481C1C}">
                <a14:useLocalDpi xmlns:a14="http://schemas.microsoft.com/office/drawing/2010/main"/>
              </a:ext>
            </a:extLst>
          </a:blip>
          <a:srcRect t="7810" b="7921"/>
          <a:stretch/>
        </p:blipFill>
        <p:spPr>
          <a:xfrm>
            <a:off x="20" y="10"/>
            <a:ext cx="12191980" cy="6857990"/>
          </a:xfrm>
          <a:prstGeom prst="rect">
            <a:avLst/>
          </a:prstGeom>
        </p:spPr>
      </p:pic>
      <p:sp>
        <p:nvSpPr>
          <p:cNvPr id="2" name="Title 1">
            <a:extLst>
              <a:ext uri="{FF2B5EF4-FFF2-40B4-BE49-F238E27FC236}">
                <a16:creationId xmlns:a16="http://schemas.microsoft.com/office/drawing/2014/main" id="{53AA0F8E-0C76-48FE-8ECD-E6A1986FF901}"/>
              </a:ext>
            </a:extLst>
          </p:cNvPr>
          <p:cNvSpPr>
            <a:spLocks noGrp="1"/>
          </p:cNvSpPr>
          <p:nvPr>
            <p:ph type="title"/>
          </p:nvPr>
        </p:nvSpPr>
        <p:spPr>
          <a:xfrm>
            <a:off x="838200" y="365125"/>
            <a:ext cx="10515600" cy="1325563"/>
          </a:xfrm>
        </p:spPr>
        <p:txBody>
          <a:bodyPr>
            <a:normAutofit/>
          </a:bodyPr>
          <a:lstStyle/>
          <a:p>
            <a:r>
              <a:rPr lang="en-NZ">
                <a:solidFill>
                  <a:srgbClr val="FFFFFF"/>
                </a:solidFill>
              </a:rPr>
              <a:t>Process</a:t>
            </a:r>
          </a:p>
        </p:txBody>
      </p:sp>
      <p:graphicFrame>
        <p:nvGraphicFramePr>
          <p:cNvPr id="5" name="Content Placeholder 2">
            <a:extLst>
              <a:ext uri="{FF2B5EF4-FFF2-40B4-BE49-F238E27FC236}">
                <a16:creationId xmlns:a16="http://schemas.microsoft.com/office/drawing/2014/main" id="{9D9C713F-2375-4DEF-8BB1-AB224AB2612F}"/>
              </a:ext>
            </a:extLst>
          </p:cNvPr>
          <p:cNvGraphicFramePr>
            <a:graphicFrameLocks noGrp="1"/>
          </p:cNvGraphicFramePr>
          <p:nvPr>
            <p:ph idx="1"/>
            <p:extLst>
              <p:ext uri="{D42A27DB-BD31-4B8C-83A1-F6EECF244321}">
                <p14:modId xmlns:p14="http://schemas.microsoft.com/office/powerpoint/2010/main" val="12517594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588827"/>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6">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8">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3AA0F8E-0C76-48FE-8ECD-E6A1986FF901}"/>
              </a:ext>
            </a:extLst>
          </p:cNvPr>
          <p:cNvSpPr>
            <a:spLocks noGrp="1"/>
          </p:cNvSpPr>
          <p:nvPr>
            <p:ph type="title"/>
          </p:nvPr>
        </p:nvSpPr>
        <p:spPr>
          <a:xfrm>
            <a:off x="838200" y="5529884"/>
            <a:ext cx="8078342" cy="1096331"/>
          </a:xfrm>
        </p:spPr>
        <p:txBody>
          <a:bodyPr>
            <a:normAutofit/>
          </a:bodyPr>
          <a:lstStyle/>
          <a:p>
            <a:r>
              <a:rPr lang="en-NZ"/>
              <a:t>Process</a:t>
            </a:r>
          </a:p>
        </p:txBody>
      </p:sp>
      <p:graphicFrame>
        <p:nvGraphicFramePr>
          <p:cNvPr id="5" name="Content Placeholder 2">
            <a:extLst>
              <a:ext uri="{FF2B5EF4-FFF2-40B4-BE49-F238E27FC236}">
                <a16:creationId xmlns:a16="http://schemas.microsoft.com/office/drawing/2014/main" id="{9D9C713F-2375-4DEF-8BB1-AB224AB2612F}"/>
              </a:ext>
            </a:extLst>
          </p:cNvPr>
          <p:cNvGraphicFramePr>
            <a:graphicFrameLocks noGrp="1"/>
          </p:cNvGraphicFramePr>
          <p:nvPr>
            <p:ph idx="1"/>
            <p:extLst>
              <p:ext uri="{D42A27DB-BD31-4B8C-83A1-F6EECF244321}">
                <p14:modId xmlns:p14="http://schemas.microsoft.com/office/powerpoint/2010/main" val="125729395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770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4A54-90FE-4D07-9A42-1A0A41046715}"/>
              </a:ext>
            </a:extLst>
          </p:cNvPr>
          <p:cNvSpPr>
            <a:spLocks noGrp="1"/>
          </p:cNvSpPr>
          <p:nvPr>
            <p:ph type="title"/>
          </p:nvPr>
        </p:nvSpPr>
        <p:spPr/>
        <p:txBody>
          <a:bodyPr/>
          <a:lstStyle/>
          <a:p>
            <a:r>
              <a:rPr lang="en-US" dirty="0"/>
              <a:t>Flowers</a:t>
            </a:r>
          </a:p>
        </p:txBody>
      </p:sp>
      <p:pic>
        <p:nvPicPr>
          <p:cNvPr id="7" name="Picture 6" descr="Blooming purple flower">
            <a:extLst>
              <a:ext uri="{FF2B5EF4-FFF2-40B4-BE49-F238E27FC236}">
                <a16:creationId xmlns:a16="http://schemas.microsoft.com/office/drawing/2014/main" id="{84194FA6-5923-41BD-BD30-4374D79A52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11135" y="365125"/>
            <a:ext cx="2971926" cy="1978068"/>
          </a:xfrm>
          <a:prstGeom prst="rect">
            <a:avLst/>
          </a:prstGeom>
        </p:spPr>
      </p:pic>
      <p:pic>
        <p:nvPicPr>
          <p:cNvPr id="11" name="Picture 10" descr="Purple butterfly">
            <a:extLst>
              <a:ext uri="{FF2B5EF4-FFF2-40B4-BE49-F238E27FC236}">
                <a16:creationId xmlns:a16="http://schemas.microsoft.com/office/drawing/2014/main" id="{21A8EDE0-0749-4092-81AF-606BFF9A083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22570" y="479699"/>
            <a:ext cx="4669430" cy="3117566"/>
          </a:xfrm>
          <a:prstGeom prst="rect">
            <a:avLst/>
          </a:prstGeom>
        </p:spPr>
      </p:pic>
      <p:pic>
        <p:nvPicPr>
          <p:cNvPr id="13" name="Picture 12" descr="Yellow blooming flower">
            <a:extLst>
              <a:ext uri="{FF2B5EF4-FFF2-40B4-BE49-F238E27FC236}">
                <a16:creationId xmlns:a16="http://schemas.microsoft.com/office/drawing/2014/main" id="{820D2186-296D-423D-AACD-A5A7F52126F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3975" y="2049320"/>
            <a:ext cx="5470044" cy="3656109"/>
          </a:xfrm>
          <a:prstGeom prst="rect">
            <a:avLst/>
          </a:prstGeom>
        </p:spPr>
      </p:pic>
      <p:pic>
        <p:nvPicPr>
          <p:cNvPr id="9" name="Picture 8" descr="Velvet-purple coronet hummingbird">
            <a:extLst>
              <a:ext uri="{FF2B5EF4-FFF2-40B4-BE49-F238E27FC236}">
                <a16:creationId xmlns:a16="http://schemas.microsoft.com/office/drawing/2014/main" id="{A73A78BD-20D4-40CF-9591-DFCAC605DAD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68160" y="2877645"/>
            <a:ext cx="5210849" cy="3473052"/>
          </a:xfrm>
          <a:prstGeom prst="rect">
            <a:avLst/>
          </a:prstGeom>
        </p:spPr>
      </p:pic>
      <p:pic>
        <p:nvPicPr>
          <p:cNvPr id="5" name="Content Placeholder 4" descr="Pink flower against a black background">
            <a:extLst>
              <a:ext uri="{FF2B5EF4-FFF2-40B4-BE49-F238E27FC236}">
                <a16:creationId xmlns:a16="http://schemas.microsoft.com/office/drawing/2014/main" id="{57C5F471-89CA-4BCE-8AC8-BE336DB09932}"/>
              </a:ext>
            </a:extLst>
          </p:cNvPr>
          <p:cNvPicPr>
            <a:picLocks noGrp="1" noChangeAspect="1"/>
          </p:cNvPicPr>
          <p:nvPr>
            <p:ph idx="1"/>
          </p:nvPr>
        </p:nvPicPr>
        <p:blipFill>
          <a:blip r:embed="rId6" cstate="screen">
            <a:extLst>
              <a:ext uri="{28A0092B-C50C-407E-A947-70E740481C1C}">
                <a14:useLocalDpi xmlns:a14="http://schemas.microsoft.com/office/drawing/2010/main"/>
              </a:ext>
            </a:extLst>
          </a:blip>
          <a:stretch>
            <a:fillRect/>
          </a:stretch>
        </p:blipFill>
        <p:spPr>
          <a:xfrm>
            <a:off x="5397098" y="3980355"/>
            <a:ext cx="2963484" cy="1978068"/>
          </a:xfrm>
        </p:spPr>
      </p:pic>
    </p:spTree>
    <p:extLst>
      <p:ext uri="{BB962C8B-B14F-4D97-AF65-F5344CB8AC3E}">
        <p14:creationId xmlns:p14="http://schemas.microsoft.com/office/powerpoint/2010/main" val="3145556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B593EA-2F98-479F-B4C4-F366571F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Purple butterfly">
            <a:extLst>
              <a:ext uri="{FF2B5EF4-FFF2-40B4-BE49-F238E27FC236}">
                <a16:creationId xmlns:a16="http://schemas.microsoft.com/office/drawing/2014/main" id="{21A8EDE0-0749-4092-81AF-606BFF9A083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4308" r="27085" b="-3"/>
          <a:stretch/>
        </p:blipFill>
        <p:spPr>
          <a:xfrm>
            <a:off x="20" y="10"/>
            <a:ext cx="2970445" cy="3383269"/>
          </a:xfrm>
          <a:prstGeom prst="rect">
            <a:avLst/>
          </a:prstGeom>
        </p:spPr>
      </p:pic>
      <p:pic>
        <p:nvPicPr>
          <p:cNvPr id="9" name="Picture 8" descr="Velvet-purple coronet hummingbird">
            <a:extLst>
              <a:ext uri="{FF2B5EF4-FFF2-40B4-BE49-F238E27FC236}">
                <a16:creationId xmlns:a16="http://schemas.microsoft.com/office/drawing/2014/main" id="{A73A78BD-20D4-40CF-9591-DFCAC605DAD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806" r="18586" b="-3"/>
          <a:stretch/>
        </p:blipFill>
        <p:spPr>
          <a:xfrm>
            <a:off x="3072956" y="10"/>
            <a:ext cx="2970465" cy="3383268"/>
          </a:xfrm>
          <a:prstGeom prst="rect">
            <a:avLst/>
          </a:prstGeom>
        </p:spPr>
      </p:pic>
      <p:pic>
        <p:nvPicPr>
          <p:cNvPr id="5" name="Content Placeholder 4" descr="Pink flower against a black background">
            <a:extLst>
              <a:ext uri="{FF2B5EF4-FFF2-40B4-BE49-F238E27FC236}">
                <a16:creationId xmlns:a16="http://schemas.microsoft.com/office/drawing/2014/main" id="{57C5F471-89CA-4BCE-8AC8-BE336DB099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9957" r="11410" b="-3"/>
          <a:stretch/>
        </p:blipFill>
        <p:spPr>
          <a:xfrm>
            <a:off x="6145909" y="10"/>
            <a:ext cx="2971800" cy="3383268"/>
          </a:xfrm>
          <a:prstGeom prst="rect">
            <a:avLst/>
          </a:prstGeom>
        </p:spPr>
      </p:pic>
      <p:pic>
        <p:nvPicPr>
          <p:cNvPr id="7" name="Picture 6" descr="Blooming purple flower">
            <a:extLst>
              <a:ext uri="{FF2B5EF4-FFF2-40B4-BE49-F238E27FC236}">
                <a16:creationId xmlns:a16="http://schemas.microsoft.com/office/drawing/2014/main" id="{84194FA6-5923-41BD-BD30-4374D79A52C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41588"/>
          <a:stretch/>
        </p:blipFill>
        <p:spPr>
          <a:xfrm>
            <a:off x="9220200" y="10"/>
            <a:ext cx="2971800" cy="3383268"/>
          </a:xfrm>
          <a:prstGeom prst="rect">
            <a:avLst/>
          </a:prstGeom>
        </p:spPr>
      </p:pic>
      <p:pic>
        <p:nvPicPr>
          <p:cNvPr id="13" name="Picture 12" descr="Yellow blooming flower">
            <a:extLst>
              <a:ext uri="{FF2B5EF4-FFF2-40B4-BE49-F238E27FC236}">
                <a16:creationId xmlns:a16="http://schemas.microsoft.com/office/drawing/2014/main" id="{820D2186-296D-423D-AACD-A5A7F52126F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t="16145" r="-1" b="-1"/>
          <a:stretch/>
        </p:blipFill>
        <p:spPr>
          <a:xfrm>
            <a:off x="-1018" y="3474720"/>
            <a:ext cx="6044438" cy="3383280"/>
          </a:xfrm>
          <a:prstGeom prst="rect">
            <a:avLst/>
          </a:prstGeom>
        </p:spPr>
      </p:pic>
      <p:sp>
        <p:nvSpPr>
          <p:cNvPr id="22" name="Rectangle 21">
            <a:extLst>
              <a:ext uri="{FF2B5EF4-FFF2-40B4-BE49-F238E27FC236}">
                <a16:creationId xmlns:a16="http://schemas.microsoft.com/office/drawing/2014/main" id="{39BEB6D0-9E4E-4221-93D1-74ABECEE9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910" y="3474720"/>
            <a:ext cx="6046090" cy="3383281"/>
          </a:xfrm>
          <a:prstGeom prst="rect">
            <a:avLst/>
          </a:prstGeom>
          <a:solidFill>
            <a:srgbClr val="543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754A54-90FE-4D07-9A42-1A0A41046715}"/>
              </a:ext>
            </a:extLst>
          </p:cNvPr>
          <p:cNvSpPr>
            <a:spLocks noGrp="1"/>
          </p:cNvSpPr>
          <p:nvPr>
            <p:ph type="title"/>
          </p:nvPr>
        </p:nvSpPr>
        <p:spPr>
          <a:xfrm>
            <a:off x="6491653" y="3799272"/>
            <a:ext cx="5193748" cy="637124"/>
          </a:xfrm>
        </p:spPr>
        <p:txBody>
          <a:bodyPr>
            <a:normAutofit/>
          </a:bodyPr>
          <a:lstStyle/>
          <a:p>
            <a:r>
              <a:rPr lang="en-US" sz="3200">
                <a:solidFill>
                  <a:srgbClr val="FFFFFF"/>
                </a:solidFill>
              </a:rPr>
              <a:t>Flowers</a:t>
            </a:r>
          </a:p>
        </p:txBody>
      </p:sp>
      <p:sp>
        <p:nvSpPr>
          <p:cNvPr id="17" name="Content Placeholder 16">
            <a:extLst>
              <a:ext uri="{FF2B5EF4-FFF2-40B4-BE49-F238E27FC236}">
                <a16:creationId xmlns:a16="http://schemas.microsoft.com/office/drawing/2014/main" id="{5C5889E7-0D3C-45D7-9DF7-DE5C2687371D}"/>
              </a:ext>
            </a:extLst>
          </p:cNvPr>
          <p:cNvSpPr>
            <a:spLocks noGrp="1"/>
          </p:cNvSpPr>
          <p:nvPr>
            <p:ph idx="1"/>
          </p:nvPr>
        </p:nvSpPr>
        <p:spPr>
          <a:xfrm>
            <a:off x="6479648" y="4510585"/>
            <a:ext cx="5366610" cy="1758732"/>
          </a:xfrm>
        </p:spPr>
        <p:txBody>
          <a:bodyPr>
            <a:normAutofit/>
          </a:bodyPr>
          <a:lstStyle/>
          <a:p>
            <a:endParaRPr lang="en-US" sz="1800">
              <a:solidFill>
                <a:srgbClr val="FFFFFF"/>
              </a:solidFill>
            </a:endParaRPr>
          </a:p>
        </p:txBody>
      </p:sp>
    </p:spTree>
    <p:extLst>
      <p:ext uri="{BB962C8B-B14F-4D97-AF65-F5344CB8AC3E}">
        <p14:creationId xmlns:p14="http://schemas.microsoft.com/office/powerpoint/2010/main" val="35050154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85B3-DDBA-491F-AF3C-741EFEF147D5}"/>
              </a:ext>
            </a:extLst>
          </p:cNvPr>
          <p:cNvSpPr>
            <a:spLocks noGrp="1"/>
          </p:cNvSpPr>
          <p:nvPr>
            <p:ph type="ctrTitle"/>
          </p:nvPr>
        </p:nvSpPr>
        <p:spPr/>
        <p:txBody>
          <a:bodyPr/>
          <a:lstStyle/>
          <a:p>
            <a:r>
              <a:rPr lang="en-NZ" dirty="0"/>
              <a:t>View from a plane is very nice</a:t>
            </a:r>
          </a:p>
        </p:txBody>
      </p:sp>
      <p:sp>
        <p:nvSpPr>
          <p:cNvPr id="3" name="Subtitle 2">
            <a:extLst>
              <a:ext uri="{FF2B5EF4-FFF2-40B4-BE49-F238E27FC236}">
                <a16:creationId xmlns:a16="http://schemas.microsoft.com/office/drawing/2014/main" id="{A9C8F2C4-871C-4B3E-980D-F8D66FCC0A0A}"/>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24384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ndscape and plane wing">
            <a:extLst>
              <a:ext uri="{FF2B5EF4-FFF2-40B4-BE49-F238E27FC236}">
                <a16:creationId xmlns:a16="http://schemas.microsoft.com/office/drawing/2014/main" id="{2B01395A-B65C-422B-968C-34A5D7E60BF2}"/>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Lst>
          </a:blip>
          <a:srcRect t="13418" b="1677"/>
          <a:stretch/>
        </p:blipFill>
        <p:spPr>
          <a:xfrm>
            <a:off x="20" y="1"/>
            <a:ext cx="12191980" cy="6857999"/>
          </a:xfrm>
          <a:prstGeom prst="rect">
            <a:avLst/>
          </a:prstGeom>
        </p:spPr>
      </p:pic>
      <p:sp>
        <p:nvSpPr>
          <p:cNvPr id="2" name="Title 1">
            <a:extLst>
              <a:ext uri="{FF2B5EF4-FFF2-40B4-BE49-F238E27FC236}">
                <a16:creationId xmlns:a16="http://schemas.microsoft.com/office/drawing/2014/main" id="{8DA985B3-DDBA-491F-AF3C-741EFEF147D5}"/>
              </a:ext>
            </a:extLst>
          </p:cNvPr>
          <p:cNvSpPr>
            <a:spLocks noGrp="1"/>
          </p:cNvSpPr>
          <p:nvPr>
            <p:ph type="ctrTitle"/>
          </p:nvPr>
        </p:nvSpPr>
        <p:spPr>
          <a:xfrm>
            <a:off x="1524000" y="1122362"/>
            <a:ext cx="9144000" cy="2900518"/>
          </a:xfrm>
        </p:spPr>
        <p:txBody>
          <a:bodyPr>
            <a:normAutofit/>
          </a:bodyPr>
          <a:lstStyle/>
          <a:p>
            <a:r>
              <a:rPr lang="en-NZ">
                <a:solidFill>
                  <a:srgbClr val="FFFFFF"/>
                </a:solidFill>
              </a:rPr>
              <a:t>View from a plane is very nice</a:t>
            </a:r>
          </a:p>
        </p:txBody>
      </p:sp>
      <p:sp>
        <p:nvSpPr>
          <p:cNvPr id="3" name="Subtitle 2">
            <a:extLst>
              <a:ext uri="{FF2B5EF4-FFF2-40B4-BE49-F238E27FC236}">
                <a16:creationId xmlns:a16="http://schemas.microsoft.com/office/drawing/2014/main" id="{A9C8F2C4-871C-4B3E-980D-F8D66FCC0A0A}"/>
              </a:ext>
            </a:extLst>
          </p:cNvPr>
          <p:cNvSpPr>
            <a:spLocks noGrp="1"/>
          </p:cNvSpPr>
          <p:nvPr>
            <p:ph type="subTitle" idx="1"/>
          </p:nvPr>
        </p:nvSpPr>
        <p:spPr>
          <a:xfrm>
            <a:off x="1524000" y="4159404"/>
            <a:ext cx="9144000" cy="1098395"/>
          </a:xfrm>
        </p:spPr>
        <p:txBody>
          <a:bodyPr>
            <a:normAutofit/>
          </a:bodyPr>
          <a:lstStyle/>
          <a:p>
            <a:endParaRPr lang="en-NZ">
              <a:solidFill>
                <a:srgbClr val="FFFFFF"/>
              </a:solidFill>
            </a:endParaRPr>
          </a:p>
        </p:txBody>
      </p:sp>
    </p:spTree>
    <p:extLst>
      <p:ext uri="{BB962C8B-B14F-4D97-AF65-F5344CB8AC3E}">
        <p14:creationId xmlns:p14="http://schemas.microsoft.com/office/powerpoint/2010/main" val="26098332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894EE7-1911-4906-9B71-DA61278E2BF1}"/>
              </a:ext>
            </a:extLst>
          </p:cNvPr>
          <p:cNvSpPr>
            <a:spLocks noGrp="1"/>
          </p:cNvSpPr>
          <p:nvPr>
            <p:ph type="ctrTitle"/>
          </p:nvPr>
        </p:nvSpPr>
        <p:spPr/>
        <p:txBody>
          <a:bodyPr/>
          <a:lstStyle/>
          <a:p>
            <a:r>
              <a:rPr lang="en-NZ" dirty="0"/>
              <a:t>Whales are big</a:t>
            </a:r>
          </a:p>
        </p:txBody>
      </p:sp>
      <p:sp>
        <p:nvSpPr>
          <p:cNvPr id="5" name="Subtitle 4">
            <a:extLst>
              <a:ext uri="{FF2B5EF4-FFF2-40B4-BE49-F238E27FC236}">
                <a16:creationId xmlns:a16="http://schemas.microsoft.com/office/drawing/2014/main" id="{FC0E44D5-F3D0-4F66-8007-9002537D462F}"/>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02550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umpback whale jumping">
            <a:extLst>
              <a:ext uri="{FF2B5EF4-FFF2-40B4-BE49-F238E27FC236}">
                <a16:creationId xmlns:a16="http://schemas.microsoft.com/office/drawing/2014/main" id="{EF9E41E6-5125-4FA4-9C15-2C95431BA46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3434"/>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D894EE7-1911-4906-9B71-DA61278E2BF1}"/>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NZ" sz="5200">
                <a:solidFill>
                  <a:srgbClr val="FFFFFF"/>
                </a:solidFill>
              </a:rPr>
              <a:t>Whales are big</a:t>
            </a:r>
          </a:p>
        </p:txBody>
      </p:sp>
      <p:sp>
        <p:nvSpPr>
          <p:cNvPr id="5" name="Subtitle 4">
            <a:extLst>
              <a:ext uri="{FF2B5EF4-FFF2-40B4-BE49-F238E27FC236}">
                <a16:creationId xmlns:a16="http://schemas.microsoft.com/office/drawing/2014/main" id="{FC0E44D5-F3D0-4F66-8007-9002537D462F}"/>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NZ">
              <a:solidFill>
                <a:srgbClr val="FFFFFF"/>
              </a:solidFill>
            </a:endParaRPr>
          </a:p>
        </p:txBody>
      </p:sp>
    </p:spTree>
    <p:extLst>
      <p:ext uri="{BB962C8B-B14F-4D97-AF65-F5344CB8AC3E}">
        <p14:creationId xmlns:p14="http://schemas.microsoft.com/office/powerpoint/2010/main" val="171034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15F7-501C-4D5A-A4A0-331A2332D8B0}"/>
              </a:ext>
            </a:extLst>
          </p:cNvPr>
          <p:cNvSpPr>
            <a:spLocks noGrp="1"/>
          </p:cNvSpPr>
          <p:nvPr>
            <p:ph type="ctrTitle"/>
          </p:nvPr>
        </p:nvSpPr>
        <p:spPr>
          <a:xfrm>
            <a:off x="1524000" y="1122363"/>
            <a:ext cx="9144000" cy="2387600"/>
          </a:xfrm>
        </p:spPr>
        <p:txBody>
          <a:bodyPr>
            <a:normAutofit/>
          </a:bodyPr>
          <a:lstStyle/>
          <a:p>
            <a:pPr>
              <a:tabLst>
                <a:tab pos="7626350" algn="l"/>
              </a:tabLst>
            </a:pPr>
            <a:r>
              <a:rPr lang="en-NZ" dirty="0"/>
              <a:t>The machine weighs 20500 Kg</a:t>
            </a:r>
          </a:p>
        </p:txBody>
      </p:sp>
      <p:sp>
        <p:nvSpPr>
          <p:cNvPr id="3" name="Subtitle 2">
            <a:extLst>
              <a:ext uri="{FF2B5EF4-FFF2-40B4-BE49-F238E27FC236}">
                <a16:creationId xmlns:a16="http://schemas.microsoft.com/office/drawing/2014/main" id="{EDE66FB4-4A0C-41CA-9727-2BB8244B62DB}"/>
              </a:ext>
            </a:extLst>
          </p:cNvPr>
          <p:cNvSpPr>
            <a:spLocks noGrp="1"/>
          </p:cNvSpPr>
          <p:nvPr>
            <p:ph type="subTitle" idx="1"/>
          </p:nvPr>
        </p:nvSpPr>
        <p:spPr>
          <a:xfrm>
            <a:off x="1524000" y="3602038"/>
            <a:ext cx="9144000" cy="1655762"/>
          </a:xfrm>
        </p:spPr>
        <p:txBody>
          <a:bodyPr/>
          <a:lstStyle/>
          <a:p>
            <a:endParaRPr lang="en-NZ" dirty="0"/>
          </a:p>
        </p:txBody>
      </p:sp>
    </p:spTree>
    <p:extLst>
      <p:ext uri="{BB962C8B-B14F-4D97-AF65-F5344CB8AC3E}">
        <p14:creationId xmlns:p14="http://schemas.microsoft.com/office/powerpoint/2010/main" val="89128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753882C-98A6-446F-A774-16972512D0CA}"/>
              </a:ext>
            </a:extLst>
          </p:cNvPr>
          <p:cNvPicPr>
            <a:picLocks noChangeAspect="1"/>
          </p:cNvPicPr>
          <p:nvPr/>
        </p:nvPicPr>
        <p:blipFill rotWithShape="1">
          <a:blip r:embed="rId2" cstate="screen">
            <a:alphaModFix amt="50000"/>
            <a:extLst>
              <a:ext uri="{28A0092B-C50C-407E-A947-70E740481C1C}">
                <a14:useLocalDpi xmlns:a14="http://schemas.microsoft.com/office/drawing/2010/main"/>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E5515F7-501C-4D5A-A4A0-331A2332D8B0}"/>
              </a:ext>
            </a:extLst>
          </p:cNvPr>
          <p:cNvSpPr>
            <a:spLocks noGrp="1"/>
          </p:cNvSpPr>
          <p:nvPr>
            <p:ph type="ctrTitle"/>
          </p:nvPr>
        </p:nvSpPr>
        <p:spPr>
          <a:xfrm>
            <a:off x="838200" y="1122362"/>
            <a:ext cx="10515600" cy="2900518"/>
          </a:xfrm>
        </p:spPr>
        <p:txBody>
          <a:bodyPr>
            <a:normAutofit/>
          </a:bodyPr>
          <a:lstStyle/>
          <a:p>
            <a:pPr>
              <a:tabLst>
                <a:tab pos="7626350" algn="l"/>
              </a:tabLst>
            </a:pPr>
            <a:r>
              <a:rPr lang="en-NZ" sz="4400" dirty="0">
                <a:solidFill>
                  <a:srgbClr val="FFFFFF"/>
                </a:solidFill>
              </a:rPr>
              <a:t>The machine is weighs 20500 kg</a:t>
            </a:r>
          </a:p>
        </p:txBody>
      </p:sp>
      <p:sp>
        <p:nvSpPr>
          <p:cNvPr id="3" name="Subtitle 2">
            <a:extLst>
              <a:ext uri="{FF2B5EF4-FFF2-40B4-BE49-F238E27FC236}">
                <a16:creationId xmlns:a16="http://schemas.microsoft.com/office/drawing/2014/main" id="{EDE66FB4-4A0C-41CA-9727-2BB8244B62DB}"/>
              </a:ext>
            </a:extLst>
          </p:cNvPr>
          <p:cNvSpPr>
            <a:spLocks noGrp="1"/>
          </p:cNvSpPr>
          <p:nvPr>
            <p:ph type="subTitle" idx="1"/>
          </p:nvPr>
        </p:nvSpPr>
        <p:spPr>
          <a:xfrm>
            <a:off x="838200" y="4159404"/>
            <a:ext cx="10515600" cy="1098395"/>
          </a:xfrm>
        </p:spPr>
        <p:txBody>
          <a:bodyPr>
            <a:normAutofit/>
          </a:bodyPr>
          <a:lstStyle/>
          <a:p>
            <a:r>
              <a:rPr lang="en-US" sz="2000">
                <a:solidFill>
                  <a:srgbClr val="FFFFFF"/>
                </a:solidFill>
              </a:rPr>
              <a:t>About twice the weight of a school bus</a:t>
            </a:r>
            <a:endParaRPr lang="en-NZ" sz="2000">
              <a:solidFill>
                <a:srgbClr val="FFFFFF"/>
              </a:solidFill>
            </a:endParaRPr>
          </a:p>
        </p:txBody>
      </p:sp>
    </p:spTree>
    <p:extLst>
      <p:ext uri="{BB962C8B-B14F-4D97-AF65-F5344CB8AC3E}">
        <p14:creationId xmlns:p14="http://schemas.microsoft.com/office/powerpoint/2010/main" val="37054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1A161B374E71240BDB6672287AF3919" ma:contentTypeVersion="12" ma:contentTypeDescription="Create a new document." ma:contentTypeScope="" ma:versionID="01fa41094ae88ad798d072764f63ba0d">
  <xsd:schema xmlns:xsd="http://www.w3.org/2001/XMLSchema" xmlns:xs="http://www.w3.org/2001/XMLSchema" xmlns:p="http://schemas.microsoft.com/office/2006/metadata/properties" xmlns:ns2="8921a8e5-1332-4192-b276-c252b5020a1e" xmlns:ns3="37235b8f-be76-4716-87ea-8a747ce1e271" targetNamespace="http://schemas.microsoft.com/office/2006/metadata/properties" ma:root="true" ma:fieldsID="9c669e4cf8d6825d857bac209ae93242" ns2:_="" ns3:_="">
    <xsd:import namespace="8921a8e5-1332-4192-b276-c252b5020a1e"/>
    <xsd:import namespace="37235b8f-be76-4716-87ea-8a747ce1e27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1a8e5-1332-4192-b276-c252b5020a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7235b8f-be76-4716-87ea-8a747ce1e27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506FCE-E86D-4F90-AD61-C5967CAE2327}">
  <ds:schemaRefs>
    <ds:schemaRef ds:uri="http://schemas.microsoft.com/sharepoint/v3/contenttype/forms"/>
  </ds:schemaRefs>
</ds:datastoreItem>
</file>

<file path=customXml/itemProps2.xml><?xml version="1.0" encoding="utf-8"?>
<ds:datastoreItem xmlns:ds="http://schemas.openxmlformats.org/officeDocument/2006/customXml" ds:itemID="{6B7CE082-75B8-4019-AF8B-DE4A7386D8FC}">
  <ds:schemaRefs>
    <ds:schemaRef ds:uri="http://schemas.openxmlformats.org/package/2006/metadata/core-properties"/>
    <ds:schemaRef ds:uri="118e9550-3bb9-456d-90d0-11ccf2a87306"/>
    <ds:schemaRef ds:uri="http://schemas.microsoft.com/office/2006/documentManagement/types"/>
    <ds:schemaRef ds:uri="http://purl.org/dc/terms/"/>
    <ds:schemaRef ds:uri="http://www.w3.org/XML/1998/namespace"/>
    <ds:schemaRef ds:uri="http://schemas.microsoft.com/office/infopath/2007/PartnerControls"/>
    <ds:schemaRef ds:uri="http://purl.org/dc/elements/1.1/"/>
    <ds:schemaRef ds:uri="c2481432-2247-4861-8b7d-46f8de499459"/>
    <ds:schemaRef ds:uri="http://schemas.microsoft.com/sharepoint/v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BA0B86C-0984-4F3D-9924-68FEE5974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1a8e5-1332-4192-b276-c252b5020a1e"/>
    <ds:schemaRef ds:uri="37235b8f-be76-4716-87ea-8a747ce1e2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1832</TotalTime>
  <Words>253</Words>
  <Application>Microsoft Office PowerPoint</Application>
  <PresentationFormat>Widescreen</PresentationFormat>
  <Paragraphs>104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Design Ideas</vt:lpstr>
      <vt:lpstr>Design Idea results may be different for you</vt:lpstr>
      <vt:lpstr>PowerPoint Presentation</vt:lpstr>
      <vt:lpstr>View from a plane is very nice</vt:lpstr>
      <vt:lpstr>View from a plane is very nice</vt:lpstr>
      <vt:lpstr>Whales are big</vt:lpstr>
      <vt:lpstr>Whales are big</vt:lpstr>
      <vt:lpstr>The machine weighs 20500 Kg</vt:lpstr>
      <vt:lpstr>The machine is weighs 20500 kg</vt:lpstr>
      <vt:lpstr>Velvet Curtain</vt:lpstr>
      <vt:lpstr>Velvet Curtain</vt:lpstr>
      <vt:lpstr>Timeline</vt:lpstr>
      <vt:lpstr>Timeline</vt:lpstr>
      <vt:lpstr>Timeline</vt:lpstr>
      <vt:lpstr>Project Management</vt:lpstr>
      <vt:lpstr>Project Management</vt:lpstr>
      <vt:lpstr>Project Management</vt:lpstr>
      <vt:lpstr>Office saves 104845 minutes in a year</vt:lpstr>
      <vt:lpstr>Office saves 104845 minutes in a year</vt:lpstr>
      <vt:lpstr>Office saves 104845 minutes in a year</vt:lpstr>
      <vt:lpstr>Summary</vt:lpstr>
      <vt:lpstr>Summary</vt:lpstr>
      <vt:lpstr>Cat</vt:lpstr>
      <vt:lpstr>Cat</vt:lpstr>
      <vt:lpstr>Unicorn</vt:lpstr>
      <vt:lpstr>Unicorn</vt:lpstr>
      <vt:lpstr>Unicorn</vt:lpstr>
      <vt:lpstr>Process</vt:lpstr>
      <vt:lpstr>Process</vt:lpstr>
      <vt:lpstr>Process</vt:lpstr>
      <vt:lpstr>Process</vt:lpstr>
      <vt:lpstr>Flowers</vt:lpstr>
      <vt:lpstr>Flowers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from a plane is very nice</dc:title>
  <dc:creator>Nitin Paranjape</dc:creator>
  <cp:lastModifiedBy>Nitin Paranjape</cp:lastModifiedBy>
  <cp:revision>3</cp:revision>
  <dcterms:created xsi:type="dcterms:W3CDTF">2020-06-21T12:04:52Z</dcterms:created>
  <dcterms:modified xsi:type="dcterms:W3CDTF">2021-06-07T20:27:15Z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0x01010091A161B374E71240BDB6672287AF3919</vt:lpwstr>
  </property>
</Properties>
</file>