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rawing5.xml" ContentType="application/vnd.ms-office.drawingml.diagramDrawing+xml"/>
  <Override PartName="/ppt/diagrams/layout4.xml" ContentType="application/vnd.openxmlformats-officedocument.drawingml.diagramLayout+xml"/>
  <Override PartName="/ppt/theme/theme1.xml" ContentType="application/vnd.openxmlformats-officedocument.theme+xml"/>
  <Override PartName="/ppt/diagrams/quickStyle5.xml" ContentType="application/vnd.openxmlformats-officedocument.drawingml.diagramStyl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diagrams/quickStyle4.xml" ContentType="application/vnd.openxmlformats-officedocument.drawingml.diagramStyle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3.xml" ContentType="application/vnd.ms-office.drawingml.diagramDrawing+xml"/>
  <Override PartName="/ppt/diagrams/drawing6.xml" ContentType="application/vnd.ms-office.drawingml.diagramDrawing+xml"/>
  <Override PartName="/ppt/diagrams/layout6.xml" ContentType="application/vnd.openxmlformats-officedocument.drawingml.diagramLayout+xml"/>
  <Override PartName="/ppt/diagrams/colors4.xml" ContentType="application/vnd.openxmlformats-officedocument.drawingml.diagramColors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5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0642" r:id="rId4"/>
    <p:sldId id="10643" r:id="rId5"/>
    <p:sldId id="10644" r:id="rId6"/>
    <p:sldId id="10645" r:id="rId7"/>
    <p:sldId id="10638" r:id="rId8"/>
    <p:sldId id="10639" r:id="rId9"/>
    <p:sldId id="10636" r:id="rId10"/>
    <p:sldId id="10637" r:id="rId11"/>
    <p:sldId id="10640" r:id="rId12"/>
    <p:sldId id="10641" r:id="rId13"/>
    <p:sldId id="10646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D8E82-B0EF-4914-A5FC-A229B88179FC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6464A1-9EFF-4E64-AEB4-2A4EB76D79FE}">
      <dgm:prSet/>
      <dgm:spPr/>
      <dgm:t>
        <a:bodyPr/>
        <a:lstStyle/>
        <a:p>
          <a:r>
            <a:rPr lang="en-US"/>
            <a:t>Masks</a:t>
          </a:r>
        </a:p>
      </dgm:t>
    </dgm:pt>
    <dgm:pt modelId="{289FFD8C-9D45-472A-91F3-0E917FF7B883}" type="parTrans" cxnId="{AEFE29CE-7119-4F38-A2CF-FA9AE828BAB1}">
      <dgm:prSet/>
      <dgm:spPr/>
      <dgm:t>
        <a:bodyPr/>
        <a:lstStyle/>
        <a:p>
          <a:endParaRPr lang="en-US"/>
        </a:p>
      </dgm:t>
    </dgm:pt>
    <dgm:pt modelId="{317C96D3-D371-4FCF-B260-D3FC2C0BC6E7}" type="sibTrans" cxnId="{AEFE29CE-7119-4F38-A2CF-FA9AE828BAB1}">
      <dgm:prSet/>
      <dgm:spPr/>
      <dgm:t>
        <a:bodyPr/>
        <a:lstStyle/>
        <a:p>
          <a:endParaRPr lang="en-US"/>
        </a:p>
      </dgm:t>
    </dgm:pt>
    <dgm:pt modelId="{4CBFAFCC-5FD1-4713-AF09-7CB9879E61C3}">
      <dgm:prSet/>
      <dgm:spPr/>
      <dgm:t>
        <a:bodyPr/>
        <a:lstStyle/>
        <a:p>
          <a:r>
            <a:rPr lang="en-US"/>
            <a:t>Sanitizer</a:t>
          </a:r>
        </a:p>
      </dgm:t>
    </dgm:pt>
    <dgm:pt modelId="{EC229912-77A3-4A73-8C84-16CFD3A8DF78}" type="parTrans" cxnId="{952A580A-71E0-444A-9161-4BAF8E6E3BBB}">
      <dgm:prSet/>
      <dgm:spPr/>
      <dgm:t>
        <a:bodyPr/>
        <a:lstStyle/>
        <a:p>
          <a:endParaRPr lang="en-US"/>
        </a:p>
      </dgm:t>
    </dgm:pt>
    <dgm:pt modelId="{EC43A2D9-FD1A-4853-B9C7-6814A5D5F74F}" type="sibTrans" cxnId="{952A580A-71E0-444A-9161-4BAF8E6E3BBB}">
      <dgm:prSet/>
      <dgm:spPr/>
      <dgm:t>
        <a:bodyPr/>
        <a:lstStyle/>
        <a:p>
          <a:endParaRPr lang="en-US"/>
        </a:p>
      </dgm:t>
    </dgm:pt>
    <dgm:pt modelId="{8DEF530C-92BA-408D-AD7E-524AA5E5D3A4}">
      <dgm:prSet/>
      <dgm:spPr/>
      <dgm:t>
        <a:bodyPr/>
        <a:lstStyle/>
        <a:p>
          <a:r>
            <a:rPr lang="en-US"/>
            <a:t>Gloves</a:t>
          </a:r>
        </a:p>
      </dgm:t>
    </dgm:pt>
    <dgm:pt modelId="{F26AD7E7-AAFA-43C9-92D8-FD1C3B2DD135}" type="parTrans" cxnId="{8AE7562F-A52F-45C9-AE4E-A19466AE2AEC}">
      <dgm:prSet/>
      <dgm:spPr/>
      <dgm:t>
        <a:bodyPr/>
        <a:lstStyle/>
        <a:p>
          <a:endParaRPr lang="en-US"/>
        </a:p>
      </dgm:t>
    </dgm:pt>
    <dgm:pt modelId="{FCFF83A7-78EA-4743-A8A3-486DA7DF3A9D}" type="sibTrans" cxnId="{8AE7562F-A52F-45C9-AE4E-A19466AE2AEC}">
      <dgm:prSet/>
      <dgm:spPr/>
      <dgm:t>
        <a:bodyPr/>
        <a:lstStyle/>
        <a:p>
          <a:endParaRPr lang="en-US"/>
        </a:p>
      </dgm:t>
    </dgm:pt>
    <dgm:pt modelId="{CC87F8AB-958E-4064-9AD2-12377C4D8643}">
      <dgm:prSet/>
      <dgm:spPr/>
      <dgm:t>
        <a:bodyPr/>
        <a:lstStyle/>
        <a:p>
          <a:r>
            <a:rPr lang="en-US"/>
            <a:t>Tissues</a:t>
          </a:r>
        </a:p>
      </dgm:t>
    </dgm:pt>
    <dgm:pt modelId="{8488EE0F-673E-4DD0-AAA8-CD90CE7AAACB}" type="parTrans" cxnId="{7830326D-BE5E-473D-A907-D1E7D73C58C5}">
      <dgm:prSet/>
      <dgm:spPr/>
      <dgm:t>
        <a:bodyPr/>
        <a:lstStyle/>
        <a:p>
          <a:endParaRPr lang="en-US"/>
        </a:p>
      </dgm:t>
    </dgm:pt>
    <dgm:pt modelId="{53269CD4-E46A-48AF-8BFE-AC0566BE9E36}" type="sibTrans" cxnId="{7830326D-BE5E-473D-A907-D1E7D73C58C5}">
      <dgm:prSet/>
      <dgm:spPr/>
      <dgm:t>
        <a:bodyPr/>
        <a:lstStyle/>
        <a:p>
          <a:endParaRPr lang="en-US"/>
        </a:p>
      </dgm:t>
    </dgm:pt>
    <dgm:pt modelId="{125C0383-1899-4F2A-B760-8F210AAE7371}" type="pres">
      <dgm:prSet presAssocID="{8E1D8E82-B0EF-4914-A5FC-A229B88179FC}" presName="diagram" presStyleCnt="0">
        <dgm:presLayoutVars>
          <dgm:dir/>
          <dgm:resizeHandles val="exact"/>
        </dgm:presLayoutVars>
      </dgm:prSet>
      <dgm:spPr/>
    </dgm:pt>
    <dgm:pt modelId="{ED69E82C-8965-4D71-BFBA-96A31730CA06}" type="pres">
      <dgm:prSet presAssocID="{856464A1-9EFF-4E64-AEB4-2A4EB76D79FE}" presName="node" presStyleLbl="node1" presStyleIdx="0" presStyleCnt="4">
        <dgm:presLayoutVars>
          <dgm:bulletEnabled val="1"/>
        </dgm:presLayoutVars>
      </dgm:prSet>
      <dgm:spPr/>
    </dgm:pt>
    <dgm:pt modelId="{54F15AE3-6AFA-4468-922F-3EC82A75D0E8}" type="pres">
      <dgm:prSet presAssocID="{317C96D3-D371-4FCF-B260-D3FC2C0BC6E7}" presName="sibTrans" presStyleCnt="0"/>
      <dgm:spPr/>
    </dgm:pt>
    <dgm:pt modelId="{14778E73-6F5A-4208-B0F1-5CDD40EDA22F}" type="pres">
      <dgm:prSet presAssocID="{4CBFAFCC-5FD1-4713-AF09-7CB9879E61C3}" presName="node" presStyleLbl="node1" presStyleIdx="1" presStyleCnt="4">
        <dgm:presLayoutVars>
          <dgm:bulletEnabled val="1"/>
        </dgm:presLayoutVars>
      </dgm:prSet>
      <dgm:spPr/>
    </dgm:pt>
    <dgm:pt modelId="{5C880DC3-4EDF-4E30-B900-BA48CF04B28B}" type="pres">
      <dgm:prSet presAssocID="{EC43A2D9-FD1A-4853-B9C7-6814A5D5F74F}" presName="sibTrans" presStyleCnt="0"/>
      <dgm:spPr/>
    </dgm:pt>
    <dgm:pt modelId="{DDF2FE39-5F21-4A38-B2FF-E26A6181B032}" type="pres">
      <dgm:prSet presAssocID="{8DEF530C-92BA-408D-AD7E-524AA5E5D3A4}" presName="node" presStyleLbl="node1" presStyleIdx="2" presStyleCnt="4">
        <dgm:presLayoutVars>
          <dgm:bulletEnabled val="1"/>
        </dgm:presLayoutVars>
      </dgm:prSet>
      <dgm:spPr/>
    </dgm:pt>
    <dgm:pt modelId="{4DB4A9B0-FF26-4C87-BA2B-04F661674D16}" type="pres">
      <dgm:prSet presAssocID="{FCFF83A7-78EA-4743-A8A3-486DA7DF3A9D}" presName="sibTrans" presStyleCnt="0"/>
      <dgm:spPr/>
    </dgm:pt>
    <dgm:pt modelId="{BD2618CC-CE36-463A-B03F-516F624C3197}" type="pres">
      <dgm:prSet presAssocID="{CC87F8AB-958E-4064-9AD2-12377C4D8643}" presName="node" presStyleLbl="node1" presStyleIdx="3" presStyleCnt="4">
        <dgm:presLayoutVars>
          <dgm:bulletEnabled val="1"/>
        </dgm:presLayoutVars>
      </dgm:prSet>
      <dgm:spPr/>
    </dgm:pt>
  </dgm:ptLst>
  <dgm:cxnLst>
    <dgm:cxn modelId="{952A580A-71E0-444A-9161-4BAF8E6E3BBB}" srcId="{8E1D8E82-B0EF-4914-A5FC-A229B88179FC}" destId="{4CBFAFCC-5FD1-4713-AF09-7CB9879E61C3}" srcOrd="1" destOrd="0" parTransId="{EC229912-77A3-4A73-8C84-16CFD3A8DF78}" sibTransId="{EC43A2D9-FD1A-4853-B9C7-6814A5D5F74F}"/>
    <dgm:cxn modelId="{673F0C27-633F-4C34-A624-88EDA1CD3E4A}" type="presOf" srcId="{CC87F8AB-958E-4064-9AD2-12377C4D8643}" destId="{BD2618CC-CE36-463A-B03F-516F624C3197}" srcOrd="0" destOrd="0" presId="urn:microsoft.com/office/officeart/2005/8/layout/default"/>
    <dgm:cxn modelId="{8AE7562F-A52F-45C9-AE4E-A19466AE2AEC}" srcId="{8E1D8E82-B0EF-4914-A5FC-A229B88179FC}" destId="{8DEF530C-92BA-408D-AD7E-524AA5E5D3A4}" srcOrd="2" destOrd="0" parTransId="{F26AD7E7-AAFA-43C9-92D8-FD1C3B2DD135}" sibTransId="{FCFF83A7-78EA-4743-A8A3-486DA7DF3A9D}"/>
    <dgm:cxn modelId="{DA8AAF30-0AB2-4BD8-B614-400E82208007}" type="presOf" srcId="{8E1D8E82-B0EF-4914-A5FC-A229B88179FC}" destId="{125C0383-1899-4F2A-B760-8F210AAE7371}" srcOrd="0" destOrd="0" presId="urn:microsoft.com/office/officeart/2005/8/layout/default"/>
    <dgm:cxn modelId="{D7D3365D-C770-4F71-A36D-24808A64BDA6}" type="presOf" srcId="{4CBFAFCC-5FD1-4713-AF09-7CB9879E61C3}" destId="{14778E73-6F5A-4208-B0F1-5CDD40EDA22F}" srcOrd="0" destOrd="0" presId="urn:microsoft.com/office/officeart/2005/8/layout/default"/>
    <dgm:cxn modelId="{7830326D-BE5E-473D-A907-D1E7D73C58C5}" srcId="{8E1D8E82-B0EF-4914-A5FC-A229B88179FC}" destId="{CC87F8AB-958E-4064-9AD2-12377C4D8643}" srcOrd="3" destOrd="0" parTransId="{8488EE0F-673E-4DD0-AAA8-CD90CE7AAACB}" sibTransId="{53269CD4-E46A-48AF-8BFE-AC0566BE9E36}"/>
    <dgm:cxn modelId="{AEFE29CE-7119-4F38-A2CF-FA9AE828BAB1}" srcId="{8E1D8E82-B0EF-4914-A5FC-A229B88179FC}" destId="{856464A1-9EFF-4E64-AEB4-2A4EB76D79FE}" srcOrd="0" destOrd="0" parTransId="{289FFD8C-9D45-472A-91F3-0E917FF7B883}" sibTransId="{317C96D3-D371-4FCF-B260-D3FC2C0BC6E7}"/>
    <dgm:cxn modelId="{D5196DE0-B71B-4783-8738-63A2FB230909}" type="presOf" srcId="{8DEF530C-92BA-408D-AD7E-524AA5E5D3A4}" destId="{DDF2FE39-5F21-4A38-B2FF-E26A6181B032}" srcOrd="0" destOrd="0" presId="urn:microsoft.com/office/officeart/2005/8/layout/default"/>
    <dgm:cxn modelId="{A6A8F7F4-0AF7-4EAF-88F5-A2E96D55B687}" type="presOf" srcId="{856464A1-9EFF-4E64-AEB4-2A4EB76D79FE}" destId="{ED69E82C-8965-4D71-BFBA-96A31730CA06}" srcOrd="0" destOrd="0" presId="urn:microsoft.com/office/officeart/2005/8/layout/default"/>
    <dgm:cxn modelId="{46E048D3-112A-4251-A830-F534792106A1}" type="presParOf" srcId="{125C0383-1899-4F2A-B760-8F210AAE7371}" destId="{ED69E82C-8965-4D71-BFBA-96A31730CA06}" srcOrd="0" destOrd="0" presId="urn:microsoft.com/office/officeart/2005/8/layout/default"/>
    <dgm:cxn modelId="{DD75FC0E-0137-4364-BDF9-0C567680A758}" type="presParOf" srcId="{125C0383-1899-4F2A-B760-8F210AAE7371}" destId="{54F15AE3-6AFA-4468-922F-3EC82A75D0E8}" srcOrd="1" destOrd="0" presId="urn:microsoft.com/office/officeart/2005/8/layout/default"/>
    <dgm:cxn modelId="{ADAAB5E5-79B7-49A1-80A9-3232476E46E5}" type="presParOf" srcId="{125C0383-1899-4F2A-B760-8F210AAE7371}" destId="{14778E73-6F5A-4208-B0F1-5CDD40EDA22F}" srcOrd="2" destOrd="0" presId="urn:microsoft.com/office/officeart/2005/8/layout/default"/>
    <dgm:cxn modelId="{7A7726A2-4A54-446D-BCC8-0E811BC3B967}" type="presParOf" srcId="{125C0383-1899-4F2A-B760-8F210AAE7371}" destId="{5C880DC3-4EDF-4E30-B900-BA48CF04B28B}" srcOrd="3" destOrd="0" presId="urn:microsoft.com/office/officeart/2005/8/layout/default"/>
    <dgm:cxn modelId="{A570CD17-06F1-41F3-BFF3-85486916F23E}" type="presParOf" srcId="{125C0383-1899-4F2A-B760-8F210AAE7371}" destId="{DDF2FE39-5F21-4A38-B2FF-E26A6181B032}" srcOrd="4" destOrd="0" presId="urn:microsoft.com/office/officeart/2005/8/layout/default"/>
    <dgm:cxn modelId="{AB747E60-3392-4D2C-B7E6-E2F3F9CA7D4D}" type="presParOf" srcId="{125C0383-1899-4F2A-B760-8F210AAE7371}" destId="{4DB4A9B0-FF26-4C87-BA2B-04F661674D16}" srcOrd="5" destOrd="0" presId="urn:microsoft.com/office/officeart/2005/8/layout/default"/>
    <dgm:cxn modelId="{E7BCB306-4F51-4F83-B519-A4EF02B1EB38}" type="presParOf" srcId="{125C0383-1899-4F2A-B760-8F210AAE7371}" destId="{BD2618CC-CE36-463A-B03F-516F624C319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B8641-625D-42C0-AF5D-4F98DE3C6173}" type="doc">
      <dgm:prSet loTypeId="urn:microsoft.com/office/officeart/2005/8/layout/gear1" loCatId="relationship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3D31EE-3D42-4CE6-A6A3-6CF3090641F4}">
      <dgm:prSet/>
      <dgm:spPr/>
      <dgm:t>
        <a:bodyPr/>
        <a:lstStyle/>
        <a:p>
          <a:r>
            <a:rPr lang="en-US"/>
            <a:t>Recycle</a:t>
          </a:r>
        </a:p>
      </dgm:t>
    </dgm:pt>
    <dgm:pt modelId="{6D916A71-F73D-4D94-9D85-117B0427E102}" type="parTrans" cxnId="{C583D755-A20E-4AA8-85A0-7556C55C845C}">
      <dgm:prSet/>
      <dgm:spPr/>
      <dgm:t>
        <a:bodyPr/>
        <a:lstStyle/>
        <a:p>
          <a:endParaRPr lang="en-US"/>
        </a:p>
      </dgm:t>
    </dgm:pt>
    <dgm:pt modelId="{1EEF241E-6546-48ED-ABE7-DD4BB1D9AA0C}" type="sibTrans" cxnId="{C583D755-A20E-4AA8-85A0-7556C55C845C}">
      <dgm:prSet/>
      <dgm:spPr/>
      <dgm:t>
        <a:bodyPr/>
        <a:lstStyle/>
        <a:p>
          <a:endParaRPr lang="en-US"/>
        </a:p>
      </dgm:t>
    </dgm:pt>
    <dgm:pt modelId="{18902977-CF5B-47AB-AE92-6C98F9A73CF7}">
      <dgm:prSet/>
      <dgm:spPr/>
      <dgm:t>
        <a:bodyPr/>
        <a:lstStyle/>
        <a:p>
          <a:r>
            <a:rPr lang="en-US"/>
            <a:t>Reduce</a:t>
          </a:r>
        </a:p>
      </dgm:t>
    </dgm:pt>
    <dgm:pt modelId="{59972262-5D17-4C56-ADC4-75E9DFF05A0A}" type="parTrans" cxnId="{5D9A976C-40EB-4ABD-800C-C90F0C858389}">
      <dgm:prSet/>
      <dgm:spPr/>
      <dgm:t>
        <a:bodyPr/>
        <a:lstStyle/>
        <a:p>
          <a:endParaRPr lang="en-US"/>
        </a:p>
      </dgm:t>
    </dgm:pt>
    <dgm:pt modelId="{AB2DBAE0-DD1A-4C24-A467-F2D5938BC284}" type="sibTrans" cxnId="{5D9A976C-40EB-4ABD-800C-C90F0C858389}">
      <dgm:prSet/>
      <dgm:spPr/>
      <dgm:t>
        <a:bodyPr/>
        <a:lstStyle/>
        <a:p>
          <a:endParaRPr lang="en-US"/>
        </a:p>
      </dgm:t>
    </dgm:pt>
    <dgm:pt modelId="{D1CFCC29-E331-4661-9207-B47518A7F418}">
      <dgm:prSet/>
      <dgm:spPr/>
      <dgm:t>
        <a:bodyPr/>
        <a:lstStyle/>
        <a:p>
          <a:r>
            <a:rPr lang="en-US"/>
            <a:t>Reuse</a:t>
          </a:r>
        </a:p>
      </dgm:t>
    </dgm:pt>
    <dgm:pt modelId="{4B7B9DF2-4F48-4DF3-9DE1-DD8CC8A6C92B}" type="parTrans" cxnId="{759513A1-DB30-4614-9776-A4D4D75BBFC3}">
      <dgm:prSet/>
      <dgm:spPr/>
      <dgm:t>
        <a:bodyPr/>
        <a:lstStyle/>
        <a:p>
          <a:endParaRPr lang="en-US"/>
        </a:p>
      </dgm:t>
    </dgm:pt>
    <dgm:pt modelId="{E7C91D3C-EA1A-402A-9260-2571ECF4E295}" type="sibTrans" cxnId="{759513A1-DB30-4614-9776-A4D4D75BBFC3}">
      <dgm:prSet/>
      <dgm:spPr/>
      <dgm:t>
        <a:bodyPr/>
        <a:lstStyle/>
        <a:p>
          <a:endParaRPr lang="en-US"/>
        </a:p>
      </dgm:t>
    </dgm:pt>
    <dgm:pt modelId="{8309F459-2E94-4E10-879B-0F79421E64AB}" type="pres">
      <dgm:prSet presAssocID="{CC6B8641-625D-42C0-AF5D-4F98DE3C617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CF0AE09-F1DA-4FA4-8631-6C2A529E2D8C}" type="pres">
      <dgm:prSet presAssocID="{FA3D31EE-3D42-4CE6-A6A3-6CF3090641F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88AE08E-A133-499F-96BD-FF9BC97826C8}" type="pres">
      <dgm:prSet presAssocID="{FA3D31EE-3D42-4CE6-A6A3-6CF3090641F4}" presName="gear1srcNode" presStyleLbl="node1" presStyleIdx="0" presStyleCnt="3"/>
      <dgm:spPr/>
    </dgm:pt>
    <dgm:pt modelId="{B847DA70-AB6C-4A64-8273-5A25573E0988}" type="pres">
      <dgm:prSet presAssocID="{FA3D31EE-3D42-4CE6-A6A3-6CF3090641F4}" presName="gear1dstNode" presStyleLbl="node1" presStyleIdx="0" presStyleCnt="3"/>
      <dgm:spPr/>
    </dgm:pt>
    <dgm:pt modelId="{1EEC9BAD-556F-465B-BEAF-3BA9A7ADFFCB}" type="pres">
      <dgm:prSet presAssocID="{18902977-CF5B-47AB-AE92-6C98F9A73CF7}" presName="gear2" presStyleLbl="node1" presStyleIdx="1" presStyleCnt="3">
        <dgm:presLayoutVars>
          <dgm:chMax val="1"/>
          <dgm:bulletEnabled val="1"/>
        </dgm:presLayoutVars>
      </dgm:prSet>
      <dgm:spPr/>
    </dgm:pt>
    <dgm:pt modelId="{1845836C-5811-47A3-A341-743D1627C8B1}" type="pres">
      <dgm:prSet presAssocID="{18902977-CF5B-47AB-AE92-6C98F9A73CF7}" presName="gear2srcNode" presStyleLbl="node1" presStyleIdx="1" presStyleCnt="3"/>
      <dgm:spPr/>
    </dgm:pt>
    <dgm:pt modelId="{F29E7BA6-A52A-4B05-BDE0-1838307B9A67}" type="pres">
      <dgm:prSet presAssocID="{18902977-CF5B-47AB-AE92-6C98F9A73CF7}" presName="gear2dstNode" presStyleLbl="node1" presStyleIdx="1" presStyleCnt="3"/>
      <dgm:spPr/>
    </dgm:pt>
    <dgm:pt modelId="{669DA3BD-3204-407F-9544-EB61D41A7252}" type="pres">
      <dgm:prSet presAssocID="{D1CFCC29-E331-4661-9207-B47518A7F418}" presName="gear3" presStyleLbl="node1" presStyleIdx="2" presStyleCnt="3"/>
      <dgm:spPr/>
    </dgm:pt>
    <dgm:pt modelId="{B6D4DE10-61A3-43AD-A700-277476099451}" type="pres">
      <dgm:prSet presAssocID="{D1CFCC29-E331-4661-9207-B47518A7F41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16E641B-07D2-457D-9E34-3C19605273EC}" type="pres">
      <dgm:prSet presAssocID="{D1CFCC29-E331-4661-9207-B47518A7F418}" presName="gear3srcNode" presStyleLbl="node1" presStyleIdx="2" presStyleCnt="3"/>
      <dgm:spPr/>
    </dgm:pt>
    <dgm:pt modelId="{AD555E94-D268-4529-BEA2-F8A97CC7CBE5}" type="pres">
      <dgm:prSet presAssocID="{D1CFCC29-E331-4661-9207-B47518A7F418}" presName="gear3dstNode" presStyleLbl="node1" presStyleIdx="2" presStyleCnt="3"/>
      <dgm:spPr/>
    </dgm:pt>
    <dgm:pt modelId="{21074E3A-7A93-495F-BCC3-2D9553A1C799}" type="pres">
      <dgm:prSet presAssocID="{1EEF241E-6546-48ED-ABE7-DD4BB1D9AA0C}" presName="connector1" presStyleLbl="sibTrans2D1" presStyleIdx="0" presStyleCnt="3"/>
      <dgm:spPr/>
    </dgm:pt>
    <dgm:pt modelId="{65CA5CFC-0AD0-48CD-8219-432586D36CA9}" type="pres">
      <dgm:prSet presAssocID="{AB2DBAE0-DD1A-4C24-A467-F2D5938BC284}" presName="connector2" presStyleLbl="sibTrans2D1" presStyleIdx="1" presStyleCnt="3"/>
      <dgm:spPr/>
    </dgm:pt>
    <dgm:pt modelId="{56E1441E-2526-45EC-96F2-DD9BB520C1E0}" type="pres">
      <dgm:prSet presAssocID="{E7C91D3C-EA1A-402A-9260-2571ECF4E295}" presName="connector3" presStyleLbl="sibTrans2D1" presStyleIdx="2" presStyleCnt="3"/>
      <dgm:spPr/>
    </dgm:pt>
  </dgm:ptLst>
  <dgm:cxnLst>
    <dgm:cxn modelId="{24639F01-7D7E-4407-8BA8-6BA066775FB7}" type="presOf" srcId="{CC6B8641-625D-42C0-AF5D-4F98DE3C6173}" destId="{8309F459-2E94-4E10-879B-0F79421E64AB}" srcOrd="0" destOrd="0" presId="urn:microsoft.com/office/officeart/2005/8/layout/gear1"/>
    <dgm:cxn modelId="{C9A56702-BF1B-4652-A9AC-E7B0D887036D}" type="presOf" srcId="{E7C91D3C-EA1A-402A-9260-2571ECF4E295}" destId="{56E1441E-2526-45EC-96F2-DD9BB520C1E0}" srcOrd="0" destOrd="0" presId="urn:microsoft.com/office/officeart/2005/8/layout/gear1"/>
    <dgm:cxn modelId="{8A79D90F-6E91-4F8A-9D2F-544A79D83AB0}" type="presOf" srcId="{FA3D31EE-3D42-4CE6-A6A3-6CF3090641F4}" destId="{B847DA70-AB6C-4A64-8273-5A25573E0988}" srcOrd="2" destOrd="0" presId="urn:microsoft.com/office/officeart/2005/8/layout/gear1"/>
    <dgm:cxn modelId="{8042CF46-99D8-46EF-9C41-75397E8B2125}" type="presOf" srcId="{18902977-CF5B-47AB-AE92-6C98F9A73CF7}" destId="{1845836C-5811-47A3-A341-743D1627C8B1}" srcOrd="1" destOrd="0" presId="urn:microsoft.com/office/officeart/2005/8/layout/gear1"/>
    <dgm:cxn modelId="{2E45E447-5B47-4472-847F-E29F91A33FE4}" type="presOf" srcId="{AB2DBAE0-DD1A-4C24-A467-F2D5938BC284}" destId="{65CA5CFC-0AD0-48CD-8219-432586D36CA9}" srcOrd="0" destOrd="0" presId="urn:microsoft.com/office/officeart/2005/8/layout/gear1"/>
    <dgm:cxn modelId="{5D9A976C-40EB-4ABD-800C-C90F0C858389}" srcId="{CC6B8641-625D-42C0-AF5D-4F98DE3C6173}" destId="{18902977-CF5B-47AB-AE92-6C98F9A73CF7}" srcOrd="1" destOrd="0" parTransId="{59972262-5D17-4C56-ADC4-75E9DFF05A0A}" sibTransId="{AB2DBAE0-DD1A-4C24-A467-F2D5938BC284}"/>
    <dgm:cxn modelId="{C07AE26E-A37F-48BE-8603-01E928CF170B}" type="presOf" srcId="{D1CFCC29-E331-4661-9207-B47518A7F418}" destId="{AD555E94-D268-4529-BEA2-F8A97CC7CBE5}" srcOrd="3" destOrd="0" presId="urn:microsoft.com/office/officeart/2005/8/layout/gear1"/>
    <dgm:cxn modelId="{C583D755-A20E-4AA8-85A0-7556C55C845C}" srcId="{CC6B8641-625D-42C0-AF5D-4F98DE3C6173}" destId="{FA3D31EE-3D42-4CE6-A6A3-6CF3090641F4}" srcOrd="0" destOrd="0" parTransId="{6D916A71-F73D-4D94-9D85-117B0427E102}" sibTransId="{1EEF241E-6546-48ED-ABE7-DD4BB1D9AA0C}"/>
    <dgm:cxn modelId="{FA7AA679-B3A1-4D95-A39C-6EDBD5F54111}" type="presOf" srcId="{FA3D31EE-3D42-4CE6-A6A3-6CF3090641F4}" destId="{B88AE08E-A133-499F-96BD-FF9BC97826C8}" srcOrd="1" destOrd="0" presId="urn:microsoft.com/office/officeart/2005/8/layout/gear1"/>
    <dgm:cxn modelId="{2C64B05A-EC01-425A-AC95-D0CEAA77284C}" type="presOf" srcId="{D1CFCC29-E331-4661-9207-B47518A7F418}" destId="{B6D4DE10-61A3-43AD-A700-277476099451}" srcOrd="1" destOrd="0" presId="urn:microsoft.com/office/officeart/2005/8/layout/gear1"/>
    <dgm:cxn modelId="{5FF58A89-61C6-433A-8B7A-F4F33EB5CE3A}" type="presOf" srcId="{18902977-CF5B-47AB-AE92-6C98F9A73CF7}" destId="{1EEC9BAD-556F-465B-BEAF-3BA9A7ADFFCB}" srcOrd="0" destOrd="0" presId="urn:microsoft.com/office/officeart/2005/8/layout/gear1"/>
    <dgm:cxn modelId="{F235EC9D-E763-4826-8112-0321D6E1ED1D}" type="presOf" srcId="{1EEF241E-6546-48ED-ABE7-DD4BB1D9AA0C}" destId="{21074E3A-7A93-495F-BCC3-2D9553A1C799}" srcOrd="0" destOrd="0" presId="urn:microsoft.com/office/officeart/2005/8/layout/gear1"/>
    <dgm:cxn modelId="{759513A1-DB30-4614-9776-A4D4D75BBFC3}" srcId="{CC6B8641-625D-42C0-AF5D-4F98DE3C6173}" destId="{D1CFCC29-E331-4661-9207-B47518A7F418}" srcOrd="2" destOrd="0" parTransId="{4B7B9DF2-4F48-4DF3-9DE1-DD8CC8A6C92B}" sibTransId="{E7C91D3C-EA1A-402A-9260-2571ECF4E295}"/>
    <dgm:cxn modelId="{1104A4B8-84AF-45AA-ADD9-82042449BCDB}" type="presOf" srcId="{D1CFCC29-E331-4661-9207-B47518A7F418}" destId="{669DA3BD-3204-407F-9544-EB61D41A7252}" srcOrd="0" destOrd="0" presId="urn:microsoft.com/office/officeart/2005/8/layout/gear1"/>
    <dgm:cxn modelId="{CC65D3CA-A6B6-4ED6-A3F6-2BE9B3B2A5BC}" type="presOf" srcId="{D1CFCC29-E331-4661-9207-B47518A7F418}" destId="{C16E641B-07D2-457D-9E34-3C19605273EC}" srcOrd="2" destOrd="0" presId="urn:microsoft.com/office/officeart/2005/8/layout/gear1"/>
    <dgm:cxn modelId="{4222D5EA-3D98-473D-81DC-58020BD4BD96}" type="presOf" srcId="{18902977-CF5B-47AB-AE92-6C98F9A73CF7}" destId="{F29E7BA6-A52A-4B05-BDE0-1838307B9A67}" srcOrd="2" destOrd="0" presId="urn:microsoft.com/office/officeart/2005/8/layout/gear1"/>
    <dgm:cxn modelId="{EB5B6EF7-CE18-43D8-8B8C-F15A2CE530F8}" type="presOf" srcId="{FA3D31EE-3D42-4CE6-A6A3-6CF3090641F4}" destId="{3CF0AE09-F1DA-4FA4-8631-6C2A529E2D8C}" srcOrd="0" destOrd="0" presId="urn:microsoft.com/office/officeart/2005/8/layout/gear1"/>
    <dgm:cxn modelId="{55430998-7712-40C4-A647-25949F996B90}" type="presParOf" srcId="{8309F459-2E94-4E10-879B-0F79421E64AB}" destId="{3CF0AE09-F1DA-4FA4-8631-6C2A529E2D8C}" srcOrd="0" destOrd="0" presId="urn:microsoft.com/office/officeart/2005/8/layout/gear1"/>
    <dgm:cxn modelId="{D82D06CD-A4AF-4B85-BA32-5FFC8B48AB25}" type="presParOf" srcId="{8309F459-2E94-4E10-879B-0F79421E64AB}" destId="{B88AE08E-A133-499F-96BD-FF9BC97826C8}" srcOrd="1" destOrd="0" presId="urn:microsoft.com/office/officeart/2005/8/layout/gear1"/>
    <dgm:cxn modelId="{DAE3DF38-1A6E-448A-B50C-B322187D36BC}" type="presParOf" srcId="{8309F459-2E94-4E10-879B-0F79421E64AB}" destId="{B847DA70-AB6C-4A64-8273-5A25573E0988}" srcOrd="2" destOrd="0" presId="urn:microsoft.com/office/officeart/2005/8/layout/gear1"/>
    <dgm:cxn modelId="{8F01F8A7-6D43-4A30-8DC5-879B29EBA15E}" type="presParOf" srcId="{8309F459-2E94-4E10-879B-0F79421E64AB}" destId="{1EEC9BAD-556F-465B-BEAF-3BA9A7ADFFCB}" srcOrd="3" destOrd="0" presId="urn:microsoft.com/office/officeart/2005/8/layout/gear1"/>
    <dgm:cxn modelId="{CABAC900-8AF1-4534-8932-B28B68169336}" type="presParOf" srcId="{8309F459-2E94-4E10-879B-0F79421E64AB}" destId="{1845836C-5811-47A3-A341-743D1627C8B1}" srcOrd="4" destOrd="0" presId="urn:microsoft.com/office/officeart/2005/8/layout/gear1"/>
    <dgm:cxn modelId="{D8017A56-963F-47AD-B2BE-CCFCA8F01909}" type="presParOf" srcId="{8309F459-2E94-4E10-879B-0F79421E64AB}" destId="{F29E7BA6-A52A-4B05-BDE0-1838307B9A67}" srcOrd="5" destOrd="0" presId="urn:microsoft.com/office/officeart/2005/8/layout/gear1"/>
    <dgm:cxn modelId="{B0A943D0-C609-40C0-9A48-D0FCF51FE0DE}" type="presParOf" srcId="{8309F459-2E94-4E10-879B-0F79421E64AB}" destId="{669DA3BD-3204-407F-9544-EB61D41A7252}" srcOrd="6" destOrd="0" presId="urn:microsoft.com/office/officeart/2005/8/layout/gear1"/>
    <dgm:cxn modelId="{85D6FB8C-335C-4754-B443-C77DB9CF518D}" type="presParOf" srcId="{8309F459-2E94-4E10-879B-0F79421E64AB}" destId="{B6D4DE10-61A3-43AD-A700-277476099451}" srcOrd="7" destOrd="0" presId="urn:microsoft.com/office/officeart/2005/8/layout/gear1"/>
    <dgm:cxn modelId="{9FF8DF3F-435D-4E12-960E-5920830B5FA1}" type="presParOf" srcId="{8309F459-2E94-4E10-879B-0F79421E64AB}" destId="{C16E641B-07D2-457D-9E34-3C19605273EC}" srcOrd="8" destOrd="0" presId="urn:microsoft.com/office/officeart/2005/8/layout/gear1"/>
    <dgm:cxn modelId="{C0F499FA-F4A4-4BEA-A02B-4F3EC2CD1EBD}" type="presParOf" srcId="{8309F459-2E94-4E10-879B-0F79421E64AB}" destId="{AD555E94-D268-4529-BEA2-F8A97CC7CBE5}" srcOrd="9" destOrd="0" presId="urn:microsoft.com/office/officeart/2005/8/layout/gear1"/>
    <dgm:cxn modelId="{48C99B59-BCE3-40CD-89FD-1ECCEE260550}" type="presParOf" srcId="{8309F459-2E94-4E10-879B-0F79421E64AB}" destId="{21074E3A-7A93-495F-BCC3-2D9553A1C799}" srcOrd="10" destOrd="0" presId="urn:microsoft.com/office/officeart/2005/8/layout/gear1"/>
    <dgm:cxn modelId="{F4DFCD6C-C810-4515-8282-FC0E59A73BF8}" type="presParOf" srcId="{8309F459-2E94-4E10-879B-0F79421E64AB}" destId="{65CA5CFC-0AD0-48CD-8219-432586D36CA9}" srcOrd="11" destOrd="0" presId="urn:microsoft.com/office/officeart/2005/8/layout/gear1"/>
    <dgm:cxn modelId="{C7156C9D-E644-4456-B741-8CA8E8EA95A6}" type="presParOf" srcId="{8309F459-2E94-4E10-879B-0F79421E64AB}" destId="{56E1441E-2526-45EC-96F2-DD9BB520C1E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AA4632-AEE2-42CC-A12E-B1D2D4372C6F}" type="doc">
      <dgm:prSet loTypeId="urn:microsoft.com/office/officeart/2005/8/layout/hierarchy6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C362FA-5343-40E0-A147-E5DB8D9156F8}">
      <dgm:prSet/>
      <dgm:spPr/>
      <dgm:t>
        <a:bodyPr/>
        <a:lstStyle/>
        <a:p>
          <a:pPr rtl="0"/>
          <a:r>
            <a:rPr lang="en-US" dirty="0"/>
            <a:t>CEO</a:t>
          </a:r>
        </a:p>
      </dgm:t>
    </dgm:pt>
    <dgm:pt modelId="{58F718C3-AE00-490E-94CF-1C30E342C8AB}" type="parTrans" cxnId="{98D8C882-A1F9-4CC2-8B86-8F9DCD6663AD}">
      <dgm:prSet/>
      <dgm:spPr/>
      <dgm:t>
        <a:bodyPr/>
        <a:lstStyle/>
        <a:p>
          <a:endParaRPr lang="en-US"/>
        </a:p>
      </dgm:t>
    </dgm:pt>
    <dgm:pt modelId="{3095C9AC-03E1-4F31-8C39-9AED3185D21B}" type="sibTrans" cxnId="{98D8C882-A1F9-4CC2-8B86-8F9DCD6663AD}">
      <dgm:prSet/>
      <dgm:spPr/>
      <dgm:t>
        <a:bodyPr/>
        <a:lstStyle/>
        <a:p>
          <a:endParaRPr lang="en-US"/>
        </a:p>
      </dgm:t>
    </dgm:pt>
    <dgm:pt modelId="{F32E46C8-1421-4097-995F-AABC4632E2A9}">
      <dgm:prSet/>
      <dgm:spPr/>
      <dgm:t>
        <a:bodyPr/>
        <a:lstStyle/>
        <a:p>
          <a:pPr rtl="0"/>
          <a:r>
            <a:rPr lang="en-US" dirty="0"/>
            <a:t>VP Finance</a:t>
          </a:r>
        </a:p>
      </dgm:t>
    </dgm:pt>
    <dgm:pt modelId="{780F537B-EBC0-48BE-83FE-3BE3D0F54DFB}" type="parTrans" cxnId="{965E1E32-BF2C-4B1A-913B-182E4BC0E05D}">
      <dgm:prSet/>
      <dgm:spPr/>
      <dgm:t>
        <a:bodyPr/>
        <a:lstStyle/>
        <a:p>
          <a:endParaRPr lang="en-US"/>
        </a:p>
      </dgm:t>
    </dgm:pt>
    <dgm:pt modelId="{7A3A6141-7779-4A83-A44F-710747D4D205}" type="sibTrans" cxnId="{965E1E32-BF2C-4B1A-913B-182E4BC0E05D}">
      <dgm:prSet/>
      <dgm:spPr/>
      <dgm:t>
        <a:bodyPr/>
        <a:lstStyle/>
        <a:p>
          <a:endParaRPr lang="en-US"/>
        </a:p>
      </dgm:t>
    </dgm:pt>
    <dgm:pt modelId="{0C02C436-D6FD-4702-B1C5-1DD2F35CD4B9}">
      <dgm:prSet/>
      <dgm:spPr/>
      <dgm:t>
        <a:bodyPr/>
        <a:lstStyle/>
        <a:p>
          <a:pPr rtl="0"/>
          <a:r>
            <a:rPr lang="en-US" dirty="0"/>
            <a:t>VP HR</a:t>
          </a:r>
        </a:p>
      </dgm:t>
    </dgm:pt>
    <dgm:pt modelId="{70E2009B-D428-4171-86DD-B128A18765D9}" type="parTrans" cxnId="{9EFEFE98-74CE-4487-ABA2-D6681C4F9541}">
      <dgm:prSet/>
      <dgm:spPr/>
      <dgm:t>
        <a:bodyPr/>
        <a:lstStyle/>
        <a:p>
          <a:endParaRPr lang="en-US"/>
        </a:p>
      </dgm:t>
    </dgm:pt>
    <dgm:pt modelId="{E6FB483A-F96A-4F13-B1F1-2B1F007F283C}" type="sibTrans" cxnId="{9EFEFE98-74CE-4487-ABA2-D6681C4F9541}">
      <dgm:prSet/>
      <dgm:spPr/>
      <dgm:t>
        <a:bodyPr/>
        <a:lstStyle/>
        <a:p>
          <a:endParaRPr lang="en-US"/>
        </a:p>
      </dgm:t>
    </dgm:pt>
    <dgm:pt modelId="{CA244497-E1A6-4B08-BE7B-AA9D498FB6AE}">
      <dgm:prSet/>
      <dgm:spPr/>
      <dgm:t>
        <a:bodyPr/>
        <a:lstStyle/>
        <a:p>
          <a:pPr rtl="0"/>
          <a:r>
            <a:rPr lang="en-US" dirty="0"/>
            <a:t>VP IT</a:t>
          </a:r>
        </a:p>
      </dgm:t>
    </dgm:pt>
    <dgm:pt modelId="{66D8CF05-92AF-4760-8157-BF91A2FFBE28}" type="parTrans" cxnId="{81C5D716-97D3-4BF7-BEEB-75DA6EFFC02F}">
      <dgm:prSet/>
      <dgm:spPr/>
      <dgm:t>
        <a:bodyPr/>
        <a:lstStyle/>
        <a:p>
          <a:endParaRPr lang="en-US"/>
        </a:p>
      </dgm:t>
    </dgm:pt>
    <dgm:pt modelId="{7A174F0F-ECA9-41C0-876D-45D8BE099EF3}" type="sibTrans" cxnId="{81C5D716-97D3-4BF7-BEEB-75DA6EFFC02F}">
      <dgm:prSet/>
      <dgm:spPr/>
      <dgm:t>
        <a:bodyPr/>
        <a:lstStyle/>
        <a:p>
          <a:endParaRPr lang="en-US"/>
        </a:p>
      </dgm:t>
    </dgm:pt>
    <dgm:pt modelId="{FF7AF1CD-DA21-4407-9740-2BD898495FFB}">
      <dgm:prSet/>
      <dgm:spPr/>
      <dgm:t>
        <a:bodyPr/>
        <a:lstStyle/>
        <a:p>
          <a:pPr rtl="0"/>
          <a:r>
            <a:rPr lang="en-US" dirty="0"/>
            <a:t>GM Networks</a:t>
          </a:r>
        </a:p>
      </dgm:t>
    </dgm:pt>
    <dgm:pt modelId="{D025CB32-DE80-440C-B0BC-F23AD6133910}" type="parTrans" cxnId="{8ED1EB87-CA9F-49ED-A538-EE27C4F06901}">
      <dgm:prSet/>
      <dgm:spPr/>
      <dgm:t>
        <a:bodyPr/>
        <a:lstStyle/>
        <a:p>
          <a:endParaRPr lang="en-US"/>
        </a:p>
      </dgm:t>
    </dgm:pt>
    <dgm:pt modelId="{E9019FC8-1C34-47FC-8F39-688AAA62F3C0}" type="sibTrans" cxnId="{8ED1EB87-CA9F-49ED-A538-EE27C4F06901}">
      <dgm:prSet/>
      <dgm:spPr/>
      <dgm:t>
        <a:bodyPr/>
        <a:lstStyle/>
        <a:p>
          <a:endParaRPr lang="en-US"/>
        </a:p>
      </dgm:t>
    </dgm:pt>
    <dgm:pt modelId="{2B0AE588-BC48-4DCD-9373-5BE9DD34966F}">
      <dgm:prSet/>
      <dgm:spPr/>
      <dgm:t>
        <a:bodyPr/>
        <a:lstStyle/>
        <a:p>
          <a:pPr rtl="0"/>
          <a:r>
            <a:rPr lang="en-US" dirty="0"/>
            <a:t>GM Applications</a:t>
          </a:r>
        </a:p>
      </dgm:t>
    </dgm:pt>
    <dgm:pt modelId="{D3A17995-EC48-47B2-8BD7-89FB84463BC9}" type="parTrans" cxnId="{FED46F93-DD90-404B-87AA-EE9EB35EA349}">
      <dgm:prSet/>
      <dgm:spPr/>
      <dgm:t>
        <a:bodyPr/>
        <a:lstStyle/>
        <a:p>
          <a:endParaRPr lang="en-US"/>
        </a:p>
      </dgm:t>
    </dgm:pt>
    <dgm:pt modelId="{8D029C46-FD62-4260-B594-8358B7C5169D}" type="sibTrans" cxnId="{FED46F93-DD90-404B-87AA-EE9EB35EA349}">
      <dgm:prSet/>
      <dgm:spPr/>
      <dgm:t>
        <a:bodyPr/>
        <a:lstStyle/>
        <a:p>
          <a:endParaRPr lang="en-US"/>
        </a:p>
      </dgm:t>
    </dgm:pt>
    <dgm:pt modelId="{754C682D-236F-41EC-9585-7F0B87F35859}">
      <dgm:prSet/>
      <dgm:spPr/>
      <dgm:t>
        <a:bodyPr/>
        <a:lstStyle/>
        <a:p>
          <a:pPr rtl="0"/>
          <a:r>
            <a:rPr lang="en-US"/>
            <a:t>GM Security</a:t>
          </a:r>
          <a:endParaRPr lang="en-US" dirty="0"/>
        </a:p>
      </dgm:t>
    </dgm:pt>
    <dgm:pt modelId="{6F415040-8B8B-4A7D-8AD6-117C45345326}" type="parTrans" cxnId="{1966E1C3-2732-4BD3-AD6C-D19FC0D3F843}">
      <dgm:prSet/>
      <dgm:spPr/>
      <dgm:t>
        <a:bodyPr/>
        <a:lstStyle/>
        <a:p>
          <a:endParaRPr lang="en-US"/>
        </a:p>
      </dgm:t>
    </dgm:pt>
    <dgm:pt modelId="{FAF40945-BBA5-468C-AB98-53477A0B2B97}" type="sibTrans" cxnId="{1966E1C3-2732-4BD3-AD6C-D19FC0D3F843}">
      <dgm:prSet/>
      <dgm:spPr/>
      <dgm:t>
        <a:bodyPr/>
        <a:lstStyle/>
        <a:p>
          <a:endParaRPr lang="en-US"/>
        </a:p>
      </dgm:t>
    </dgm:pt>
    <dgm:pt modelId="{8974182D-AFE5-41CA-82F0-ABCF717D5847}">
      <dgm:prSet/>
      <dgm:spPr/>
      <dgm:t>
        <a:bodyPr/>
        <a:lstStyle/>
        <a:p>
          <a:pPr rtl="0"/>
          <a:r>
            <a:rPr lang="en-US"/>
            <a:t>GM1</a:t>
          </a:r>
          <a:endParaRPr lang="en-US" dirty="0"/>
        </a:p>
      </dgm:t>
    </dgm:pt>
    <dgm:pt modelId="{60884368-FB0B-4DD9-824D-EC6109EFF959}" type="parTrans" cxnId="{6E4C15AB-B637-424A-A8A2-6B60AF108B4E}">
      <dgm:prSet/>
      <dgm:spPr/>
      <dgm:t>
        <a:bodyPr/>
        <a:lstStyle/>
        <a:p>
          <a:endParaRPr lang="en-US"/>
        </a:p>
      </dgm:t>
    </dgm:pt>
    <dgm:pt modelId="{121EEB47-3158-496E-8EE7-90B38DADF4A3}" type="sibTrans" cxnId="{6E4C15AB-B637-424A-A8A2-6B60AF108B4E}">
      <dgm:prSet/>
      <dgm:spPr/>
      <dgm:t>
        <a:bodyPr/>
        <a:lstStyle/>
        <a:p>
          <a:endParaRPr lang="en-US"/>
        </a:p>
      </dgm:t>
    </dgm:pt>
    <dgm:pt modelId="{E050E698-2C1D-411C-A175-39C5E2092717}">
      <dgm:prSet/>
      <dgm:spPr/>
      <dgm:t>
        <a:bodyPr/>
        <a:lstStyle/>
        <a:p>
          <a:pPr rtl="0"/>
          <a:r>
            <a:rPr lang="en-US"/>
            <a:t>GM2</a:t>
          </a:r>
          <a:endParaRPr lang="en-US" dirty="0"/>
        </a:p>
      </dgm:t>
    </dgm:pt>
    <dgm:pt modelId="{1A6BBFB7-AE81-4DB8-AEED-794B40CFDB49}" type="parTrans" cxnId="{9C2B4C5B-F4BB-4E14-B3D6-47D2747ABC64}">
      <dgm:prSet/>
      <dgm:spPr/>
      <dgm:t>
        <a:bodyPr/>
        <a:lstStyle/>
        <a:p>
          <a:endParaRPr lang="en-US"/>
        </a:p>
      </dgm:t>
    </dgm:pt>
    <dgm:pt modelId="{F63B7C1B-0640-4239-A92F-DC2A6E313863}" type="sibTrans" cxnId="{9C2B4C5B-F4BB-4E14-B3D6-47D2747ABC64}">
      <dgm:prSet/>
      <dgm:spPr/>
      <dgm:t>
        <a:bodyPr/>
        <a:lstStyle/>
        <a:p>
          <a:endParaRPr lang="en-US"/>
        </a:p>
      </dgm:t>
    </dgm:pt>
    <dgm:pt modelId="{1C236B10-02F5-4697-8E84-7D1BCFA6447D}" type="pres">
      <dgm:prSet presAssocID="{DFAA4632-AEE2-42CC-A12E-B1D2D4372C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7200C1-EC9D-45F9-821B-9D523474ACDE}" type="pres">
      <dgm:prSet presAssocID="{DFAA4632-AEE2-42CC-A12E-B1D2D4372C6F}" presName="hierFlow" presStyleCnt="0"/>
      <dgm:spPr/>
    </dgm:pt>
    <dgm:pt modelId="{9D97D655-698A-4A03-A453-4633D55A0C19}" type="pres">
      <dgm:prSet presAssocID="{DFAA4632-AEE2-42CC-A12E-B1D2D4372C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831204-8595-4DA6-B079-EF947E48070C}" type="pres">
      <dgm:prSet presAssocID="{DCC362FA-5343-40E0-A147-E5DB8D9156F8}" presName="Name14" presStyleCnt="0"/>
      <dgm:spPr/>
    </dgm:pt>
    <dgm:pt modelId="{549BBDAB-8268-4925-9D69-829AB791F83D}" type="pres">
      <dgm:prSet presAssocID="{DCC362FA-5343-40E0-A147-E5DB8D9156F8}" presName="level1Shape" presStyleLbl="node0" presStyleIdx="0" presStyleCnt="1">
        <dgm:presLayoutVars>
          <dgm:chPref val="3"/>
        </dgm:presLayoutVars>
      </dgm:prSet>
      <dgm:spPr/>
    </dgm:pt>
    <dgm:pt modelId="{3451AC85-42CD-4C78-A8B1-2C44452C0746}" type="pres">
      <dgm:prSet presAssocID="{DCC362FA-5343-40E0-A147-E5DB8D9156F8}" presName="hierChild2" presStyleCnt="0"/>
      <dgm:spPr/>
    </dgm:pt>
    <dgm:pt modelId="{EEE1419E-D5B0-46F1-85A2-E33598D0775E}" type="pres">
      <dgm:prSet presAssocID="{780F537B-EBC0-48BE-83FE-3BE3D0F54DFB}" presName="Name19" presStyleLbl="parChTrans1D2" presStyleIdx="0" presStyleCnt="3"/>
      <dgm:spPr/>
    </dgm:pt>
    <dgm:pt modelId="{DD055800-9454-4960-89AC-866C6187851B}" type="pres">
      <dgm:prSet presAssocID="{F32E46C8-1421-4097-995F-AABC4632E2A9}" presName="Name21" presStyleCnt="0"/>
      <dgm:spPr/>
    </dgm:pt>
    <dgm:pt modelId="{7423C0C5-38F9-4343-9F98-DFDC77099F5B}" type="pres">
      <dgm:prSet presAssocID="{F32E46C8-1421-4097-995F-AABC4632E2A9}" presName="level2Shape" presStyleLbl="node2" presStyleIdx="0" presStyleCnt="3"/>
      <dgm:spPr/>
    </dgm:pt>
    <dgm:pt modelId="{98B7E449-53FA-4B47-88DF-5BD57B8FF483}" type="pres">
      <dgm:prSet presAssocID="{F32E46C8-1421-4097-995F-AABC4632E2A9}" presName="hierChild3" presStyleCnt="0"/>
      <dgm:spPr/>
    </dgm:pt>
    <dgm:pt modelId="{173F9B7C-37C5-43AA-BE13-CA4E70CA6257}" type="pres">
      <dgm:prSet presAssocID="{60884368-FB0B-4DD9-824D-EC6109EFF959}" presName="Name19" presStyleLbl="parChTrans1D3" presStyleIdx="0" presStyleCnt="5"/>
      <dgm:spPr/>
    </dgm:pt>
    <dgm:pt modelId="{9F7196F0-9A12-430D-B925-563113BB69E7}" type="pres">
      <dgm:prSet presAssocID="{8974182D-AFE5-41CA-82F0-ABCF717D5847}" presName="Name21" presStyleCnt="0"/>
      <dgm:spPr/>
    </dgm:pt>
    <dgm:pt modelId="{B38F3035-1A61-4110-9C2C-7E26F8F61B3E}" type="pres">
      <dgm:prSet presAssocID="{8974182D-AFE5-41CA-82F0-ABCF717D5847}" presName="level2Shape" presStyleLbl="node3" presStyleIdx="0" presStyleCnt="5"/>
      <dgm:spPr/>
    </dgm:pt>
    <dgm:pt modelId="{63A99FC8-743A-4398-BF9E-2E384AFA316B}" type="pres">
      <dgm:prSet presAssocID="{8974182D-AFE5-41CA-82F0-ABCF717D5847}" presName="hierChild3" presStyleCnt="0"/>
      <dgm:spPr/>
    </dgm:pt>
    <dgm:pt modelId="{16A6AEF3-F19D-4D9F-A121-FF44B1F3C184}" type="pres">
      <dgm:prSet presAssocID="{1A6BBFB7-AE81-4DB8-AEED-794B40CFDB49}" presName="Name19" presStyleLbl="parChTrans1D3" presStyleIdx="1" presStyleCnt="5"/>
      <dgm:spPr/>
    </dgm:pt>
    <dgm:pt modelId="{0C9C13D0-7DAC-4C5E-B8AD-A8430AD2D4F3}" type="pres">
      <dgm:prSet presAssocID="{E050E698-2C1D-411C-A175-39C5E2092717}" presName="Name21" presStyleCnt="0"/>
      <dgm:spPr/>
    </dgm:pt>
    <dgm:pt modelId="{AADB4AC5-DD06-4A13-A717-2D9E9FF4486D}" type="pres">
      <dgm:prSet presAssocID="{E050E698-2C1D-411C-A175-39C5E2092717}" presName="level2Shape" presStyleLbl="node3" presStyleIdx="1" presStyleCnt="5"/>
      <dgm:spPr/>
    </dgm:pt>
    <dgm:pt modelId="{0B43B515-077E-4F65-881D-A3F4BB0FBBC4}" type="pres">
      <dgm:prSet presAssocID="{E050E698-2C1D-411C-A175-39C5E2092717}" presName="hierChild3" presStyleCnt="0"/>
      <dgm:spPr/>
    </dgm:pt>
    <dgm:pt modelId="{D51CF2DD-86D6-45EB-AF33-62D289BE3B2B}" type="pres">
      <dgm:prSet presAssocID="{70E2009B-D428-4171-86DD-B128A18765D9}" presName="Name19" presStyleLbl="parChTrans1D2" presStyleIdx="1" presStyleCnt="3"/>
      <dgm:spPr/>
    </dgm:pt>
    <dgm:pt modelId="{B41A25C4-1A20-4653-A064-FE929B04B2DB}" type="pres">
      <dgm:prSet presAssocID="{0C02C436-D6FD-4702-B1C5-1DD2F35CD4B9}" presName="Name21" presStyleCnt="0"/>
      <dgm:spPr/>
    </dgm:pt>
    <dgm:pt modelId="{A419DC69-0660-4115-8367-2B31AF81A88C}" type="pres">
      <dgm:prSet presAssocID="{0C02C436-D6FD-4702-B1C5-1DD2F35CD4B9}" presName="level2Shape" presStyleLbl="node2" presStyleIdx="1" presStyleCnt="3"/>
      <dgm:spPr/>
    </dgm:pt>
    <dgm:pt modelId="{33D55ED1-E47D-4F4B-8C04-DFD4C43142CB}" type="pres">
      <dgm:prSet presAssocID="{0C02C436-D6FD-4702-B1C5-1DD2F35CD4B9}" presName="hierChild3" presStyleCnt="0"/>
      <dgm:spPr/>
    </dgm:pt>
    <dgm:pt modelId="{21870ABF-2DC7-4A64-98F3-E9C006C85384}" type="pres">
      <dgm:prSet presAssocID="{66D8CF05-92AF-4760-8157-BF91A2FFBE28}" presName="Name19" presStyleLbl="parChTrans1D2" presStyleIdx="2" presStyleCnt="3"/>
      <dgm:spPr/>
    </dgm:pt>
    <dgm:pt modelId="{0E546D62-DDF0-4C4B-A0D0-3CDDF411B7D6}" type="pres">
      <dgm:prSet presAssocID="{CA244497-E1A6-4B08-BE7B-AA9D498FB6AE}" presName="Name21" presStyleCnt="0"/>
      <dgm:spPr/>
    </dgm:pt>
    <dgm:pt modelId="{46E14930-FF90-4410-BC58-AE4B7385AD1D}" type="pres">
      <dgm:prSet presAssocID="{CA244497-E1A6-4B08-BE7B-AA9D498FB6AE}" presName="level2Shape" presStyleLbl="node2" presStyleIdx="2" presStyleCnt="3"/>
      <dgm:spPr/>
    </dgm:pt>
    <dgm:pt modelId="{778FC049-8AAE-417F-AD90-F150B7B37A7C}" type="pres">
      <dgm:prSet presAssocID="{CA244497-E1A6-4B08-BE7B-AA9D498FB6AE}" presName="hierChild3" presStyleCnt="0"/>
      <dgm:spPr/>
    </dgm:pt>
    <dgm:pt modelId="{177EB547-0AA2-4A26-9657-011C4227BA03}" type="pres">
      <dgm:prSet presAssocID="{D025CB32-DE80-440C-B0BC-F23AD6133910}" presName="Name19" presStyleLbl="parChTrans1D3" presStyleIdx="2" presStyleCnt="5"/>
      <dgm:spPr/>
    </dgm:pt>
    <dgm:pt modelId="{63A42446-2A0D-414F-910B-BED583290371}" type="pres">
      <dgm:prSet presAssocID="{FF7AF1CD-DA21-4407-9740-2BD898495FFB}" presName="Name21" presStyleCnt="0"/>
      <dgm:spPr/>
    </dgm:pt>
    <dgm:pt modelId="{8B919BCC-040B-4564-8000-2FFA6D248C0D}" type="pres">
      <dgm:prSet presAssocID="{FF7AF1CD-DA21-4407-9740-2BD898495FFB}" presName="level2Shape" presStyleLbl="node3" presStyleIdx="2" presStyleCnt="5"/>
      <dgm:spPr/>
    </dgm:pt>
    <dgm:pt modelId="{06CB60D4-0FAC-430B-AC40-29C986FD0CA1}" type="pres">
      <dgm:prSet presAssocID="{FF7AF1CD-DA21-4407-9740-2BD898495FFB}" presName="hierChild3" presStyleCnt="0"/>
      <dgm:spPr/>
    </dgm:pt>
    <dgm:pt modelId="{3A49EDC3-704F-4C24-B2B5-7DBC8B03A109}" type="pres">
      <dgm:prSet presAssocID="{D3A17995-EC48-47B2-8BD7-89FB84463BC9}" presName="Name19" presStyleLbl="parChTrans1D3" presStyleIdx="3" presStyleCnt="5"/>
      <dgm:spPr/>
    </dgm:pt>
    <dgm:pt modelId="{F6B19A05-9568-4579-8DD5-2485A24654C7}" type="pres">
      <dgm:prSet presAssocID="{2B0AE588-BC48-4DCD-9373-5BE9DD34966F}" presName="Name21" presStyleCnt="0"/>
      <dgm:spPr/>
    </dgm:pt>
    <dgm:pt modelId="{574DC4BA-67D1-46D7-9E21-40BBF87B70D2}" type="pres">
      <dgm:prSet presAssocID="{2B0AE588-BC48-4DCD-9373-5BE9DD34966F}" presName="level2Shape" presStyleLbl="node3" presStyleIdx="3" presStyleCnt="5"/>
      <dgm:spPr/>
    </dgm:pt>
    <dgm:pt modelId="{E2AAB54E-0925-43C8-A6FB-DED4232FA567}" type="pres">
      <dgm:prSet presAssocID="{2B0AE588-BC48-4DCD-9373-5BE9DD34966F}" presName="hierChild3" presStyleCnt="0"/>
      <dgm:spPr/>
    </dgm:pt>
    <dgm:pt modelId="{2583B34A-D009-49CA-8343-86830C2FEF4A}" type="pres">
      <dgm:prSet presAssocID="{6F415040-8B8B-4A7D-8AD6-117C45345326}" presName="Name19" presStyleLbl="parChTrans1D3" presStyleIdx="4" presStyleCnt="5"/>
      <dgm:spPr/>
    </dgm:pt>
    <dgm:pt modelId="{AEEE568E-41EC-401E-B645-3B90079A5F54}" type="pres">
      <dgm:prSet presAssocID="{754C682D-236F-41EC-9585-7F0B87F35859}" presName="Name21" presStyleCnt="0"/>
      <dgm:spPr/>
    </dgm:pt>
    <dgm:pt modelId="{5E8BC9CD-7419-4D1B-88C8-92D2C7DFAAF7}" type="pres">
      <dgm:prSet presAssocID="{754C682D-236F-41EC-9585-7F0B87F35859}" presName="level2Shape" presStyleLbl="node3" presStyleIdx="4" presStyleCnt="5"/>
      <dgm:spPr/>
    </dgm:pt>
    <dgm:pt modelId="{02586BB4-9B7F-48B6-80F0-578A48445975}" type="pres">
      <dgm:prSet presAssocID="{754C682D-236F-41EC-9585-7F0B87F35859}" presName="hierChild3" presStyleCnt="0"/>
      <dgm:spPr/>
    </dgm:pt>
    <dgm:pt modelId="{3F8D45CE-C964-4DDE-BB39-10669EEA5734}" type="pres">
      <dgm:prSet presAssocID="{DFAA4632-AEE2-42CC-A12E-B1D2D4372C6F}" presName="bgShapesFlow" presStyleCnt="0"/>
      <dgm:spPr/>
    </dgm:pt>
  </dgm:ptLst>
  <dgm:cxnLst>
    <dgm:cxn modelId="{7C24A809-3FD7-4E4C-91AF-084F2705EC2D}" type="presOf" srcId="{FF7AF1CD-DA21-4407-9740-2BD898495FFB}" destId="{8B919BCC-040B-4564-8000-2FFA6D248C0D}" srcOrd="0" destOrd="0" presId="urn:microsoft.com/office/officeart/2005/8/layout/hierarchy6"/>
    <dgm:cxn modelId="{8347F312-8A6A-49C1-9CB2-A65AC59B801C}" type="presOf" srcId="{70E2009B-D428-4171-86DD-B128A18765D9}" destId="{D51CF2DD-86D6-45EB-AF33-62D289BE3B2B}" srcOrd="0" destOrd="0" presId="urn:microsoft.com/office/officeart/2005/8/layout/hierarchy6"/>
    <dgm:cxn modelId="{81C5D716-97D3-4BF7-BEEB-75DA6EFFC02F}" srcId="{DCC362FA-5343-40E0-A147-E5DB8D9156F8}" destId="{CA244497-E1A6-4B08-BE7B-AA9D498FB6AE}" srcOrd="2" destOrd="0" parTransId="{66D8CF05-92AF-4760-8157-BF91A2FFBE28}" sibTransId="{7A174F0F-ECA9-41C0-876D-45D8BE099EF3}"/>
    <dgm:cxn modelId="{1B4D7F2B-5187-4036-8F37-3F7108A84429}" type="presOf" srcId="{D025CB32-DE80-440C-B0BC-F23AD6133910}" destId="{177EB547-0AA2-4A26-9657-011C4227BA03}" srcOrd="0" destOrd="0" presId="urn:microsoft.com/office/officeart/2005/8/layout/hierarchy6"/>
    <dgm:cxn modelId="{ADF5012E-CE2A-48DC-AE97-B9B0FCB12677}" type="presOf" srcId="{E050E698-2C1D-411C-A175-39C5E2092717}" destId="{AADB4AC5-DD06-4A13-A717-2D9E9FF4486D}" srcOrd="0" destOrd="0" presId="urn:microsoft.com/office/officeart/2005/8/layout/hierarchy6"/>
    <dgm:cxn modelId="{965E1E32-BF2C-4B1A-913B-182E4BC0E05D}" srcId="{DCC362FA-5343-40E0-A147-E5DB8D9156F8}" destId="{F32E46C8-1421-4097-995F-AABC4632E2A9}" srcOrd="0" destOrd="0" parTransId="{780F537B-EBC0-48BE-83FE-3BE3D0F54DFB}" sibTransId="{7A3A6141-7779-4A83-A44F-710747D4D205}"/>
    <dgm:cxn modelId="{9C2B4C5B-F4BB-4E14-B3D6-47D2747ABC64}" srcId="{F32E46C8-1421-4097-995F-AABC4632E2A9}" destId="{E050E698-2C1D-411C-A175-39C5E2092717}" srcOrd="1" destOrd="0" parTransId="{1A6BBFB7-AE81-4DB8-AEED-794B40CFDB49}" sibTransId="{F63B7C1B-0640-4239-A92F-DC2A6E313863}"/>
    <dgm:cxn modelId="{C3E03444-39A8-4DD3-9369-07B3D2E9E996}" type="presOf" srcId="{DCC362FA-5343-40E0-A147-E5DB8D9156F8}" destId="{549BBDAB-8268-4925-9D69-829AB791F83D}" srcOrd="0" destOrd="0" presId="urn:microsoft.com/office/officeart/2005/8/layout/hierarchy6"/>
    <dgm:cxn modelId="{77607569-B305-4BE1-B858-7CFDEFA8AD86}" type="presOf" srcId="{2B0AE588-BC48-4DCD-9373-5BE9DD34966F}" destId="{574DC4BA-67D1-46D7-9E21-40BBF87B70D2}" srcOrd="0" destOrd="0" presId="urn:microsoft.com/office/officeart/2005/8/layout/hierarchy6"/>
    <dgm:cxn modelId="{667AB558-A6D6-4EA8-9FB8-6426EBB9D282}" type="presOf" srcId="{8974182D-AFE5-41CA-82F0-ABCF717D5847}" destId="{B38F3035-1A61-4110-9C2C-7E26F8F61B3E}" srcOrd="0" destOrd="0" presId="urn:microsoft.com/office/officeart/2005/8/layout/hierarchy6"/>
    <dgm:cxn modelId="{59CC625A-342E-48C7-892C-19E0A9A76CEA}" type="presOf" srcId="{DFAA4632-AEE2-42CC-A12E-B1D2D4372C6F}" destId="{1C236B10-02F5-4697-8E84-7D1BCFA6447D}" srcOrd="0" destOrd="0" presId="urn:microsoft.com/office/officeart/2005/8/layout/hierarchy6"/>
    <dgm:cxn modelId="{F297057C-2C57-45BC-9780-691037259B65}" type="presOf" srcId="{60884368-FB0B-4DD9-824D-EC6109EFF959}" destId="{173F9B7C-37C5-43AA-BE13-CA4E70CA6257}" srcOrd="0" destOrd="0" presId="urn:microsoft.com/office/officeart/2005/8/layout/hierarchy6"/>
    <dgm:cxn modelId="{98D8C882-A1F9-4CC2-8B86-8F9DCD6663AD}" srcId="{DFAA4632-AEE2-42CC-A12E-B1D2D4372C6F}" destId="{DCC362FA-5343-40E0-A147-E5DB8D9156F8}" srcOrd="0" destOrd="0" parTransId="{58F718C3-AE00-490E-94CF-1C30E342C8AB}" sibTransId="{3095C9AC-03E1-4F31-8C39-9AED3185D21B}"/>
    <dgm:cxn modelId="{487DA485-E107-48B1-A4B1-CF1E26B0A2A1}" type="presOf" srcId="{CA244497-E1A6-4B08-BE7B-AA9D498FB6AE}" destId="{46E14930-FF90-4410-BC58-AE4B7385AD1D}" srcOrd="0" destOrd="0" presId="urn:microsoft.com/office/officeart/2005/8/layout/hierarchy6"/>
    <dgm:cxn modelId="{8ED1EB87-CA9F-49ED-A538-EE27C4F06901}" srcId="{CA244497-E1A6-4B08-BE7B-AA9D498FB6AE}" destId="{FF7AF1CD-DA21-4407-9740-2BD898495FFB}" srcOrd="0" destOrd="0" parTransId="{D025CB32-DE80-440C-B0BC-F23AD6133910}" sibTransId="{E9019FC8-1C34-47FC-8F39-688AAA62F3C0}"/>
    <dgm:cxn modelId="{FED46F93-DD90-404B-87AA-EE9EB35EA349}" srcId="{CA244497-E1A6-4B08-BE7B-AA9D498FB6AE}" destId="{2B0AE588-BC48-4DCD-9373-5BE9DD34966F}" srcOrd="1" destOrd="0" parTransId="{D3A17995-EC48-47B2-8BD7-89FB84463BC9}" sibTransId="{8D029C46-FD62-4260-B594-8358B7C5169D}"/>
    <dgm:cxn modelId="{9EFEFE98-74CE-4487-ABA2-D6681C4F9541}" srcId="{DCC362FA-5343-40E0-A147-E5DB8D9156F8}" destId="{0C02C436-D6FD-4702-B1C5-1DD2F35CD4B9}" srcOrd="1" destOrd="0" parTransId="{70E2009B-D428-4171-86DD-B128A18765D9}" sibTransId="{E6FB483A-F96A-4F13-B1F1-2B1F007F283C}"/>
    <dgm:cxn modelId="{00FCE29D-7807-40B7-9050-7B921C1C4099}" type="presOf" srcId="{66D8CF05-92AF-4760-8157-BF91A2FFBE28}" destId="{21870ABF-2DC7-4A64-98F3-E9C006C85384}" srcOrd="0" destOrd="0" presId="urn:microsoft.com/office/officeart/2005/8/layout/hierarchy6"/>
    <dgm:cxn modelId="{191560A2-5248-4B02-8A11-B8387318F567}" type="presOf" srcId="{0C02C436-D6FD-4702-B1C5-1DD2F35CD4B9}" destId="{A419DC69-0660-4115-8367-2B31AF81A88C}" srcOrd="0" destOrd="0" presId="urn:microsoft.com/office/officeart/2005/8/layout/hierarchy6"/>
    <dgm:cxn modelId="{652626A3-DDC8-46F4-AC43-734BE9202A55}" type="presOf" srcId="{F32E46C8-1421-4097-995F-AABC4632E2A9}" destId="{7423C0C5-38F9-4343-9F98-DFDC77099F5B}" srcOrd="0" destOrd="0" presId="urn:microsoft.com/office/officeart/2005/8/layout/hierarchy6"/>
    <dgm:cxn modelId="{EFD114A8-6930-4A61-9E55-E143F9B13DA2}" type="presOf" srcId="{754C682D-236F-41EC-9585-7F0B87F35859}" destId="{5E8BC9CD-7419-4D1B-88C8-92D2C7DFAAF7}" srcOrd="0" destOrd="0" presId="urn:microsoft.com/office/officeart/2005/8/layout/hierarchy6"/>
    <dgm:cxn modelId="{6E4C15AB-B637-424A-A8A2-6B60AF108B4E}" srcId="{F32E46C8-1421-4097-995F-AABC4632E2A9}" destId="{8974182D-AFE5-41CA-82F0-ABCF717D5847}" srcOrd="0" destOrd="0" parTransId="{60884368-FB0B-4DD9-824D-EC6109EFF959}" sibTransId="{121EEB47-3158-496E-8EE7-90B38DADF4A3}"/>
    <dgm:cxn modelId="{BA9E51BF-8628-46C6-AFE7-D910046B3819}" type="presOf" srcId="{780F537B-EBC0-48BE-83FE-3BE3D0F54DFB}" destId="{EEE1419E-D5B0-46F1-85A2-E33598D0775E}" srcOrd="0" destOrd="0" presId="urn:microsoft.com/office/officeart/2005/8/layout/hierarchy6"/>
    <dgm:cxn modelId="{1966E1C3-2732-4BD3-AD6C-D19FC0D3F843}" srcId="{CA244497-E1A6-4B08-BE7B-AA9D498FB6AE}" destId="{754C682D-236F-41EC-9585-7F0B87F35859}" srcOrd="2" destOrd="0" parTransId="{6F415040-8B8B-4A7D-8AD6-117C45345326}" sibTransId="{FAF40945-BBA5-468C-AB98-53477A0B2B97}"/>
    <dgm:cxn modelId="{4AD3F3C9-E087-4912-B2A1-74000E83E2C7}" type="presOf" srcId="{D3A17995-EC48-47B2-8BD7-89FB84463BC9}" destId="{3A49EDC3-704F-4C24-B2B5-7DBC8B03A109}" srcOrd="0" destOrd="0" presId="urn:microsoft.com/office/officeart/2005/8/layout/hierarchy6"/>
    <dgm:cxn modelId="{D54042D9-7E38-4344-8CF7-4CB4800D993C}" type="presOf" srcId="{6F415040-8B8B-4A7D-8AD6-117C45345326}" destId="{2583B34A-D009-49CA-8343-86830C2FEF4A}" srcOrd="0" destOrd="0" presId="urn:microsoft.com/office/officeart/2005/8/layout/hierarchy6"/>
    <dgm:cxn modelId="{30EA60F1-7018-4FDE-87BD-2F75C65AEAFB}" type="presOf" srcId="{1A6BBFB7-AE81-4DB8-AEED-794B40CFDB49}" destId="{16A6AEF3-F19D-4D9F-A121-FF44B1F3C184}" srcOrd="0" destOrd="0" presId="urn:microsoft.com/office/officeart/2005/8/layout/hierarchy6"/>
    <dgm:cxn modelId="{30ACF0FE-4FB7-4C40-8E13-AD69CF72910B}" type="presParOf" srcId="{1C236B10-02F5-4697-8E84-7D1BCFA6447D}" destId="{917200C1-EC9D-45F9-821B-9D523474ACDE}" srcOrd="0" destOrd="0" presId="urn:microsoft.com/office/officeart/2005/8/layout/hierarchy6"/>
    <dgm:cxn modelId="{3A04C36B-574E-4490-BCDC-8C7D8D25F15C}" type="presParOf" srcId="{917200C1-EC9D-45F9-821B-9D523474ACDE}" destId="{9D97D655-698A-4A03-A453-4633D55A0C19}" srcOrd="0" destOrd="0" presId="urn:microsoft.com/office/officeart/2005/8/layout/hierarchy6"/>
    <dgm:cxn modelId="{7FBDC5DF-1BAF-42E6-84D6-2775D0E57A73}" type="presParOf" srcId="{9D97D655-698A-4A03-A453-4633D55A0C19}" destId="{2A831204-8595-4DA6-B079-EF947E48070C}" srcOrd="0" destOrd="0" presId="urn:microsoft.com/office/officeart/2005/8/layout/hierarchy6"/>
    <dgm:cxn modelId="{DBECC7F9-EFF5-4BDB-B6EF-26BDE63E5ACD}" type="presParOf" srcId="{2A831204-8595-4DA6-B079-EF947E48070C}" destId="{549BBDAB-8268-4925-9D69-829AB791F83D}" srcOrd="0" destOrd="0" presId="urn:microsoft.com/office/officeart/2005/8/layout/hierarchy6"/>
    <dgm:cxn modelId="{ADA73B5D-F62F-4F43-A14C-62D2C772065A}" type="presParOf" srcId="{2A831204-8595-4DA6-B079-EF947E48070C}" destId="{3451AC85-42CD-4C78-A8B1-2C44452C0746}" srcOrd="1" destOrd="0" presId="urn:microsoft.com/office/officeart/2005/8/layout/hierarchy6"/>
    <dgm:cxn modelId="{B0642F2B-616C-4F36-9ED0-50AC0307759C}" type="presParOf" srcId="{3451AC85-42CD-4C78-A8B1-2C44452C0746}" destId="{EEE1419E-D5B0-46F1-85A2-E33598D0775E}" srcOrd="0" destOrd="0" presId="urn:microsoft.com/office/officeart/2005/8/layout/hierarchy6"/>
    <dgm:cxn modelId="{A6FA1CA2-3E93-4BEA-896F-6DD867B0076F}" type="presParOf" srcId="{3451AC85-42CD-4C78-A8B1-2C44452C0746}" destId="{DD055800-9454-4960-89AC-866C6187851B}" srcOrd="1" destOrd="0" presId="urn:microsoft.com/office/officeart/2005/8/layout/hierarchy6"/>
    <dgm:cxn modelId="{9EC1B9DC-2556-4C0F-88E9-5B04F700CFCA}" type="presParOf" srcId="{DD055800-9454-4960-89AC-866C6187851B}" destId="{7423C0C5-38F9-4343-9F98-DFDC77099F5B}" srcOrd="0" destOrd="0" presId="urn:microsoft.com/office/officeart/2005/8/layout/hierarchy6"/>
    <dgm:cxn modelId="{13D9AE10-185F-4757-ABA3-BDB0A432AB03}" type="presParOf" srcId="{DD055800-9454-4960-89AC-866C6187851B}" destId="{98B7E449-53FA-4B47-88DF-5BD57B8FF483}" srcOrd="1" destOrd="0" presId="urn:microsoft.com/office/officeart/2005/8/layout/hierarchy6"/>
    <dgm:cxn modelId="{574D28A3-F5AE-4486-8ABF-A30B490B616D}" type="presParOf" srcId="{98B7E449-53FA-4B47-88DF-5BD57B8FF483}" destId="{173F9B7C-37C5-43AA-BE13-CA4E70CA6257}" srcOrd="0" destOrd="0" presId="urn:microsoft.com/office/officeart/2005/8/layout/hierarchy6"/>
    <dgm:cxn modelId="{F8C0887D-3E33-47C6-83ED-032E5C5DB3CA}" type="presParOf" srcId="{98B7E449-53FA-4B47-88DF-5BD57B8FF483}" destId="{9F7196F0-9A12-430D-B925-563113BB69E7}" srcOrd="1" destOrd="0" presId="urn:microsoft.com/office/officeart/2005/8/layout/hierarchy6"/>
    <dgm:cxn modelId="{3C002388-AD9D-4175-A72E-412BC27C5C49}" type="presParOf" srcId="{9F7196F0-9A12-430D-B925-563113BB69E7}" destId="{B38F3035-1A61-4110-9C2C-7E26F8F61B3E}" srcOrd="0" destOrd="0" presId="urn:microsoft.com/office/officeart/2005/8/layout/hierarchy6"/>
    <dgm:cxn modelId="{A69A84E8-0C38-4B7E-8FA8-488785E10B8B}" type="presParOf" srcId="{9F7196F0-9A12-430D-B925-563113BB69E7}" destId="{63A99FC8-743A-4398-BF9E-2E384AFA316B}" srcOrd="1" destOrd="0" presId="urn:microsoft.com/office/officeart/2005/8/layout/hierarchy6"/>
    <dgm:cxn modelId="{EF571368-2DE9-467B-A6E0-CB4F58A354C9}" type="presParOf" srcId="{98B7E449-53FA-4B47-88DF-5BD57B8FF483}" destId="{16A6AEF3-F19D-4D9F-A121-FF44B1F3C184}" srcOrd="2" destOrd="0" presId="urn:microsoft.com/office/officeart/2005/8/layout/hierarchy6"/>
    <dgm:cxn modelId="{7F3193B9-C866-4A33-9107-D10B082F3C7B}" type="presParOf" srcId="{98B7E449-53FA-4B47-88DF-5BD57B8FF483}" destId="{0C9C13D0-7DAC-4C5E-B8AD-A8430AD2D4F3}" srcOrd="3" destOrd="0" presId="urn:microsoft.com/office/officeart/2005/8/layout/hierarchy6"/>
    <dgm:cxn modelId="{F54FBFFD-4871-4921-9DAF-3905A82C0DE7}" type="presParOf" srcId="{0C9C13D0-7DAC-4C5E-B8AD-A8430AD2D4F3}" destId="{AADB4AC5-DD06-4A13-A717-2D9E9FF4486D}" srcOrd="0" destOrd="0" presId="urn:microsoft.com/office/officeart/2005/8/layout/hierarchy6"/>
    <dgm:cxn modelId="{592E1878-F8E4-487B-9287-34BD6C5628B3}" type="presParOf" srcId="{0C9C13D0-7DAC-4C5E-B8AD-A8430AD2D4F3}" destId="{0B43B515-077E-4F65-881D-A3F4BB0FBBC4}" srcOrd="1" destOrd="0" presId="urn:microsoft.com/office/officeart/2005/8/layout/hierarchy6"/>
    <dgm:cxn modelId="{AC0EC800-D24B-497E-A986-E72CAF4071A2}" type="presParOf" srcId="{3451AC85-42CD-4C78-A8B1-2C44452C0746}" destId="{D51CF2DD-86D6-45EB-AF33-62D289BE3B2B}" srcOrd="2" destOrd="0" presId="urn:microsoft.com/office/officeart/2005/8/layout/hierarchy6"/>
    <dgm:cxn modelId="{BCD41028-E4AA-475A-80D7-CF51119A0077}" type="presParOf" srcId="{3451AC85-42CD-4C78-A8B1-2C44452C0746}" destId="{B41A25C4-1A20-4653-A064-FE929B04B2DB}" srcOrd="3" destOrd="0" presId="urn:microsoft.com/office/officeart/2005/8/layout/hierarchy6"/>
    <dgm:cxn modelId="{C19E811D-A832-4548-B6CB-7CAE91C410BE}" type="presParOf" srcId="{B41A25C4-1A20-4653-A064-FE929B04B2DB}" destId="{A419DC69-0660-4115-8367-2B31AF81A88C}" srcOrd="0" destOrd="0" presId="urn:microsoft.com/office/officeart/2005/8/layout/hierarchy6"/>
    <dgm:cxn modelId="{A81BF92F-A451-4FE9-84CD-77BF1D9D5619}" type="presParOf" srcId="{B41A25C4-1A20-4653-A064-FE929B04B2DB}" destId="{33D55ED1-E47D-4F4B-8C04-DFD4C43142CB}" srcOrd="1" destOrd="0" presId="urn:microsoft.com/office/officeart/2005/8/layout/hierarchy6"/>
    <dgm:cxn modelId="{89C50374-91B2-439A-A095-AFC2E52594AA}" type="presParOf" srcId="{3451AC85-42CD-4C78-A8B1-2C44452C0746}" destId="{21870ABF-2DC7-4A64-98F3-E9C006C85384}" srcOrd="4" destOrd="0" presId="urn:microsoft.com/office/officeart/2005/8/layout/hierarchy6"/>
    <dgm:cxn modelId="{A3FCD98C-12A1-41E0-8A23-07A304528FB9}" type="presParOf" srcId="{3451AC85-42CD-4C78-A8B1-2C44452C0746}" destId="{0E546D62-DDF0-4C4B-A0D0-3CDDF411B7D6}" srcOrd="5" destOrd="0" presId="urn:microsoft.com/office/officeart/2005/8/layout/hierarchy6"/>
    <dgm:cxn modelId="{AE3EB435-570B-44D0-8DDF-8907EA825A1E}" type="presParOf" srcId="{0E546D62-DDF0-4C4B-A0D0-3CDDF411B7D6}" destId="{46E14930-FF90-4410-BC58-AE4B7385AD1D}" srcOrd="0" destOrd="0" presId="urn:microsoft.com/office/officeart/2005/8/layout/hierarchy6"/>
    <dgm:cxn modelId="{31FEBF77-119A-40E0-8C63-A535797C2F79}" type="presParOf" srcId="{0E546D62-DDF0-4C4B-A0D0-3CDDF411B7D6}" destId="{778FC049-8AAE-417F-AD90-F150B7B37A7C}" srcOrd="1" destOrd="0" presId="urn:microsoft.com/office/officeart/2005/8/layout/hierarchy6"/>
    <dgm:cxn modelId="{28957333-50C5-4C03-BA31-E2552F12ED91}" type="presParOf" srcId="{778FC049-8AAE-417F-AD90-F150B7B37A7C}" destId="{177EB547-0AA2-4A26-9657-011C4227BA03}" srcOrd="0" destOrd="0" presId="urn:microsoft.com/office/officeart/2005/8/layout/hierarchy6"/>
    <dgm:cxn modelId="{2DD47091-7BBC-425A-867C-29967B502B59}" type="presParOf" srcId="{778FC049-8AAE-417F-AD90-F150B7B37A7C}" destId="{63A42446-2A0D-414F-910B-BED583290371}" srcOrd="1" destOrd="0" presId="urn:microsoft.com/office/officeart/2005/8/layout/hierarchy6"/>
    <dgm:cxn modelId="{D9635945-110D-41E0-AA6B-6BF107D344F4}" type="presParOf" srcId="{63A42446-2A0D-414F-910B-BED583290371}" destId="{8B919BCC-040B-4564-8000-2FFA6D248C0D}" srcOrd="0" destOrd="0" presId="urn:microsoft.com/office/officeart/2005/8/layout/hierarchy6"/>
    <dgm:cxn modelId="{8FE823B0-0B6C-4FC8-9686-1BA4C5489EF8}" type="presParOf" srcId="{63A42446-2A0D-414F-910B-BED583290371}" destId="{06CB60D4-0FAC-430B-AC40-29C986FD0CA1}" srcOrd="1" destOrd="0" presId="urn:microsoft.com/office/officeart/2005/8/layout/hierarchy6"/>
    <dgm:cxn modelId="{D08205A9-BAEF-471E-AAE3-A9DF3D9645CB}" type="presParOf" srcId="{778FC049-8AAE-417F-AD90-F150B7B37A7C}" destId="{3A49EDC3-704F-4C24-B2B5-7DBC8B03A109}" srcOrd="2" destOrd="0" presId="urn:microsoft.com/office/officeart/2005/8/layout/hierarchy6"/>
    <dgm:cxn modelId="{90DADB68-861B-4D13-AE72-F343F8586A14}" type="presParOf" srcId="{778FC049-8AAE-417F-AD90-F150B7B37A7C}" destId="{F6B19A05-9568-4579-8DD5-2485A24654C7}" srcOrd="3" destOrd="0" presId="urn:microsoft.com/office/officeart/2005/8/layout/hierarchy6"/>
    <dgm:cxn modelId="{20DF939A-05C2-4C8D-9FA9-EEDE8111925B}" type="presParOf" srcId="{F6B19A05-9568-4579-8DD5-2485A24654C7}" destId="{574DC4BA-67D1-46D7-9E21-40BBF87B70D2}" srcOrd="0" destOrd="0" presId="urn:microsoft.com/office/officeart/2005/8/layout/hierarchy6"/>
    <dgm:cxn modelId="{C12C05DE-841E-4EA3-96FB-99DE0C21C199}" type="presParOf" srcId="{F6B19A05-9568-4579-8DD5-2485A24654C7}" destId="{E2AAB54E-0925-43C8-A6FB-DED4232FA567}" srcOrd="1" destOrd="0" presId="urn:microsoft.com/office/officeart/2005/8/layout/hierarchy6"/>
    <dgm:cxn modelId="{D99F94B3-1E7E-4204-8301-3E7B838BDC80}" type="presParOf" srcId="{778FC049-8AAE-417F-AD90-F150B7B37A7C}" destId="{2583B34A-D009-49CA-8343-86830C2FEF4A}" srcOrd="4" destOrd="0" presId="urn:microsoft.com/office/officeart/2005/8/layout/hierarchy6"/>
    <dgm:cxn modelId="{6589C370-CE33-42AA-8CCE-952099589A6B}" type="presParOf" srcId="{778FC049-8AAE-417F-AD90-F150B7B37A7C}" destId="{AEEE568E-41EC-401E-B645-3B90079A5F54}" srcOrd="5" destOrd="0" presId="urn:microsoft.com/office/officeart/2005/8/layout/hierarchy6"/>
    <dgm:cxn modelId="{255479E1-255B-4A4E-BFB2-4A8B7CAE0D8F}" type="presParOf" srcId="{AEEE568E-41EC-401E-B645-3B90079A5F54}" destId="{5E8BC9CD-7419-4D1B-88C8-92D2C7DFAAF7}" srcOrd="0" destOrd="0" presId="urn:microsoft.com/office/officeart/2005/8/layout/hierarchy6"/>
    <dgm:cxn modelId="{5CE3F229-7644-471D-9400-D09747A260CB}" type="presParOf" srcId="{AEEE568E-41EC-401E-B645-3B90079A5F54}" destId="{02586BB4-9B7F-48B6-80F0-578A48445975}" srcOrd="1" destOrd="0" presId="urn:microsoft.com/office/officeart/2005/8/layout/hierarchy6"/>
    <dgm:cxn modelId="{6B53809C-12E3-48CE-9532-04D59DB63B30}" type="presParOf" srcId="{1C236B10-02F5-4697-8E84-7D1BCFA6447D}" destId="{3F8D45CE-C964-4DDE-BB39-10669EEA57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37296C-7548-46BD-BA94-8659D7E2802A}" type="doc">
      <dgm:prSet loTypeId="urn:microsoft.com/office/officeart/2005/8/layout/balance1" loCatId="relationship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33B153-09F5-4571-8567-45C253CEAFF6}">
      <dgm:prSet/>
      <dgm:spPr/>
      <dgm:t>
        <a:bodyPr/>
        <a:lstStyle/>
        <a:p>
          <a:pPr rtl="0"/>
          <a:r>
            <a:rPr lang="en-US" dirty="0"/>
            <a:t>Pros</a:t>
          </a:r>
        </a:p>
      </dgm:t>
    </dgm:pt>
    <dgm:pt modelId="{8F8F6762-BCAA-4F2D-A99A-1F004482FD87}" type="parTrans" cxnId="{D2248A62-F7AB-490C-8CFE-0CE0DEC36725}">
      <dgm:prSet/>
      <dgm:spPr/>
      <dgm:t>
        <a:bodyPr/>
        <a:lstStyle/>
        <a:p>
          <a:endParaRPr lang="en-US"/>
        </a:p>
      </dgm:t>
    </dgm:pt>
    <dgm:pt modelId="{8CE242B0-4213-4C91-8770-761AF4D2E3A0}" type="sibTrans" cxnId="{D2248A62-F7AB-490C-8CFE-0CE0DEC36725}">
      <dgm:prSet/>
      <dgm:spPr/>
      <dgm:t>
        <a:bodyPr/>
        <a:lstStyle/>
        <a:p>
          <a:endParaRPr lang="en-US"/>
        </a:p>
      </dgm:t>
    </dgm:pt>
    <dgm:pt modelId="{C53CCC4D-1A9A-4470-A1FC-01FC55009FC3}">
      <dgm:prSet/>
      <dgm:spPr/>
      <dgm:t>
        <a:bodyPr/>
        <a:lstStyle/>
        <a:p>
          <a:pPr rtl="0"/>
          <a:r>
            <a:rPr lang="en-US" dirty="0"/>
            <a:t>Easy to use</a:t>
          </a:r>
        </a:p>
      </dgm:t>
    </dgm:pt>
    <dgm:pt modelId="{BE2EFE3C-DC86-4E1A-9DA6-B6E957250093}" type="parTrans" cxnId="{3EBE9AEF-1050-4F1C-AF72-1676FC61B6B4}">
      <dgm:prSet/>
      <dgm:spPr/>
      <dgm:t>
        <a:bodyPr/>
        <a:lstStyle/>
        <a:p>
          <a:endParaRPr lang="en-US"/>
        </a:p>
      </dgm:t>
    </dgm:pt>
    <dgm:pt modelId="{9A10A63D-8CBD-464D-A0C7-DF93A056D9E0}" type="sibTrans" cxnId="{3EBE9AEF-1050-4F1C-AF72-1676FC61B6B4}">
      <dgm:prSet/>
      <dgm:spPr/>
      <dgm:t>
        <a:bodyPr/>
        <a:lstStyle/>
        <a:p>
          <a:endParaRPr lang="en-US"/>
        </a:p>
      </dgm:t>
    </dgm:pt>
    <dgm:pt modelId="{E13E4501-8540-4B7C-8BF2-91FF81FC4E5E}">
      <dgm:prSet/>
      <dgm:spPr/>
      <dgm:t>
        <a:bodyPr/>
        <a:lstStyle/>
        <a:p>
          <a:pPr rtl="0"/>
          <a:r>
            <a:rPr lang="en-US" dirty="0"/>
            <a:t>Fast</a:t>
          </a:r>
        </a:p>
      </dgm:t>
    </dgm:pt>
    <dgm:pt modelId="{C5364527-BB72-4065-B6FF-419497C71F4F}" type="parTrans" cxnId="{D51C4A14-19DE-4977-BB51-BCF758194551}">
      <dgm:prSet/>
      <dgm:spPr/>
      <dgm:t>
        <a:bodyPr/>
        <a:lstStyle/>
        <a:p>
          <a:endParaRPr lang="en-US"/>
        </a:p>
      </dgm:t>
    </dgm:pt>
    <dgm:pt modelId="{1F42DB0F-54B7-4605-AA79-B9BA8118B91F}" type="sibTrans" cxnId="{D51C4A14-19DE-4977-BB51-BCF758194551}">
      <dgm:prSet/>
      <dgm:spPr/>
      <dgm:t>
        <a:bodyPr/>
        <a:lstStyle/>
        <a:p>
          <a:endParaRPr lang="en-US"/>
        </a:p>
      </dgm:t>
    </dgm:pt>
    <dgm:pt modelId="{2D2A4011-463B-4F0A-85A8-8B4037FD3885}">
      <dgm:prSet/>
      <dgm:spPr/>
      <dgm:t>
        <a:bodyPr/>
        <a:lstStyle/>
        <a:p>
          <a:pPr rtl="0"/>
          <a:r>
            <a:rPr lang="en-US" dirty="0"/>
            <a:t>Cons</a:t>
          </a:r>
        </a:p>
      </dgm:t>
    </dgm:pt>
    <dgm:pt modelId="{CE5A75CA-3355-43D6-BD58-FE380976166F}" type="parTrans" cxnId="{64EF4199-418C-4860-BB2A-7DB07D8BD3A1}">
      <dgm:prSet/>
      <dgm:spPr/>
      <dgm:t>
        <a:bodyPr/>
        <a:lstStyle/>
        <a:p>
          <a:endParaRPr lang="en-US"/>
        </a:p>
      </dgm:t>
    </dgm:pt>
    <dgm:pt modelId="{F9C9E765-E947-4D34-BD51-BE0E5A6C5387}" type="sibTrans" cxnId="{64EF4199-418C-4860-BB2A-7DB07D8BD3A1}">
      <dgm:prSet/>
      <dgm:spPr/>
      <dgm:t>
        <a:bodyPr/>
        <a:lstStyle/>
        <a:p>
          <a:endParaRPr lang="en-US"/>
        </a:p>
      </dgm:t>
    </dgm:pt>
    <dgm:pt modelId="{E8AB324E-890E-4A38-AAA8-81D61798FAB9}">
      <dgm:prSet/>
      <dgm:spPr/>
      <dgm:t>
        <a:bodyPr/>
        <a:lstStyle/>
        <a:p>
          <a:pPr rtl="0"/>
          <a:r>
            <a:rPr lang="en-US" dirty="0"/>
            <a:t>Inflexible</a:t>
          </a:r>
        </a:p>
      </dgm:t>
    </dgm:pt>
    <dgm:pt modelId="{AB3CD353-157B-4384-BE9B-9BFB1CE3F4FC}" type="parTrans" cxnId="{C396027D-6E54-46ED-82F6-B613B7795306}">
      <dgm:prSet/>
      <dgm:spPr/>
      <dgm:t>
        <a:bodyPr/>
        <a:lstStyle/>
        <a:p>
          <a:endParaRPr lang="en-US"/>
        </a:p>
      </dgm:t>
    </dgm:pt>
    <dgm:pt modelId="{FF2AB2C1-E762-46C2-B35E-5B696C633D7D}" type="sibTrans" cxnId="{C396027D-6E54-46ED-82F6-B613B7795306}">
      <dgm:prSet/>
      <dgm:spPr/>
      <dgm:t>
        <a:bodyPr/>
        <a:lstStyle/>
        <a:p>
          <a:endParaRPr lang="en-US"/>
        </a:p>
      </dgm:t>
    </dgm:pt>
    <dgm:pt modelId="{9E79C470-2753-4D01-87D2-385A6C90BDCB}">
      <dgm:prSet/>
      <dgm:spPr/>
      <dgm:t>
        <a:bodyPr/>
        <a:lstStyle/>
        <a:p>
          <a:pPr rtl="0"/>
          <a:r>
            <a:rPr lang="en-US" dirty="0"/>
            <a:t>No support</a:t>
          </a:r>
        </a:p>
      </dgm:t>
    </dgm:pt>
    <dgm:pt modelId="{A4261B18-52A7-4900-B069-D2C1BA1108EE}" type="parTrans" cxnId="{9BF7B53D-F3C5-4D8E-9556-402089144335}">
      <dgm:prSet/>
      <dgm:spPr/>
      <dgm:t>
        <a:bodyPr/>
        <a:lstStyle/>
        <a:p>
          <a:endParaRPr lang="en-US"/>
        </a:p>
      </dgm:t>
    </dgm:pt>
    <dgm:pt modelId="{728B1B1A-E7BF-4160-AD29-4E3C62BEFFEB}" type="sibTrans" cxnId="{9BF7B53D-F3C5-4D8E-9556-402089144335}">
      <dgm:prSet/>
      <dgm:spPr/>
      <dgm:t>
        <a:bodyPr/>
        <a:lstStyle/>
        <a:p>
          <a:endParaRPr lang="en-US"/>
        </a:p>
      </dgm:t>
    </dgm:pt>
    <dgm:pt modelId="{D8737095-AE71-4D82-805B-CBFED20E5ACE}">
      <dgm:prSet/>
      <dgm:spPr/>
      <dgm:t>
        <a:bodyPr/>
        <a:lstStyle/>
        <a:p>
          <a:pPr rtl="0"/>
          <a:r>
            <a:rPr lang="en-US" dirty="0"/>
            <a:t>Not secure</a:t>
          </a:r>
        </a:p>
      </dgm:t>
    </dgm:pt>
    <dgm:pt modelId="{D941A4FA-90A9-4A74-B723-16E8D8DDE977}" type="parTrans" cxnId="{AD213A20-06B0-47A1-801D-6DA8243CA91C}">
      <dgm:prSet/>
      <dgm:spPr/>
      <dgm:t>
        <a:bodyPr/>
        <a:lstStyle/>
        <a:p>
          <a:endParaRPr lang="en-US"/>
        </a:p>
      </dgm:t>
    </dgm:pt>
    <dgm:pt modelId="{C785BE55-5937-4712-AD01-CB98C19B9AE3}" type="sibTrans" cxnId="{AD213A20-06B0-47A1-801D-6DA8243CA91C}">
      <dgm:prSet/>
      <dgm:spPr/>
      <dgm:t>
        <a:bodyPr/>
        <a:lstStyle/>
        <a:p>
          <a:endParaRPr lang="en-US"/>
        </a:p>
      </dgm:t>
    </dgm:pt>
    <dgm:pt modelId="{CAFC4437-3FFE-477C-BCE2-43A33220CF8D}" type="pres">
      <dgm:prSet presAssocID="{B437296C-7548-46BD-BA94-8659D7E2802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DA52691-8230-4880-9750-A09CD16814F1}" type="pres">
      <dgm:prSet presAssocID="{B437296C-7548-46BD-BA94-8659D7E2802A}" presName="dummyMaxCanvas" presStyleCnt="0"/>
      <dgm:spPr/>
    </dgm:pt>
    <dgm:pt modelId="{6EC43874-5D99-4A9E-8BE0-E7EF4DDE5BAC}" type="pres">
      <dgm:prSet presAssocID="{B437296C-7548-46BD-BA94-8659D7E2802A}" presName="parentComposite" presStyleCnt="0"/>
      <dgm:spPr/>
    </dgm:pt>
    <dgm:pt modelId="{5C7FEE0F-A25E-4888-BD53-0F85B78E98F8}" type="pres">
      <dgm:prSet presAssocID="{B437296C-7548-46BD-BA94-8659D7E2802A}" presName="parent1" presStyleLbl="alignAccFollowNode1" presStyleIdx="0" presStyleCnt="4">
        <dgm:presLayoutVars>
          <dgm:chMax val="4"/>
        </dgm:presLayoutVars>
      </dgm:prSet>
      <dgm:spPr/>
    </dgm:pt>
    <dgm:pt modelId="{74574812-14A9-4D00-AEBA-42F5A3DAB08F}" type="pres">
      <dgm:prSet presAssocID="{B437296C-7548-46BD-BA94-8659D7E2802A}" presName="parent2" presStyleLbl="alignAccFollowNode1" presStyleIdx="1" presStyleCnt="4">
        <dgm:presLayoutVars>
          <dgm:chMax val="4"/>
        </dgm:presLayoutVars>
      </dgm:prSet>
      <dgm:spPr/>
    </dgm:pt>
    <dgm:pt modelId="{950832D3-A5A6-4CE9-86EE-4D4670EBE9E0}" type="pres">
      <dgm:prSet presAssocID="{B437296C-7548-46BD-BA94-8659D7E2802A}" presName="childrenComposite" presStyleCnt="0"/>
      <dgm:spPr/>
    </dgm:pt>
    <dgm:pt modelId="{7D75EDA5-62C9-42CC-AB50-9B9A2EA4B2E6}" type="pres">
      <dgm:prSet presAssocID="{B437296C-7548-46BD-BA94-8659D7E2802A}" presName="dummyMaxCanvas_ChildArea" presStyleCnt="0"/>
      <dgm:spPr/>
    </dgm:pt>
    <dgm:pt modelId="{1DC9EB56-5840-47E1-9206-37A56D6A4AB1}" type="pres">
      <dgm:prSet presAssocID="{B437296C-7548-46BD-BA94-8659D7E2802A}" presName="fulcrum" presStyleLbl="alignAccFollowNode1" presStyleIdx="2" presStyleCnt="4"/>
      <dgm:spPr/>
    </dgm:pt>
    <dgm:pt modelId="{B33A5C83-6A7B-4B98-B19F-06C92F302B2E}" type="pres">
      <dgm:prSet presAssocID="{B437296C-7548-46BD-BA94-8659D7E2802A}" presName="balance_23" presStyleLbl="alignAccFollowNode1" presStyleIdx="3" presStyleCnt="4">
        <dgm:presLayoutVars>
          <dgm:bulletEnabled val="1"/>
        </dgm:presLayoutVars>
      </dgm:prSet>
      <dgm:spPr/>
    </dgm:pt>
    <dgm:pt modelId="{A9F07BEC-7BC7-42CE-9B90-0BAF22048FCC}" type="pres">
      <dgm:prSet presAssocID="{B437296C-7548-46BD-BA94-8659D7E2802A}" presName="right_23_1" presStyleLbl="node1" presStyleIdx="0" presStyleCnt="5">
        <dgm:presLayoutVars>
          <dgm:bulletEnabled val="1"/>
        </dgm:presLayoutVars>
      </dgm:prSet>
      <dgm:spPr/>
    </dgm:pt>
    <dgm:pt modelId="{2EF7BAF1-0352-4E40-A5A2-84BBF3BA6BD5}" type="pres">
      <dgm:prSet presAssocID="{B437296C-7548-46BD-BA94-8659D7E2802A}" presName="right_23_2" presStyleLbl="node1" presStyleIdx="1" presStyleCnt="5">
        <dgm:presLayoutVars>
          <dgm:bulletEnabled val="1"/>
        </dgm:presLayoutVars>
      </dgm:prSet>
      <dgm:spPr/>
    </dgm:pt>
    <dgm:pt modelId="{DE069575-173D-40E0-880F-DCD87A3637A2}" type="pres">
      <dgm:prSet presAssocID="{B437296C-7548-46BD-BA94-8659D7E2802A}" presName="right_23_3" presStyleLbl="node1" presStyleIdx="2" presStyleCnt="5">
        <dgm:presLayoutVars>
          <dgm:bulletEnabled val="1"/>
        </dgm:presLayoutVars>
      </dgm:prSet>
      <dgm:spPr/>
    </dgm:pt>
    <dgm:pt modelId="{63F62C9F-4247-4CB3-BC7F-619AF8D6CE58}" type="pres">
      <dgm:prSet presAssocID="{B437296C-7548-46BD-BA94-8659D7E2802A}" presName="left_23_1" presStyleLbl="node1" presStyleIdx="3" presStyleCnt="5">
        <dgm:presLayoutVars>
          <dgm:bulletEnabled val="1"/>
        </dgm:presLayoutVars>
      </dgm:prSet>
      <dgm:spPr/>
    </dgm:pt>
    <dgm:pt modelId="{07F765C2-F1A2-4CE0-872E-8508E8BAE795}" type="pres">
      <dgm:prSet presAssocID="{B437296C-7548-46BD-BA94-8659D7E2802A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D51C4A14-19DE-4977-BB51-BCF758194551}" srcId="{1133B153-09F5-4571-8567-45C253CEAFF6}" destId="{E13E4501-8540-4B7C-8BF2-91FF81FC4E5E}" srcOrd="1" destOrd="0" parTransId="{C5364527-BB72-4065-B6FF-419497C71F4F}" sibTransId="{1F42DB0F-54B7-4605-AA79-B9BA8118B91F}"/>
    <dgm:cxn modelId="{04CEFE1A-FA5C-48C9-B53F-953A9DCD2408}" type="presOf" srcId="{D8737095-AE71-4D82-805B-CBFED20E5ACE}" destId="{DE069575-173D-40E0-880F-DCD87A3637A2}" srcOrd="0" destOrd="0" presId="urn:microsoft.com/office/officeart/2005/8/layout/balance1"/>
    <dgm:cxn modelId="{AD213A20-06B0-47A1-801D-6DA8243CA91C}" srcId="{2D2A4011-463B-4F0A-85A8-8B4037FD3885}" destId="{D8737095-AE71-4D82-805B-CBFED20E5ACE}" srcOrd="2" destOrd="0" parTransId="{D941A4FA-90A9-4A74-B723-16E8D8DDE977}" sibTransId="{C785BE55-5937-4712-AD01-CB98C19B9AE3}"/>
    <dgm:cxn modelId="{B3036731-56CC-4412-B1CE-EC74DFF9AC44}" type="presOf" srcId="{1133B153-09F5-4571-8567-45C253CEAFF6}" destId="{5C7FEE0F-A25E-4888-BD53-0F85B78E98F8}" srcOrd="0" destOrd="0" presId="urn:microsoft.com/office/officeart/2005/8/layout/balance1"/>
    <dgm:cxn modelId="{9BF7B53D-F3C5-4D8E-9556-402089144335}" srcId="{2D2A4011-463B-4F0A-85A8-8B4037FD3885}" destId="{9E79C470-2753-4D01-87D2-385A6C90BDCB}" srcOrd="1" destOrd="0" parTransId="{A4261B18-52A7-4900-B069-D2C1BA1108EE}" sibTransId="{728B1B1A-E7BF-4160-AD29-4E3C62BEFFEB}"/>
    <dgm:cxn modelId="{25ADD45B-9431-4552-8B66-BC52195EB88F}" type="presOf" srcId="{E8AB324E-890E-4A38-AAA8-81D61798FAB9}" destId="{A9F07BEC-7BC7-42CE-9B90-0BAF22048FCC}" srcOrd="0" destOrd="0" presId="urn:microsoft.com/office/officeart/2005/8/layout/balance1"/>
    <dgm:cxn modelId="{D2248A62-F7AB-490C-8CFE-0CE0DEC36725}" srcId="{B437296C-7548-46BD-BA94-8659D7E2802A}" destId="{1133B153-09F5-4571-8567-45C253CEAFF6}" srcOrd="0" destOrd="0" parTransId="{8F8F6762-BCAA-4F2D-A99A-1F004482FD87}" sibTransId="{8CE242B0-4213-4C91-8770-761AF4D2E3A0}"/>
    <dgm:cxn modelId="{880BF164-B698-4560-B96E-B1D5A9EF53E4}" type="presOf" srcId="{9E79C470-2753-4D01-87D2-385A6C90BDCB}" destId="{2EF7BAF1-0352-4E40-A5A2-84BBF3BA6BD5}" srcOrd="0" destOrd="0" presId="urn:microsoft.com/office/officeart/2005/8/layout/balance1"/>
    <dgm:cxn modelId="{DE7CA27C-3AC6-4BF0-B7EE-27D17B17DE00}" type="presOf" srcId="{B437296C-7548-46BD-BA94-8659D7E2802A}" destId="{CAFC4437-3FFE-477C-BCE2-43A33220CF8D}" srcOrd="0" destOrd="0" presId="urn:microsoft.com/office/officeart/2005/8/layout/balance1"/>
    <dgm:cxn modelId="{C396027D-6E54-46ED-82F6-B613B7795306}" srcId="{2D2A4011-463B-4F0A-85A8-8B4037FD3885}" destId="{E8AB324E-890E-4A38-AAA8-81D61798FAB9}" srcOrd="0" destOrd="0" parTransId="{AB3CD353-157B-4384-BE9B-9BFB1CE3F4FC}" sibTransId="{FF2AB2C1-E762-46C2-B35E-5B696C633D7D}"/>
    <dgm:cxn modelId="{98E44980-28B3-48A9-B4FA-FC8D2F6B58BF}" type="presOf" srcId="{C53CCC4D-1A9A-4470-A1FC-01FC55009FC3}" destId="{63F62C9F-4247-4CB3-BC7F-619AF8D6CE58}" srcOrd="0" destOrd="0" presId="urn:microsoft.com/office/officeart/2005/8/layout/balance1"/>
    <dgm:cxn modelId="{CA67508B-C61E-4B0F-8F05-FA9DFA653683}" type="presOf" srcId="{E13E4501-8540-4B7C-8BF2-91FF81FC4E5E}" destId="{07F765C2-F1A2-4CE0-872E-8508E8BAE795}" srcOrd="0" destOrd="0" presId="urn:microsoft.com/office/officeart/2005/8/layout/balance1"/>
    <dgm:cxn modelId="{64EF4199-418C-4860-BB2A-7DB07D8BD3A1}" srcId="{B437296C-7548-46BD-BA94-8659D7E2802A}" destId="{2D2A4011-463B-4F0A-85A8-8B4037FD3885}" srcOrd="1" destOrd="0" parTransId="{CE5A75CA-3355-43D6-BD58-FE380976166F}" sibTransId="{F9C9E765-E947-4D34-BD51-BE0E5A6C5387}"/>
    <dgm:cxn modelId="{3EBE9AEF-1050-4F1C-AF72-1676FC61B6B4}" srcId="{1133B153-09F5-4571-8567-45C253CEAFF6}" destId="{C53CCC4D-1A9A-4470-A1FC-01FC55009FC3}" srcOrd="0" destOrd="0" parTransId="{BE2EFE3C-DC86-4E1A-9DA6-B6E957250093}" sibTransId="{9A10A63D-8CBD-464D-A0C7-DF93A056D9E0}"/>
    <dgm:cxn modelId="{DBE36AF3-11E0-4538-ADE1-D6AE3897C507}" type="presOf" srcId="{2D2A4011-463B-4F0A-85A8-8B4037FD3885}" destId="{74574812-14A9-4D00-AEBA-42F5A3DAB08F}" srcOrd="0" destOrd="0" presId="urn:microsoft.com/office/officeart/2005/8/layout/balance1"/>
    <dgm:cxn modelId="{8BD73C4B-0886-4C1A-9A15-95789392E96B}" type="presParOf" srcId="{CAFC4437-3FFE-477C-BCE2-43A33220CF8D}" destId="{FDA52691-8230-4880-9750-A09CD16814F1}" srcOrd="0" destOrd="0" presId="urn:microsoft.com/office/officeart/2005/8/layout/balance1"/>
    <dgm:cxn modelId="{77DA4367-0554-43E7-9642-9E004428F536}" type="presParOf" srcId="{CAFC4437-3FFE-477C-BCE2-43A33220CF8D}" destId="{6EC43874-5D99-4A9E-8BE0-E7EF4DDE5BAC}" srcOrd="1" destOrd="0" presId="urn:microsoft.com/office/officeart/2005/8/layout/balance1"/>
    <dgm:cxn modelId="{4B2ACA13-8C8A-420B-A87D-01992F69F26B}" type="presParOf" srcId="{6EC43874-5D99-4A9E-8BE0-E7EF4DDE5BAC}" destId="{5C7FEE0F-A25E-4888-BD53-0F85B78E98F8}" srcOrd="0" destOrd="0" presId="urn:microsoft.com/office/officeart/2005/8/layout/balance1"/>
    <dgm:cxn modelId="{FF15551C-AD96-4B36-B8E1-56397E309658}" type="presParOf" srcId="{6EC43874-5D99-4A9E-8BE0-E7EF4DDE5BAC}" destId="{74574812-14A9-4D00-AEBA-42F5A3DAB08F}" srcOrd="1" destOrd="0" presId="urn:microsoft.com/office/officeart/2005/8/layout/balance1"/>
    <dgm:cxn modelId="{2A29F7F5-EA60-4D4E-9655-E725B03C8BF0}" type="presParOf" srcId="{CAFC4437-3FFE-477C-BCE2-43A33220CF8D}" destId="{950832D3-A5A6-4CE9-86EE-4D4670EBE9E0}" srcOrd="2" destOrd="0" presId="urn:microsoft.com/office/officeart/2005/8/layout/balance1"/>
    <dgm:cxn modelId="{1A186F3C-2522-44EF-AAD3-A9CBF26F2ACC}" type="presParOf" srcId="{950832D3-A5A6-4CE9-86EE-4D4670EBE9E0}" destId="{7D75EDA5-62C9-42CC-AB50-9B9A2EA4B2E6}" srcOrd="0" destOrd="0" presId="urn:microsoft.com/office/officeart/2005/8/layout/balance1"/>
    <dgm:cxn modelId="{D17F7069-82A9-4DB8-A15F-F2C7D20C0E1F}" type="presParOf" srcId="{950832D3-A5A6-4CE9-86EE-4D4670EBE9E0}" destId="{1DC9EB56-5840-47E1-9206-37A56D6A4AB1}" srcOrd="1" destOrd="0" presId="urn:microsoft.com/office/officeart/2005/8/layout/balance1"/>
    <dgm:cxn modelId="{2D09F22F-C906-4509-B7D4-22C7D6B1B83B}" type="presParOf" srcId="{950832D3-A5A6-4CE9-86EE-4D4670EBE9E0}" destId="{B33A5C83-6A7B-4B98-B19F-06C92F302B2E}" srcOrd="2" destOrd="0" presId="urn:microsoft.com/office/officeart/2005/8/layout/balance1"/>
    <dgm:cxn modelId="{69C848DE-316D-4886-B23D-808B55BFE720}" type="presParOf" srcId="{950832D3-A5A6-4CE9-86EE-4D4670EBE9E0}" destId="{A9F07BEC-7BC7-42CE-9B90-0BAF22048FCC}" srcOrd="3" destOrd="0" presId="urn:microsoft.com/office/officeart/2005/8/layout/balance1"/>
    <dgm:cxn modelId="{4191CF78-5338-42DC-B3CE-4B83617AF90A}" type="presParOf" srcId="{950832D3-A5A6-4CE9-86EE-4D4670EBE9E0}" destId="{2EF7BAF1-0352-4E40-A5A2-84BBF3BA6BD5}" srcOrd="4" destOrd="0" presId="urn:microsoft.com/office/officeart/2005/8/layout/balance1"/>
    <dgm:cxn modelId="{62F813FA-53F0-44D5-8996-63727D1A3B5E}" type="presParOf" srcId="{950832D3-A5A6-4CE9-86EE-4D4670EBE9E0}" destId="{DE069575-173D-40E0-880F-DCD87A3637A2}" srcOrd="5" destOrd="0" presId="urn:microsoft.com/office/officeart/2005/8/layout/balance1"/>
    <dgm:cxn modelId="{BC8D58CE-5DB9-49AD-9E32-EF0F83BC7B55}" type="presParOf" srcId="{950832D3-A5A6-4CE9-86EE-4D4670EBE9E0}" destId="{63F62C9F-4247-4CB3-BC7F-619AF8D6CE58}" srcOrd="6" destOrd="0" presId="urn:microsoft.com/office/officeart/2005/8/layout/balance1"/>
    <dgm:cxn modelId="{D51C9632-9D5A-40E9-869C-5AE1BAE2D8A8}" type="presParOf" srcId="{950832D3-A5A6-4CE9-86EE-4D4670EBE9E0}" destId="{07F765C2-F1A2-4CE0-872E-8508E8BAE79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FF89F6-48F4-449C-8804-EA4B8ACDB94C}" type="doc">
      <dgm:prSet loTypeId="urn:microsoft.com/office/officeart/2005/8/layout/target2" loCatId="relationship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7244DE0C-A56C-47FA-926F-4E317644AAA4}">
      <dgm:prSet/>
      <dgm:spPr/>
      <dgm:t>
        <a:bodyPr/>
        <a:lstStyle/>
        <a:p>
          <a:pPr rtl="0"/>
          <a:r>
            <a:rPr lang="en-US" dirty="0"/>
            <a:t>Global</a:t>
          </a:r>
        </a:p>
      </dgm:t>
    </dgm:pt>
    <dgm:pt modelId="{D6E5E08E-CAD1-47EA-A050-477874E3B52E}" type="parTrans" cxnId="{AAB1C1E4-D395-417E-A54C-D487D712B8BF}">
      <dgm:prSet/>
      <dgm:spPr/>
      <dgm:t>
        <a:bodyPr/>
        <a:lstStyle/>
        <a:p>
          <a:endParaRPr lang="en-US"/>
        </a:p>
      </dgm:t>
    </dgm:pt>
    <dgm:pt modelId="{2F98B56E-52F2-4FDA-B0F6-04026C6A9BF8}" type="sibTrans" cxnId="{AAB1C1E4-D395-417E-A54C-D487D712B8BF}">
      <dgm:prSet/>
      <dgm:spPr/>
      <dgm:t>
        <a:bodyPr/>
        <a:lstStyle/>
        <a:p>
          <a:endParaRPr lang="en-US"/>
        </a:p>
      </dgm:t>
    </dgm:pt>
    <dgm:pt modelId="{EE2E35A8-81BE-4A46-B1B2-A65BBC1F5E07}">
      <dgm:prSet/>
      <dgm:spPr/>
      <dgm:t>
        <a:bodyPr/>
        <a:lstStyle/>
        <a:p>
          <a:pPr rtl="0"/>
          <a:r>
            <a:rPr lang="en-US" dirty="0"/>
            <a:t>National</a:t>
          </a:r>
        </a:p>
      </dgm:t>
    </dgm:pt>
    <dgm:pt modelId="{CEBC7D73-49FF-478C-A2BD-4C3797A92F8B}" type="parTrans" cxnId="{316B141A-309D-4FC6-A6A1-40F3C633743C}">
      <dgm:prSet/>
      <dgm:spPr/>
      <dgm:t>
        <a:bodyPr/>
        <a:lstStyle/>
        <a:p>
          <a:endParaRPr lang="en-US"/>
        </a:p>
      </dgm:t>
    </dgm:pt>
    <dgm:pt modelId="{F4897071-3027-4C04-A2E6-D8A641D19F4D}" type="sibTrans" cxnId="{316B141A-309D-4FC6-A6A1-40F3C633743C}">
      <dgm:prSet/>
      <dgm:spPr/>
      <dgm:t>
        <a:bodyPr/>
        <a:lstStyle/>
        <a:p>
          <a:endParaRPr lang="en-US"/>
        </a:p>
      </dgm:t>
    </dgm:pt>
    <dgm:pt modelId="{16EB6557-A631-49B8-B72A-603B72FF7F97}">
      <dgm:prSet/>
      <dgm:spPr/>
      <dgm:t>
        <a:bodyPr/>
        <a:lstStyle/>
        <a:p>
          <a:pPr rtl="0"/>
          <a:r>
            <a:rPr lang="en-US" dirty="0"/>
            <a:t>Local</a:t>
          </a:r>
        </a:p>
      </dgm:t>
    </dgm:pt>
    <dgm:pt modelId="{B1BD2821-2AC4-4E02-A81E-54222D5D353B}" type="parTrans" cxnId="{42EAD80A-C139-4FE1-B898-458A8A2FAF20}">
      <dgm:prSet/>
      <dgm:spPr/>
      <dgm:t>
        <a:bodyPr/>
        <a:lstStyle/>
        <a:p>
          <a:endParaRPr lang="en-US"/>
        </a:p>
      </dgm:t>
    </dgm:pt>
    <dgm:pt modelId="{0117012F-834C-42D7-BFF4-80ECAA3E54D1}" type="sibTrans" cxnId="{42EAD80A-C139-4FE1-B898-458A8A2FAF20}">
      <dgm:prSet/>
      <dgm:spPr/>
      <dgm:t>
        <a:bodyPr/>
        <a:lstStyle/>
        <a:p>
          <a:endParaRPr lang="en-US"/>
        </a:p>
      </dgm:t>
    </dgm:pt>
    <dgm:pt modelId="{2EB4CE14-1AAD-4843-9433-153BBE47CF44}">
      <dgm:prSet/>
      <dgm:spPr/>
      <dgm:t>
        <a:bodyPr/>
        <a:lstStyle/>
        <a:p>
          <a:pPr rtl="0"/>
          <a:r>
            <a:rPr lang="en-US" dirty="0"/>
            <a:t>Strategy</a:t>
          </a:r>
        </a:p>
      </dgm:t>
    </dgm:pt>
    <dgm:pt modelId="{30783CE7-5319-4521-B9D9-DFB1D2786BC0}" type="parTrans" cxnId="{60532D9E-73FF-4917-A92F-FC4304E17EDC}">
      <dgm:prSet/>
      <dgm:spPr/>
    </dgm:pt>
    <dgm:pt modelId="{FD9720C9-D0C5-4B85-84FF-C383E6FE5068}" type="sibTrans" cxnId="{60532D9E-73FF-4917-A92F-FC4304E17EDC}">
      <dgm:prSet/>
      <dgm:spPr/>
    </dgm:pt>
    <dgm:pt modelId="{697DEE71-C8B1-4648-B5BF-2DDC1E9DDDF6}">
      <dgm:prSet/>
      <dgm:spPr/>
      <dgm:t>
        <a:bodyPr/>
        <a:lstStyle/>
        <a:p>
          <a:pPr rtl="0"/>
          <a:r>
            <a:rPr lang="en-US" dirty="0"/>
            <a:t>Policy</a:t>
          </a:r>
        </a:p>
      </dgm:t>
    </dgm:pt>
    <dgm:pt modelId="{CCAD68B7-7BF6-4FA6-BB7E-6049EC650D7F}" type="parTrans" cxnId="{7ACB973E-6CCF-474B-89B2-CD64DC8AD2AC}">
      <dgm:prSet/>
      <dgm:spPr/>
    </dgm:pt>
    <dgm:pt modelId="{660F2AFB-D5CB-40FE-A1E8-4D907BDBDD92}" type="sibTrans" cxnId="{7ACB973E-6CCF-474B-89B2-CD64DC8AD2AC}">
      <dgm:prSet/>
      <dgm:spPr/>
    </dgm:pt>
    <dgm:pt modelId="{D14B9D4D-87D2-4499-8D2E-CE4796586055}">
      <dgm:prSet/>
      <dgm:spPr/>
      <dgm:t>
        <a:bodyPr/>
        <a:lstStyle/>
        <a:p>
          <a:pPr rtl="0"/>
          <a:r>
            <a:rPr lang="en-US" dirty="0"/>
            <a:t>Implementation</a:t>
          </a:r>
        </a:p>
      </dgm:t>
    </dgm:pt>
    <dgm:pt modelId="{B94727B5-9FD5-41E1-A151-291A8A606EA3}" type="parTrans" cxnId="{0CD0D332-7BF8-457F-856B-0539C96072A9}">
      <dgm:prSet/>
      <dgm:spPr/>
    </dgm:pt>
    <dgm:pt modelId="{B0A6886A-2721-4355-9E23-DAA18312AA40}" type="sibTrans" cxnId="{0CD0D332-7BF8-457F-856B-0539C96072A9}">
      <dgm:prSet/>
      <dgm:spPr/>
    </dgm:pt>
    <dgm:pt modelId="{B595D916-DF3D-4A33-8049-8AE18550EED7}">
      <dgm:prSet/>
      <dgm:spPr/>
      <dgm:t>
        <a:bodyPr/>
        <a:lstStyle/>
        <a:p>
          <a:pPr rtl="0"/>
          <a:r>
            <a:rPr lang="en-US" dirty="0"/>
            <a:t>Compliance</a:t>
          </a:r>
        </a:p>
      </dgm:t>
    </dgm:pt>
    <dgm:pt modelId="{D1487376-F704-4B4C-8130-6ACF3EB0E965}" type="parTrans" cxnId="{8E2ED848-2F87-47FD-A216-BDB8098DFB18}">
      <dgm:prSet/>
      <dgm:spPr/>
    </dgm:pt>
    <dgm:pt modelId="{BF098E32-2FE5-45CE-8C4D-E04466C4E13B}" type="sibTrans" cxnId="{8E2ED848-2F87-47FD-A216-BDB8098DFB18}">
      <dgm:prSet/>
      <dgm:spPr/>
    </dgm:pt>
    <dgm:pt modelId="{74FE1989-DD8E-4533-B30F-B0FB8DCDB40B}">
      <dgm:prSet/>
      <dgm:spPr/>
      <dgm:t>
        <a:bodyPr/>
        <a:lstStyle/>
        <a:p>
          <a:pPr rtl="0"/>
          <a:r>
            <a:rPr lang="en-US" dirty="0"/>
            <a:t>Monitoring</a:t>
          </a:r>
        </a:p>
      </dgm:t>
    </dgm:pt>
    <dgm:pt modelId="{1D7EDC26-36F8-49FA-BB4D-501BFDDB824E}" type="parTrans" cxnId="{3CE91630-CBBB-4D4E-B067-07EB6D583DF9}">
      <dgm:prSet/>
      <dgm:spPr/>
    </dgm:pt>
    <dgm:pt modelId="{4A4F1858-182F-4C7F-9EDD-26D5E3933727}" type="sibTrans" cxnId="{3CE91630-CBBB-4D4E-B067-07EB6D583DF9}">
      <dgm:prSet/>
      <dgm:spPr/>
    </dgm:pt>
    <dgm:pt modelId="{7983A646-1E56-4076-A838-4A252F002510}">
      <dgm:prSet/>
      <dgm:spPr/>
      <dgm:t>
        <a:bodyPr/>
        <a:lstStyle/>
        <a:p>
          <a:pPr rtl="0"/>
          <a:r>
            <a:rPr lang="en-US" dirty="0"/>
            <a:t>Refinement</a:t>
          </a:r>
        </a:p>
      </dgm:t>
    </dgm:pt>
    <dgm:pt modelId="{C2A3925C-730E-44B8-82DD-ADAA24BC5411}" type="parTrans" cxnId="{74889CB1-8A34-434F-950F-D8C310A26E33}">
      <dgm:prSet/>
      <dgm:spPr/>
    </dgm:pt>
    <dgm:pt modelId="{6A3B0DF0-2DE4-4FDD-A663-EBEA0478DC27}" type="sibTrans" cxnId="{74889CB1-8A34-434F-950F-D8C310A26E33}">
      <dgm:prSet/>
      <dgm:spPr/>
    </dgm:pt>
    <dgm:pt modelId="{70D6A8EC-5EDF-4D4C-B231-B3428ECA5E2D}" type="pres">
      <dgm:prSet presAssocID="{17FF89F6-48F4-449C-8804-EA4B8ACDB9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3CAF0900-16BE-4FC2-9E3C-CD5165C56265}" type="pres">
      <dgm:prSet presAssocID="{17FF89F6-48F4-449C-8804-EA4B8ACDB94C}" presName="outerBox" presStyleCnt="0"/>
      <dgm:spPr/>
    </dgm:pt>
    <dgm:pt modelId="{C783D75E-D42F-4BE1-BF1A-EEBCB0B79956}" type="pres">
      <dgm:prSet presAssocID="{17FF89F6-48F4-449C-8804-EA4B8ACDB94C}" presName="outerBoxParent" presStyleLbl="node1" presStyleIdx="0" presStyleCnt="3"/>
      <dgm:spPr/>
    </dgm:pt>
    <dgm:pt modelId="{F5D958B8-3B27-47C2-B6F7-1D26E72D74D6}" type="pres">
      <dgm:prSet presAssocID="{17FF89F6-48F4-449C-8804-EA4B8ACDB94C}" presName="outerBoxChildren" presStyleCnt="0"/>
      <dgm:spPr/>
    </dgm:pt>
    <dgm:pt modelId="{13F9F5D9-79BA-43AD-9137-9D732E6D4DA8}" type="pres">
      <dgm:prSet presAssocID="{2EB4CE14-1AAD-4843-9433-153BBE47CF44}" presName="oChild" presStyleLbl="fgAcc1" presStyleIdx="0" presStyleCnt="6">
        <dgm:presLayoutVars>
          <dgm:bulletEnabled val="1"/>
        </dgm:presLayoutVars>
      </dgm:prSet>
      <dgm:spPr/>
    </dgm:pt>
    <dgm:pt modelId="{47AFB553-CA8F-42FE-9E94-AE179419F3BB}" type="pres">
      <dgm:prSet presAssocID="{FD9720C9-D0C5-4B85-84FF-C383E6FE5068}" presName="outerSibTrans" presStyleCnt="0"/>
      <dgm:spPr/>
    </dgm:pt>
    <dgm:pt modelId="{F584D446-9CF4-4AB6-B4B5-F5817C10A1C7}" type="pres">
      <dgm:prSet presAssocID="{697DEE71-C8B1-4648-B5BF-2DDC1E9DDDF6}" presName="oChild" presStyleLbl="fgAcc1" presStyleIdx="1" presStyleCnt="6">
        <dgm:presLayoutVars>
          <dgm:bulletEnabled val="1"/>
        </dgm:presLayoutVars>
      </dgm:prSet>
      <dgm:spPr/>
    </dgm:pt>
    <dgm:pt modelId="{58573342-F0A1-4617-9A82-BF59BC4CE828}" type="pres">
      <dgm:prSet presAssocID="{17FF89F6-48F4-449C-8804-EA4B8ACDB94C}" presName="middleBox" presStyleCnt="0"/>
      <dgm:spPr/>
    </dgm:pt>
    <dgm:pt modelId="{DF389940-FF0E-4569-90CA-FC7A5EF16B63}" type="pres">
      <dgm:prSet presAssocID="{17FF89F6-48F4-449C-8804-EA4B8ACDB94C}" presName="middleBoxParent" presStyleLbl="node1" presStyleIdx="1" presStyleCnt="3"/>
      <dgm:spPr/>
    </dgm:pt>
    <dgm:pt modelId="{64DDE7B5-9BA0-4005-8342-975E6DE87D89}" type="pres">
      <dgm:prSet presAssocID="{17FF89F6-48F4-449C-8804-EA4B8ACDB94C}" presName="middleBoxChildren" presStyleCnt="0"/>
      <dgm:spPr/>
    </dgm:pt>
    <dgm:pt modelId="{A9E9D4D7-30FA-423A-9257-F5CA412E56EA}" type="pres">
      <dgm:prSet presAssocID="{D14B9D4D-87D2-4499-8D2E-CE4796586055}" presName="mChild" presStyleLbl="fgAcc1" presStyleIdx="2" presStyleCnt="6">
        <dgm:presLayoutVars>
          <dgm:bulletEnabled val="1"/>
        </dgm:presLayoutVars>
      </dgm:prSet>
      <dgm:spPr/>
    </dgm:pt>
    <dgm:pt modelId="{BA6CD9FA-64EE-45CF-BCAB-FAE34162DB48}" type="pres">
      <dgm:prSet presAssocID="{B0A6886A-2721-4355-9E23-DAA18312AA40}" presName="middleSibTrans" presStyleCnt="0"/>
      <dgm:spPr/>
    </dgm:pt>
    <dgm:pt modelId="{24A28C87-0BBB-4C90-AF20-758B291AE9A0}" type="pres">
      <dgm:prSet presAssocID="{B595D916-DF3D-4A33-8049-8AE18550EED7}" presName="mChild" presStyleLbl="fgAcc1" presStyleIdx="3" presStyleCnt="6">
        <dgm:presLayoutVars>
          <dgm:bulletEnabled val="1"/>
        </dgm:presLayoutVars>
      </dgm:prSet>
      <dgm:spPr/>
    </dgm:pt>
    <dgm:pt modelId="{4128A5B4-FC37-4A21-BAC7-BE6339A5F519}" type="pres">
      <dgm:prSet presAssocID="{17FF89F6-48F4-449C-8804-EA4B8ACDB94C}" presName="centerBox" presStyleCnt="0"/>
      <dgm:spPr/>
    </dgm:pt>
    <dgm:pt modelId="{790830A6-669A-433E-A64F-30201CEE4946}" type="pres">
      <dgm:prSet presAssocID="{17FF89F6-48F4-449C-8804-EA4B8ACDB94C}" presName="centerBoxParent" presStyleLbl="node1" presStyleIdx="2" presStyleCnt="3"/>
      <dgm:spPr/>
    </dgm:pt>
    <dgm:pt modelId="{107AF095-6321-48AE-B4F6-D18FD96BA4E5}" type="pres">
      <dgm:prSet presAssocID="{17FF89F6-48F4-449C-8804-EA4B8ACDB94C}" presName="centerBoxChildren" presStyleCnt="0"/>
      <dgm:spPr/>
    </dgm:pt>
    <dgm:pt modelId="{82A7A07F-FAF7-4C42-B641-F165BD9F8A43}" type="pres">
      <dgm:prSet presAssocID="{74FE1989-DD8E-4533-B30F-B0FB8DCDB40B}" presName="cChild" presStyleLbl="fgAcc1" presStyleIdx="4" presStyleCnt="6">
        <dgm:presLayoutVars>
          <dgm:bulletEnabled val="1"/>
        </dgm:presLayoutVars>
      </dgm:prSet>
      <dgm:spPr/>
    </dgm:pt>
    <dgm:pt modelId="{2DB048D4-C16E-4AFC-98F2-E7A6A8BCC56A}" type="pres">
      <dgm:prSet presAssocID="{4A4F1858-182F-4C7F-9EDD-26D5E3933727}" presName="centerSibTrans" presStyleCnt="0"/>
      <dgm:spPr/>
    </dgm:pt>
    <dgm:pt modelId="{A586E8BC-6F24-486F-B92F-4F767449FC5F}" type="pres">
      <dgm:prSet presAssocID="{7983A646-1E56-4076-A838-4A252F002510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01A77D06-331E-4C20-A471-6478B4568066}" type="presOf" srcId="{16EB6557-A631-49B8-B72A-603B72FF7F97}" destId="{790830A6-669A-433E-A64F-30201CEE4946}" srcOrd="0" destOrd="0" presId="urn:microsoft.com/office/officeart/2005/8/layout/target2"/>
    <dgm:cxn modelId="{42EAD80A-C139-4FE1-B898-458A8A2FAF20}" srcId="{17FF89F6-48F4-449C-8804-EA4B8ACDB94C}" destId="{16EB6557-A631-49B8-B72A-603B72FF7F97}" srcOrd="2" destOrd="0" parTransId="{B1BD2821-2AC4-4E02-A81E-54222D5D353B}" sibTransId="{0117012F-834C-42D7-BFF4-80ECAA3E54D1}"/>
    <dgm:cxn modelId="{316B141A-309D-4FC6-A6A1-40F3C633743C}" srcId="{17FF89F6-48F4-449C-8804-EA4B8ACDB94C}" destId="{EE2E35A8-81BE-4A46-B1B2-A65BBC1F5E07}" srcOrd="1" destOrd="0" parTransId="{CEBC7D73-49FF-478C-A2BD-4C3797A92F8B}" sibTransId="{F4897071-3027-4C04-A2E6-D8A641D19F4D}"/>
    <dgm:cxn modelId="{3CE91630-CBBB-4D4E-B067-07EB6D583DF9}" srcId="{16EB6557-A631-49B8-B72A-603B72FF7F97}" destId="{74FE1989-DD8E-4533-B30F-B0FB8DCDB40B}" srcOrd="0" destOrd="0" parTransId="{1D7EDC26-36F8-49FA-BB4D-501BFDDB824E}" sibTransId="{4A4F1858-182F-4C7F-9EDD-26D5E3933727}"/>
    <dgm:cxn modelId="{0CD0D332-7BF8-457F-856B-0539C96072A9}" srcId="{EE2E35A8-81BE-4A46-B1B2-A65BBC1F5E07}" destId="{D14B9D4D-87D2-4499-8D2E-CE4796586055}" srcOrd="0" destOrd="0" parTransId="{B94727B5-9FD5-41E1-A151-291A8A606EA3}" sibTransId="{B0A6886A-2721-4355-9E23-DAA18312AA40}"/>
    <dgm:cxn modelId="{7ACB973E-6CCF-474B-89B2-CD64DC8AD2AC}" srcId="{7244DE0C-A56C-47FA-926F-4E317644AAA4}" destId="{697DEE71-C8B1-4648-B5BF-2DDC1E9DDDF6}" srcOrd="1" destOrd="0" parTransId="{CCAD68B7-7BF6-4FA6-BB7E-6049EC650D7F}" sibTransId="{660F2AFB-D5CB-40FE-A1E8-4D907BDBDD92}"/>
    <dgm:cxn modelId="{108F775E-14C2-4C9A-AED2-A13B624BBBCA}" type="presOf" srcId="{74FE1989-DD8E-4533-B30F-B0FB8DCDB40B}" destId="{82A7A07F-FAF7-4C42-B641-F165BD9F8A43}" srcOrd="0" destOrd="0" presId="urn:microsoft.com/office/officeart/2005/8/layout/target2"/>
    <dgm:cxn modelId="{FE1AFE63-C135-431E-B0ED-C43F0AEBEBC4}" type="presOf" srcId="{697DEE71-C8B1-4648-B5BF-2DDC1E9DDDF6}" destId="{F584D446-9CF4-4AB6-B4B5-F5817C10A1C7}" srcOrd="0" destOrd="0" presId="urn:microsoft.com/office/officeart/2005/8/layout/target2"/>
    <dgm:cxn modelId="{8E2ED848-2F87-47FD-A216-BDB8098DFB18}" srcId="{EE2E35A8-81BE-4A46-B1B2-A65BBC1F5E07}" destId="{B595D916-DF3D-4A33-8049-8AE18550EED7}" srcOrd="1" destOrd="0" parTransId="{D1487376-F704-4B4C-8130-6ACF3EB0E965}" sibTransId="{BF098E32-2FE5-45CE-8C4D-E04466C4E13B}"/>
    <dgm:cxn modelId="{55BC6D69-6F1B-4D81-9F0D-87369EA59FA2}" type="presOf" srcId="{7983A646-1E56-4076-A838-4A252F002510}" destId="{A586E8BC-6F24-486F-B92F-4F767449FC5F}" srcOrd="0" destOrd="0" presId="urn:microsoft.com/office/officeart/2005/8/layout/target2"/>
    <dgm:cxn modelId="{4FCBCC5A-9325-461C-B6CF-3C3646DD3ABB}" type="presOf" srcId="{2EB4CE14-1AAD-4843-9433-153BBE47CF44}" destId="{13F9F5D9-79BA-43AD-9137-9D732E6D4DA8}" srcOrd="0" destOrd="0" presId="urn:microsoft.com/office/officeart/2005/8/layout/target2"/>
    <dgm:cxn modelId="{EF57C79B-5FA2-4960-869D-C1427765F5F7}" type="presOf" srcId="{17FF89F6-48F4-449C-8804-EA4B8ACDB94C}" destId="{70D6A8EC-5EDF-4D4C-B231-B3428ECA5E2D}" srcOrd="0" destOrd="0" presId="urn:microsoft.com/office/officeart/2005/8/layout/target2"/>
    <dgm:cxn modelId="{60532D9E-73FF-4917-A92F-FC4304E17EDC}" srcId="{7244DE0C-A56C-47FA-926F-4E317644AAA4}" destId="{2EB4CE14-1AAD-4843-9433-153BBE47CF44}" srcOrd="0" destOrd="0" parTransId="{30783CE7-5319-4521-B9D9-DFB1D2786BC0}" sibTransId="{FD9720C9-D0C5-4B85-84FF-C383E6FE5068}"/>
    <dgm:cxn modelId="{74889CB1-8A34-434F-950F-D8C310A26E33}" srcId="{16EB6557-A631-49B8-B72A-603B72FF7F97}" destId="{7983A646-1E56-4076-A838-4A252F002510}" srcOrd="1" destOrd="0" parTransId="{C2A3925C-730E-44B8-82DD-ADAA24BC5411}" sibTransId="{6A3B0DF0-2DE4-4FDD-A663-EBEA0478DC27}"/>
    <dgm:cxn modelId="{E2A0E0B3-04C5-4659-A754-0ED2718F802A}" type="presOf" srcId="{7244DE0C-A56C-47FA-926F-4E317644AAA4}" destId="{C783D75E-D42F-4BE1-BF1A-EEBCB0B79956}" srcOrd="0" destOrd="0" presId="urn:microsoft.com/office/officeart/2005/8/layout/target2"/>
    <dgm:cxn modelId="{B7B651CC-5F61-4ED4-8D42-410B250A6AD1}" type="presOf" srcId="{B595D916-DF3D-4A33-8049-8AE18550EED7}" destId="{24A28C87-0BBB-4C90-AF20-758B291AE9A0}" srcOrd="0" destOrd="0" presId="urn:microsoft.com/office/officeart/2005/8/layout/target2"/>
    <dgm:cxn modelId="{97550ED8-D05D-49BF-94A4-F712EF504B18}" type="presOf" srcId="{D14B9D4D-87D2-4499-8D2E-CE4796586055}" destId="{A9E9D4D7-30FA-423A-9257-F5CA412E56EA}" srcOrd="0" destOrd="0" presId="urn:microsoft.com/office/officeart/2005/8/layout/target2"/>
    <dgm:cxn modelId="{821491D8-3FD1-4E3E-833E-C0CC1C049A5C}" type="presOf" srcId="{EE2E35A8-81BE-4A46-B1B2-A65BBC1F5E07}" destId="{DF389940-FF0E-4569-90CA-FC7A5EF16B63}" srcOrd="0" destOrd="0" presId="urn:microsoft.com/office/officeart/2005/8/layout/target2"/>
    <dgm:cxn modelId="{AAB1C1E4-D395-417E-A54C-D487D712B8BF}" srcId="{17FF89F6-48F4-449C-8804-EA4B8ACDB94C}" destId="{7244DE0C-A56C-47FA-926F-4E317644AAA4}" srcOrd="0" destOrd="0" parTransId="{D6E5E08E-CAD1-47EA-A050-477874E3B52E}" sibTransId="{2F98B56E-52F2-4FDA-B0F6-04026C6A9BF8}"/>
    <dgm:cxn modelId="{8256A88B-3E31-425F-AEF9-D8A2AAF83B67}" type="presParOf" srcId="{70D6A8EC-5EDF-4D4C-B231-B3428ECA5E2D}" destId="{3CAF0900-16BE-4FC2-9E3C-CD5165C56265}" srcOrd="0" destOrd="0" presId="urn:microsoft.com/office/officeart/2005/8/layout/target2"/>
    <dgm:cxn modelId="{C92269FA-7A52-402F-B32F-4515057120BE}" type="presParOf" srcId="{3CAF0900-16BE-4FC2-9E3C-CD5165C56265}" destId="{C783D75E-D42F-4BE1-BF1A-EEBCB0B79956}" srcOrd="0" destOrd="0" presId="urn:microsoft.com/office/officeart/2005/8/layout/target2"/>
    <dgm:cxn modelId="{FACB5397-CEEE-4417-AC53-F7B31FF13604}" type="presParOf" srcId="{3CAF0900-16BE-4FC2-9E3C-CD5165C56265}" destId="{F5D958B8-3B27-47C2-B6F7-1D26E72D74D6}" srcOrd="1" destOrd="0" presId="urn:microsoft.com/office/officeart/2005/8/layout/target2"/>
    <dgm:cxn modelId="{C3D99F74-1944-46AB-A9DC-F9688BF16875}" type="presParOf" srcId="{F5D958B8-3B27-47C2-B6F7-1D26E72D74D6}" destId="{13F9F5D9-79BA-43AD-9137-9D732E6D4DA8}" srcOrd="0" destOrd="0" presId="urn:microsoft.com/office/officeart/2005/8/layout/target2"/>
    <dgm:cxn modelId="{18305DB9-F92E-4D64-9B9F-5A47233AE50A}" type="presParOf" srcId="{F5D958B8-3B27-47C2-B6F7-1D26E72D74D6}" destId="{47AFB553-CA8F-42FE-9E94-AE179419F3BB}" srcOrd="1" destOrd="0" presId="urn:microsoft.com/office/officeart/2005/8/layout/target2"/>
    <dgm:cxn modelId="{15B382BD-C776-4D6F-9620-25C0F77742CE}" type="presParOf" srcId="{F5D958B8-3B27-47C2-B6F7-1D26E72D74D6}" destId="{F584D446-9CF4-4AB6-B4B5-F5817C10A1C7}" srcOrd="2" destOrd="0" presId="urn:microsoft.com/office/officeart/2005/8/layout/target2"/>
    <dgm:cxn modelId="{47D6DB9F-2B2B-47A0-9A18-767816366F23}" type="presParOf" srcId="{70D6A8EC-5EDF-4D4C-B231-B3428ECA5E2D}" destId="{58573342-F0A1-4617-9A82-BF59BC4CE828}" srcOrd="1" destOrd="0" presId="urn:microsoft.com/office/officeart/2005/8/layout/target2"/>
    <dgm:cxn modelId="{F55012FB-35E8-48A0-9267-04313A7F4DB0}" type="presParOf" srcId="{58573342-F0A1-4617-9A82-BF59BC4CE828}" destId="{DF389940-FF0E-4569-90CA-FC7A5EF16B63}" srcOrd="0" destOrd="0" presId="urn:microsoft.com/office/officeart/2005/8/layout/target2"/>
    <dgm:cxn modelId="{BF3604B7-107F-4583-9C14-AFC02E2CB979}" type="presParOf" srcId="{58573342-F0A1-4617-9A82-BF59BC4CE828}" destId="{64DDE7B5-9BA0-4005-8342-975E6DE87D89}" srcOrd="1" destOrd="0" presId="urn:microsoft.com/office/officeart/2005/8/layout/target2"/>
    <dgm:cxn modelId="{385E6F8A-8829-43B2-BDC8-689137835341}" type="presParOf" srcId="{64DDE7B5-9BA0-4005-8342-975E6DE87D89}" destId="{A9E9D4D7-30FA-423A-9257-F5CA412E56EA}" srcOrd="0" destOrd="0" presId="urn:microsoft.com/office/officeart/2005/8/layout/target2"/>
    <dgm:cxn modelId="{38F8E4FE-66A1-4377-9FC5-4E7133FFC93A}" type="presParOf" srcId="{64DDE7B5-9BA0-4005-8342-975E6DE87D89}" destId="{BA6CD9FA-64EE-45CF-BCAB-FAE34162DB48}" srcOrd="1" destOrd="0" presId="urn:microsoft.com/office/officeart/2005/8/layout/target2"/>
    <dgm:cxn modelId="{3F0936E6-2D0C-44D1-969F-AECB79A5A875}" type="presParOf" srcId="{64DDE7B5-9BA0-4005-8342-975E6DE87D89}" destId="{24A28C87-0BBB-4C90-AF20-758B291AE9A0}" srcOrd="2" destOrd="0" presId="urn:microsoft.com/office/officeart/2005/8/layout/target2"/>
    <dgm:cxn modelId="{26BD0D2E-5150-40A1-8A29-662141D9231D}" type="presParOf" srcId="{70D6A8EC-5EDF-4D4C-B231-B3428ECA5E2D}" destId="{4128A5B4-FC37-4A21-BAC7-BE6339A5F519}" srcOrd="2" destOrd="0" presId="urn:microsoft.com/office/officeart/2005/8/layout/target2"/>
    <dgm:cxn modelId="{82FB3211-B328-4FB3-B04C-844247A1B30E}" type="presParOf" srcId="{4128A5B4-FC37-4A21-BAC7-BE6339A5F519}" destId="{790830A6-669A-433E-A64F-30201CEE4946}" srcOrd="0" destOrd="0" presId="urn:microsoft.com/office/officeart/2005/8/layout/target2"/>
    <dgm:cxn modelId="{F7D4451A-C546-46A8-807F-E5B84AC1F0B5}" type="presParOf" srcId="{4128A5B4-FC37-4A21-BAC7-BE6339A5F519}" destId="{107AF095-6321-48AE-B4F6-D18FD96BA4E5}" srcOrd="1" destOrd="0" presId="urn:microsoft.com/office/officeart/2005/8/layout/target2"/>
    <dgm:cxn modelId="{88D9A32A-2A63-487F-8833-1150F8147741}" type="presParOf" srcId="{107AF095-6321-48AE-B4F6-D18FD96BA4E5}" destId="{82A7A07F-FAF7-4C42-B641-F165BD9F8A43}" srcOrd="0" destOrd="0" presId="urn:microsoft.com/office/officeart/2005/8/layout/target2"/>
    <dgm:cxn modelId="{78F62727-0CED-4D02-ADC9-D9E210C9DD05}" type="presParOf" srcId="{107AF095-6321-48AE-B4F6-D18FD96BA4E5}" destId="{2DB048D4-C16E-4AFC-98F2-E7A6A8BCC56A}" srcOrd="1" destOrd="0" presId="urn:microsoft.com/office/officeart/2005/8/layout/target2"/>
    <dgm:cxn modelId="{44F190E3-D0A0-4D5E-9883-A187F7A99972}" type="presParOf" srcId="{107AF095-6321-48AE-B4F6-D18FD96BA4E5}" destId="{A586E8BC-6F24-486F-B92F-4F767449FC5F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BC654A-AB1D-413C-BB86-58C06214E78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C40A25-315B-4512-9AF8-8D4CED4D4F8D}">
      <dgm:prSet/>
      <dgm:spPr/>
      <dgm:t>
        <a:bodyPr/>
        <a:lstStyle/>
        <a:p>
          <a:r>
            <a:rPr lang="en-US"/>
            <a:t>Water</a:t>
          </a:r>
        </a:p>
      </dgm:t>
    </dgm:pt>
    <dgm:pt modelId="{81C115F7-265A-4F39-A696-D08472942E06}" type="parTrans" cxnId="{C369637E-5E95-4DF8-8217-9AF8E4328A51}">
      <dgm:prSet/>
      <dgm:spPr/>
      <dgm:t>
        <a:bodyPr/>
        <a:lstStyle/>
        <a:p>
          <a:endParaRPr lang="en-US"/>
        </a:p>
      </dgm:t>
    </dgm:pt>
    <dgm:pt modelId="{A7BCB4D0-231F-4820-A2EF-21A3CA917969}" type="sibTrans" cxnId="{C369637E-5E95-4DF8-8217-9AF8E4328A51}">
      <dgm:prSet/>
      <dgm:spPr/>
      <dgm:t>
        <a:bodyPr/>
        <a:lstStyle/>
        <a:p>
          <a:endParaRPr lang="en-US"/>
        </a:p>
      </dgm:t>
    </dgm:pt>
    <dgm:pt modelId="{F0331BBD-A987-4803-8267-09C2ECC724EC}">
      <dgm:prSet/>
      <dgm:spPr/>
      <dgm:t>
        <a:bodyPr/>
        <a:lstStyle/>
        <a:p>
          <a:r>
            <a:rPr lang="en-US"/>
            <a:t>Vapor</a:t>
          </a:r>
        </a:p>
      </dgm:t>
    </dgm:pt>
    <dgm:pt modelId="{0C5B9CE4-CB2F-4274-80C4-5C286F3EFFBA}" type="parTrans" cxnId="{53E1AE3A-245A-449D-9CED-4E14C7AF4598}">
      <dgm:prSet/>
      <dgm:spPr/>
      <dgm:t>
        <a:bodyPr/>
        <a:lstStyle/>
        <a:p>
          <a:endParaRPr lang="en-US"/>
        </a:p>
      </dgm:t>
    </dgm:pt>
    <dgm:pt modelId="{AB64B374-623A-44F0-80C4-413640FCD4CC}" type="sibTrans" cxnId="{53E1AE3A-245A-449D-9CED-4E14C7AF4598}">
      <dgm:prSet/>
      <dgm:spPr/>
      <dgm:t>
        <a:bodyPr/>
        <a:lstStyle/>
        <a:p>
          <a:endParaRPr lang="en-US"/>
        </a:p>
      </dgm:t>
    </dgm:pt>
    <dgm:pt modelId="{38403770-DF92-4CFF-800A-F75C4867F9FB}">
      <dgm:prSet/>
      <dgm:spPr/>
      <dgm:t>
        <a:bodyPr/>
        <a:lstStyle/>
        <a:p>
          <a:r>
            <a:rPr lang="en-US"/>
            <a:t>Clouds</a:t>
          </a:r>
        </a:p>
      </dgm:t>
    </dgm:pt>
    <dgm:pt modelId="{486EEF5D-32EF-4EE3-AA38-ECF5EEFD4E25}" type="parTrans" cxnId="{6D2A475F-0B58-43F4-B3E0-5F0134D878B7}">
      <dgm:prSet/>
      <dgm:spPr/>
      <dgm:t>
        <a:bodyPr/>
        <a:lstStyle/>
        <a:p>
          <a:endParaRPr lang="en-US"/>
        </a:p>
      </dgm:t>
    </dgm:pt>
    <dgm:pt modelId="{3EBFBC4F-4ACC-4E4E-A687-6CD71CD18360}" type="sibTrans" cxnId="{6D2A475F-0B58-43F4-B3E0-5F0134D878B7}">
      <dgm:prSet/>
      <dgm:spPr/>
      <dgm:t>
        <a:bodyPr/>
        <a:lstStyle/>
        <a:p>
          <a:endParaRPr lang="en-US"/>
        </a:p>
      </dgm:t>
    </dgm:pt>
    <dgm:pt modelId="{64DBCE2B-7A73-4F6A-9DE2-C3716E493DC5}">
      <dgm:prSet/>
      <dgm:spPr/>
      <dgm:t>
        <a:bodyPr/>
        <a:lstStyle/>
        <a:p>
          <a:r>
            <a:rPr lang="en-US"/>
            <a:t>Rain</a:t>
          </a:r>
        </a:p>
      </dgm:t>
    </dgm:pt>
    <dgm:pt modelId="{1C4188F8-976A-4EAC-AB57-F92C448B881B}" type="parTrans" cxnId="{E52521E3-DF24-4D2C-A353-46108BDFF680}">
      <dgm:prSet/>
      <dgm:spPr/>
      <dgm:t>
        <a:bodyPr/>
        <a:lstStyle/>
        <a:p>
          <a:endParaRPr lang="en-US"/>
        </a:p>
      </dgm:t>
    </dgm:pt>
    <dgm:pt modelId="{BA34D510-2897-46BF-8D93-6A7B666EAA15}" type="sibTrans" cxnId="{E52521E3-DF24-4D2C-A353-46108BDFF680}">
      <dgm:prSet/>
      <dgm:spPr/>
      <dgm:t>
        <a:bodyPr/>
        <a:lstStyle/>
        <a:p>
          <a:endParaRPr lang="en-US"/>
        </a:p>
      </dgm:t>
    </dgm:pt>
    <dgm:pt modelId="{9AE0126D-75F0-4877-B2A6-E36F49A48F05}" type="pres">
      <dgm:prSet presAssocID="{02BC654A-AB1D-413C-BB86-58C06214E784}" presName="cycle" presStyleCnt="0">
        <dgm:presLayoutVars>
          <dgm:dir/>
          <dgm:resizeHandles val="exact"/>
        </dgm:presLayoutVars>
      </dgm:prSet>
      <dgm:spPr/>
    </dgm:pt>
    <dgm:pt modelId="{636DCC78-9D5B-4E0D-9153-33EFC2B929F6}" type="pres">
      <dgm:prSet presAssocID="{B3C40A25-315B-4512-9AF8-8D4CED4D4F8D}" presName="node" presStyleLbl="node1" presStyleIdx="0" presStyleCnt="4">
        <dgm:presLayoutVars>
          <dgm:bulletEnabled val="1"/>
        </dgm:presLayoutVars>
      </dgm:prSet>
      <dgm:spPr/>
    </dgm:pt>
    <dgm:pt modelId="{0A6CF0A3-CAAC-43AF-9577-78985DDB8C13}" type="pres">
      <dgm:prSet presAssocID="{B3C40A25-315B-4512-9AF8-8D4CED4D4F8D}" presName="spNode" presStyleCnt="0"/>
      <dgm:spPr/>
    </dgm:pt>
    <dgm:pt modelId="{DC9706C4-668F-4A0A-8C23-2715EB28CC36}" type="pres">
      <dgm:prSet presAssocID="{A7BCB4D0-231F-4820-A2EF-21A3CA917969}" presName="sibTrans" presStyleLbl="sibTrans1D1" presStyleIdx="0" presStyleCnt="4"/>
      <dgm:spPr/>
    </dgm:pt>
    <dgm:pt modelId="{7D550C58-55BA-419E-9747-B1C5D08FB999}" type="pres">
      <dgm:prSet presAssocID="{F0331BBD-A987-4803-8267-09C2ECC724EC}" presName="node" presStyleLbl="node1" presStyleIdx="1" presStyleCnt="4">
        <dgm:presLayoutVars>
          <dgm:bulletEnabled val="1"/>
        </dgm:presLayoutVars>
      </dgm:prSet>
      <dgm:spPr/>
    </dgm:pt>
    <dgm:pt modelId="{E7A76A54-A273-4071-8E4B-9031031C92F0}" type="pres">
      <dgm:prSet presAssocID="{F0331BBD-A987-4803-8267-09C2ECC724EC}" presName="spNode" presStyleCnt="0"/>
      <dgm:spPr/>
    </dgm:pt>
    <dgm:pt modelId="{65E8DDCF-6F66-4E56-8AB3-1F3408696369}" type="pres">
      <dgm:prSet presAssocID="{AB64B374-623A-44F0-80C4-413640FCD4CC}" presName="sibTrans" presStyleLbl="sibTrans1D1" presStyleIdx="1" presStyleCnt="4"/>
      <dgm:spPr/>
    </dgm:pt>
    <dgm:pt modelId="{50962719-ED30-4D54-8DCA-983B58A654B3}" type="pres">
      <dgm:prSet presAssocID="{38403770-DF92-4CFF-800A-F75C4867F9FB}" presName="node" presStyleLbl="node1" presStyleIdx="2" presStyleCnt="4">
        <dgm:presLayoutVars>
          <dgm:bulletEnabled val="1"/>
        </dgm:presLayoutVars>
      </dgm:prSet>
      <dgm:spPr/>
    </dgm:pt>
    <dgm:pt modelId="{E1F93F2F-E61C-44F6-86E5-73B599797035}" type="pres">
      <dgm:prSet presAssocID="{38403770-DF92-4CFF-800A-F75C4867F9FB}" presName="spNode" presStyleCnt="0"/>
      <dgm:spPr/>
    </dgm:pt>
    <dgm:pt modelId="{5F058C09-F648-464C-8CAC-ECF43A3A393F}" type="pres">
      <dgm:prSet presAssocID="{3EBFBC4F-4ACC-4E4E-A687-6CD71CD18360}" presName="sibTrans" presStyleLbl="sibTrans1D1" presStyleIdx="2" presStyleCnt="4"/>
      <dgm:spPr/>
    </dgm:pt>
    <dgm:pt modelId="{9D4B3292-F9B0-4060-9D00-0EE82D0C4D2E}" type="pres">
      <dgm:prSet presAssocID="{64DBCE2B-7A73-4F6A-9DE2-C3716E493DC5}" presName="node" presStyleLbl="node1" presStyleIdx="3" presStyleCnt="4">
        <dgm:presLayoutVars>
          <dgm:bulletEnabled val="1"/>
        </dgm:presLayoutVars>
      </dgm:prSet>
      <dgm:spPr/>
    </dgm:pt>
    <dgm:pt modelId="{D18BFE01-2BF0-43B1-A7C5-F3FFA408522C}" type="pres">
      <dgm:prSet presAssocID="{64DBCE2B-7A73-4F6A-9DE2-C3716E493DC5}" presName="spNode" presStyleCnt="0"/>
      <dgm:spPr/>
    </dgm:pt>
    <dgm:pt modelId="{C2329E41-F841-4D40-A5D0-7CEC24E73D01}" type="pres">
      <dgm:prSet presAssocID="{BA34D510-2897-46BF-8D93-6A7B666EAA15}" presName="sibTrans" presStyleLbl="sibTrans1D1" presStyleIdx="3" presStyleCnt="4"/>
      <dgm:spPr/>
    </dgm:pt>
  </dgm:ptLst>
  <dgm:cxnLst>
    <dgm:cxn modelId="{EFEFA60F-CFC2-4E3B-AE04-58178B5A9C41}" type="presOf" srcId="{02BC654A-AB1D-413C-BB86-58C06214E784}" destId="{9AE0126D-75F0-4877-B2A6-E36F49A48F05}" srcOrd="0" destOrd="0" presId="urn:microsoft.com/office/officeart/2005/8/layout/cycle5"/>
    <dgm:cxn modelId="{53E1AE3A-245A-449D-9CED-4E14C7AF4598}" srcId="{02BC654A-AB1D-413C-BB86-58C06214E784}" destId="{F0331BBD-A987-4803-8267-09C2ECC724EC}" srcOrd="1" destOrd="0" parTransId="{0C5B9CE4-CB2F-4274-80C4-5C286F3EFFBA}" sibTransId="{AB64B374-623A-44F0-80C4-413640FCD4CC}"/>
    <dgm:cxn modelId="{6D2A475F-0B58-43F4-B3E0-5F0134D878B7}" srcId="{02BC654A-AB1D-413C-BB86-58C06214E784}" destId="{38403770-DF92-4CFF-800A-F75C4867F9FB}" srcOrd="2" destOrd="0" parTransId="{486EEF5D-32EF-4EE3-AA38-ECF5EEFD4E25}" sibTransId="{3EBFBC4F-4ACC-4E4E-A687-6CD71CD18360}"/>
    <dgm:cxn modelId="{23494760-E270-46D3-B225-2AAEEE80A2E3}" type="presOf" srcId="{AB64B374-623A-44F0-80C4-413640FCD4CC}" destId="{65E8DDCF-6F66-4E56-8AB3-1F3408696369}" srcOrd="0" destOrd="0" presId="urn:microsoft.com/office/officeart/2005/8/layout/cycle5"/>
    <dgm:cxn modelId="{58C8B84A-7C66-409D-ADEA-0FCB4333BC5E}" type="presOf" srcId="{38403770-DF92-4CFF-800A-F75C4867F9FB}" destId="{50962719-ED30-4D54-8DCA-983B58A654B3}" srcOrd="0" destOrd="0" presId="urn:microsoft.com/office/officeart/2005/8/layout/cycle5"/>
    <dgm:cxn modelId="{C369637E-5E95-4DF8-8217-9AF8E4328A51}" srcId="{02BC654A-AB1D-413C-BB86-58C06214E784}" destId="{B3C40A25-315B-4512-9AF8-8D4CED4D4F8D}" srcOrd="0" destOrd="0" parTransId="{81C115F7-265A-4F39-A696-D08472942E06}" sibTransId="{A7BCB4D0-231F-4820-A2EF-21A3CA917969}"/>
    <dgm:cxn modelId="{D6DE6383-C790-49E0-9E14-4CFFC4E9336E}" type="presOf" srcId="{B3C40A25-315B-4512-9AF8-8D4CED4D4F8D}" destId="{636DCC78-9D5B-4E0D-9153-33EFC2B929F6}" srcOrd="0" destOrd="0" presId="urn:microsoft.com/office/officeart/2005/8/layout/cycle5"/>
    <dgm:cxn modelId="{2961E7AF-84EE-4176-94EF-A716C9284108}" type="presOf" srcId="{F0331BBD-A987-4803-8267-09C2ECC724EC}" destId="{7D550C58-55BA-419E-9747-B1C5D08FB999}" srcOrd="0" destOrd="0" presId="urn:microsoft.com/office/officeart/2005/8/layout/cycle5"/>
    <dgm:cxn modelId="{66A617BC-1B98-4620-9C03-115075DF008F}" type="presOf" srcId="{A7BCB4D0-231F-4820-A2EF-21A3CA917969}" destId="{DC9706C4-668F-4A0A-8C23-2715EB28CC36}" srcOrd="0" destOrd="0" presId="urn:microsoft.com/office/officeart/2005/8/layout/cycle5"/>
    <dgm:cxn modelId="{1CE401D1-2A21-4321-BEB8-E1212E1CC8D7}" type="presOf" srcId="{BA34D510-2897-46BF-8D93-6A7B666EAA15}" destId="{C2329E41-F841-4D40-A5D0-7CEC24E73D01}" srcOrd="0" destOrd="0" presId="urn:microsoft.com/office/officeart/2005/8/layout/cycle5"/>
    <dgm:cxn modelId="{E52521E3-DF24-4D2C-A353-46108BDFF680}" srcId="{02BC654A-AB1D-413C-BB86-58C06214E784}" destId="{64DBCE2B-7A73-4F6A-9DE2-C3716E493DC5}" srcOrd="3" destOrd="0" parTransId="{1C4188F8-976A-4EAC-AB57-F92C448B881B}" sibTransId="{BA34D510-2897-46BF-8D93-6A7B666EAA15}"/>
    <dgm:cxn modelId="{613C0BF4-1A8F-4BB1-9C11-378D433E165A}" type="presOf" srcId="{64DBCE2B-7A73-4F6A-9DE2-C3716E493DC5}" destId="{9D4B3292-F9B0-4060-9D00-0EE82D0C4D2E}" srcOrd="0" destOrd="0" presId="urn:microsoft.com/office/officeart/2005/8/layout/cycle5"/>
    <dgm:cxn modelId="{A7A078FD-FB61-4117-858C-16044B0A49E1}" type="presOf" srcId="{3EBFBC4F-4ACC-4E4E-A687-6CD71CD18360}" destId="{5F058C09-F648-464C-8CAC-ECF43A3A393F}" srcOrd="0" destOrd="0" presId="urn:microsoft.com/office/officeart/2005/8/layout/cycle5"/>
    <dgm:cxn modelId="{D3201419-A755-4E3B-9DC7-D207077098B3}" type="presParOf" srcId="{9AE0126D-75F0-4877-B2A6-E36F49A48F05}" destId="{636DCC78-9D5B-4E0D-9153-33EFC2B929F6}" srcOrd="0" destOrd="0" presId="urn:microsoft.com/office/officeart/2005/8/layout/cycle5"/>
    <dgm:cxn modelId="{0BCC83EF-6715-4AC0-B540-B7F766C32BAB}" type="presParOf" srcId="{9AE0126D-75F0-4877-B2A6-E36F49A48F05}" destId="{0A6CF0A3-CAAC-43AF-9577-78985DDB8C13}" srcOrd="1" destOrd="0" presId="urn:microsoft.com/office/officeart/2005/8/layout/cycle5"/>
    <dgm:cxn modelId="{3236A7FE-E60A-4607-89EE-318D9D5E375D}" type="presParOf" srcId="{9AE0126D-75F0-4877-B2A6-E36F49A48F05}" destId="{DC9706C4-668F-4A0A-8C23-2715EB28CC36}" srcOrd="2" destOrd="0" presId="urn:microsoft.com/office/officeart/2005/8/layout/cycle5"/>
    <dgm:cxn modelId="{E4D941CD-E04A-4DCE-80AF-6AB1E2B8907B}" type="presParOf" srcId="{9AE0126D-75F0-4877-B2A6-E36F49A48F05}" destId="{7D550C58-55BA-419E-9747-B1C5D08FB999}" srcOrd="3" destOrd="0" presId="urn:microsoft.com/office/officeart/2005/8/layout/cycle5"/>
    <dgm:cxn modelId="{F05DBD28-98F8-4941-9EFC-D7AE510DC65A}" type="presParOf" srcId="{9AE0126D-75F0-4877-B2A6-E36F49A48F05}" destId="{E7A76A54-A273-4071-8E4B-9031031C92F0}" srcOrd="4" destOrd="0" presId="urn:microsoft.com/office/officeart/2005/8/layout/cycle5"/>
    <dgm:cxn modelId="{E4E02929-530D-4549-9050-65CDED49A175}" type="presParOf" srcId="{9AE0126D-75F0-4877-B2A6-E36F49A48F05}" destId="{65E8DDCF-6F66-4E56-8AB3-1F3408696369}" srcOrd="5" destOrd="0" presId="urn:microsoft.com/office/officeart/2005/8/layout/cycle5"/>
    <dgm:cxn modelId="{F52CAA85-2287-4B6D-B7E9-E7743E1F340E}" type="presParOf" srcId="{9AE0126D-75F0-4877-B2A6-E36F49A48F05}" destId="{50962719-ED30-4D54-8DCA-983B58A654B3}" srcOrd="6" destOrd="0" presId="urn:microsoft.com/office/officeart/2005/8/layout/cycle5"/>
    <dgm:cxn modelId="{B29CE9CA-AE7C-48D5-B1FC-F36D07A52961}" type="presParOf" srcId="{9AE0126D-75F0-4877-B2A6-E36F49A48F05}" destId="{E1F93F2F-E61C-44F6-86E5-73B599797035}" srcOrd="7" destOrd="0" presId="urn:microsoft.com/office/officeart/2005/8/layout/cycle5"/>
    <dgm:cxn modelId="{353BF260-B443-480C-9605-355B09E9E3A7}" type="presParOf" srcId="{9AE0126D-75F0-4877-B2A6-E36F49A48F05}" destId="{5F058C09-F648-464C-8CAC-ECF43A3A393F}" srcOrd="8" destOrd="0" presId="urn:microsoft.com/office/officeart/2005/8/layout/cycle5"/>
    <dgm:cxn modelId="{60BB200F-633E-40A3-A6B0-BF3CDFE0D5C5}" type="presParOf" srcId="{9AE0126D-75F0-4877-B2A6-E36F49A48F05}" destId="{9D4B3292-F9B0-4060-9D00-0EE82D0C4D2E}" srcOrd="9" destOrd="0" presId="urn:microsoft.com/office/officeart/2005/8/layout/cycle5"/>
    <dgm:cxn modelId="{86C72B64-A1D2-41F1-9EAA-327C873B8A86}" type="presParOf" srcId="{9AE0126D-75F0-4877-B2A6-E36F49A48F05}" destId="{D18BFE01-2BF0-43B1-A7C5-F3FFA408522C}" srcOrd="10" destOrd="0" presId="urn:microsoft.com/office/officeart/2005/8/layout/cycle5"/>
    <dgm:cxn modelId="{5774BFE1-A76D-4AE7-89C3-C56B2B39C4D0}" type="presParOf" srcId="{9AE0126D-75F0-4877-B2A6-E36F49A48F05}" destId="{C2329E41-F841-4D40-A5D0-7CEC24E73D0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15E46-F897-4DE4-A5EB-EDBC7FE63BAA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FC9BE3-5EA2-4A55-AD59-9AFAE20C75FD}">
      <dgm:prSet/>
      <dgm:spPr/>
      <dgm:t>
        <a:bodyPr/>
        <a:lstStyle/>
        <a:p>
          <a:pPr rtl="0"/>
          <a:r>
            <a:rPr lang="en-US"/>
            <a:t>Strengths</a:t>
          </a:r>
        </a:p>
      </dgm:t>
    </dgm:pt>
    <dgm:pt modelId="{36A4D877-92C1-4F56-BC2F-543B8610D1BF}" type="parTrans" cxnId="{2CF82CB1-B7E3-412B-B074-5730E7724CF8}">
      <dgm:prSet/>
      <dgm:spPr/>
      <dgm:t>
        <a:bodyPr/>
        <a:lstStyle/>
        <a:p>
          <a:endParaRPr lang="en-US"/>
        </a:p>
      </dgm:t>
    </dgm:pt>
    <dgm:pt modelId="{D505FFA0-9197-46D8-B21F-DADDCF478093}" type="sibTrans" cxnId="{2CF82CB1-B7E3-412B-B074-5730E7724CF8}">
      <dgm:prSet/>
      <dgm:spPr/>
      <dgm:t>
        <a:bodyPr/>
        <a:lstStyle/>
        <a:p>
          <a:endParaRPr lang="en-US"/>
        </a:p>
      </dgm:t>
    </dgm:pt>
    <dgm:pt modelId="{716287ED-E4B7-47D2-96F5-46A3992FA68F}">
      <dgm:prSet/>
      <dgm:spPr/>
      <dgm:t>
        <a:bodyPr/>
        <a:lstStyle/>
        <a:p>
          <a:pPr rtl="0"/>
          <a:r>
            <a:rPr lang="en-US"/>
            <a:t>Customer base</a:t>
          </a:r>
        </a:p>
      </dgm:t>
    </dgm:pt>
    <dgm:pt modelId="{CC8AFA6B-0F0E-4EE5-AA96-7C489E83D627}" type="parTrans" cxnId="{EF49B20C-9F42-4FD9-B273-0BFD7B7B7EAF}">
      <dgm:prSet/>
      <dgm:spPr/>
      <dgm:t>
        <a:bodyPr/>
        <a:lstStyle/>
        <a:p>
          <a:endParaRPr lang="en-US"/>
        </a:p>
      </dgm:t>
    </dgm:pt>
    <dgm:pt modelId="{EE3E2D30-BAB8-46A2-A547-AC0828728DE1}" type="sibTrans" cxnId="{EF49B20C-9F42-4FD9-B273-0BFD7B7B7EAF}">
      <dgm:prSet/>
      <dgm:spPr/>
      <dgm:t>
        <a:bodyPr/>
        <a:lstStyle/>
        <a:p>
          <a:endParaRPr lang="en-US"/>
        </a:p>
      </dgm:t>
    </dgm:pt>
    <dgm:pt modelId="{5285CD4A-6CB0-46D5-A4CC-FC757296FB84}">
      <dgm:prSet/>
      <dgm:spPr/>
      <dgm:t>
        <a:bodyPr/>
        <a:lstStyle/>
        <a:p>
          <a:pPr rtl="0"/>
          <a:r>
            <a:rPr lang="en-US"/>
            <a:t>Proven Product</a:t>
          </a:r>
        </a:p>
      </dgm:t>
    </dgm:pt>
    <dgm:pt modelId="{D6E1E0D4-0720-4E2C-A4A0-8FBAB77B3208}" type="parTrans" cxnId="{B93F7444-D0C6-47CB-91D8-8B653FC7CCE5}">
      <dgm:prSet/>
      <dgm:spPr/>
      <dgm:t>
        <a:bodyPr/>
        <a:lstStyle/>
        <a:p>
          <a:endParaRPr lang="en-US"/>
        </a:p>
      </dgm:t>
    </dgm:pt>
    <dgm:pt modelId="{85AB3564-5EA7-4F1A-90A2-4D620AB4FFBE}" type="sibTrans" cxnId="{B93F7444-D0C6-47CB-91D8-8B653FC7CCE5}">
      <dgm:prSet/>
      <dgm:spPr/>
      <dgm:t>
        <a:bodyPr/>
        <a:lstStyle/>
        <a:p>
          <a:endParaRPr lang="en-US"/>
        </a:p>
      </dgm:t>
    </dgm:pt>
    <dgm:pt modelId="{33A795F2-BEE1-41B4-90F9-BA65C6A23F56}">
      <dgm:prSet/>
      <dgm:spPr/>
      <dgm:t>
        <a:bodyPr/>
        <a:lstStyle/>
        <a:p>
          <a:pPr rtl="0"/>
          <a:r>
            <a:rPr lang="en-US"/>
            <a:t>Weaknesses</a:t>
          </a:r>
        </a:p>
      </dgm:t>
    </dgm:pt>
    <dgm:pt modelId="{357B62BD-44F3-4224-A924-A2685E2C2881}" type="parTrans" cxnId="{B03CE6B3-E712-43B2-BE5D-E98E653061D1}">
      <dgm:prSet/>
      <dgm:spPr/>
      <dgm:t>
        <a:bodyPr/>
        <a:lstStyle/>
        <a:p>
          <a:endParaRPr lang="en-US"/>
        </a:p>
      </dgm:t>
    </dgm:pt>
    <dgm:pt modelId="{184EF9AD-78CA-4514-9DD0-1C4EB4B96277}" type="sibTrans" cxnId="{B03CE6B3-E712-43B2-BE5D-E98E653061D1}">
      <dgm:prSet/>
      <dgm:spPr/>
      <dgm:t>
        <a:bodyPr/>
        <a:lstStyle/>
        <a:p>
          <a:endParaRPr lang="en-US"/>
        </a:p>
      </dgm:t>
    </dgm:pt>
    <dgm:pt modelId="{23B2326D-7A2C-46CC-8914-3A07C6EFFE0C}">
      <dgm:prSet/>
      <dgm:spPr/>
      <dgm:t>
        <a:bodyPr/>
        <a:lstStyle/>
        <a:p>
          <a:pPr rtl="0"/>
          <a:r>
            <a:rPr lang="en-US"/>
            <a:t>Inadequate support</a:t>
          </a:r>
        </a:p>
      </dgm:t>
    </dgm:pt>
    <dgm:pt modelId="{16B7D51D-EE56-4F79-92EA-4A7143D1B7E1}" type="parTrans" cxnId="{75BB95D3-F3E0-4386-AA12-6AE946B16A1B}">
      <dgm:prSet/>
      <dgm:spPr/>
      <dgm:t>
        <a:bodyPr/>
        <a:lstStyle/>
        <a:p>
          <a:endParaRPr lang="en-US"/>
        </a:p>
      </dgm:t>
    </dgm:pt>
    <dgm:pt modelId="{6E80CE05-5990-4241-80B8-3BDB8F911C54}" type="sibTrans" cxnId="{75BB95D3-F3E0-4386-AA12-6AE946B16A1B}">
      <dgm:prSet/>
      <dgm:spPr/>
      <dgm:t>
        <a:bodyPr/>
        <a:lstStyle/>
        <a:p>
          <a:endParaRPr lang="en-US"/>
        </a:p>
      </dgm:t>
    </dgm:pt>
    <dgm:pt modelId="{A2DF0980-7D65-4104-8A7D-58423839628B}">
      <dgm:prSet/>
      <dgm:spPr/>
      <dgm:t>
        <a:bodyPr/>
        <a:lstStyle/>
        <a:p>
          <a:pPr rtl="0"/>
          <a:r>
            <a:rPr lang="en-US"/>
            <a:t>Limited Availability</a:t>
          </a:r>
        </a:p>
      </dgm:t>
    </dgm:pt>
    <dgm:pt modelId="{CD164233-523C-40A8-A05B-C35F83FE5089}" type="parTrans" cxnId="{0FA376D4-6341-43FA-A78E-8DABF8A8BC2C}">
      <dgm:prSet/>
      <dgm:spPr/>
      <dgm:t>
        <a:bodyPr/>
        <a:lstStyle/>
        <a:p>
          <a:endParaRPr lang="en-US"/>
        </a:p>
      </dgm:t>
    </dgm:pt>
    <dgm:pt modelId="{4A9019E9-0D7C-420E-BFDD-91B7CA376802}" type="sibTrans" cxnId="{0FA376D4-6341-43FA-A78E-8DABF8A8BC2C}">
      <dgm:prSet/>
      <dgm:spPr/>
      <dgm:t>
        <a:bodyPr/>
        <a:lstStyle/>
        <a:p>
          <a:endParaRPr lang="en-US"/>
        </a:p>
      </dgm:t>
    </dgm:pt>
    <dgm:pt modelId="{6CE4BCFE-279D-41C6-8AD0-6F2FC4AA6E72}">
      <dgm:prSet/>
      <dgm:spPr/>
      <dgm:t>
        <a:bodyPr/>
        <a:lstStyle/>
        <a:p>
          <a:pPr rtl="0"/>
          <a:r>
            <a:rPr lang="en-US"/>
            <a:t>Opportunities</a:t>
          </a:r>
        </a:p>
      </dgm:t>
    </dgm:pt>
    <dgm:pt modelId="{91D6860C-8EF1-4A55-8D5A-59C122AC0F02}" type="parTrans" cxnId="{428E9110-B19F-4186-8DD4-032EBAED668C}">
      <dgm:prSet/>
      <dgm:spPr/>
      <dgm:t>
        <a:bodyPr/>
        <a:lstStyle/>
        <a:p>
          <a:endParaRPr lang="en-US"/>
        </a:p>
      </dgm:t>
    </dgm:pt>
    <dgm:pt modelId="{2DD54CF2-DA83-4D39-AAE8-7CF02F96D196}" type="sibTrans" cxnId="{428E9110-B19F-4186-8DD4-032EBAED668C}">
      <dgm:prSet/>
      <dgm:spPr/>
      <dgm:t>
        <a:bodyPr/>
        <a:lstStyle/>
        <a:p>
          <a:endParaRPr lang="en-US"/>
        </a:p>
      </dgm:t>
    </dgm:pt>
    <dgm:pt modelId="{958EA904-BAAF-4ECE-8DCF-9BBD0CB20272}">
      <dgm:prSet/>
      <dgm:spPr/>
      <dgm:t>
        <a:bodyPr/>
        <a:lstStyle/>
        <a:p>
          <a:pPr rtl="0"/>
          <a:r>
            <a:rPr lang="en-US"/>
            <a:t>New market in SMB</a:t>
          </a:r>
        </a:p>
      </dgm:t>
    </dgm:pt>
    <dgm:pt modelId="{2CD235DA-5E67-4FC4-8EB5-DF94E4F1FF62}" type="parTrans" cxnId="{57DB06FF-9AC7-44D5-A4C8-030A1C6CDFD6}">
      <dgm:prSet/>
      <dgm:spPr/>
      <dgm:t>
        <a:bodyPr/>
        <a:lstStyle/>
        <a:p>
          <a:endParaRPr lang="en-US"/>
        </a:p>
      </dgm:t>
    </dgm:pt>
    <dgm:pt modelId="{64893E5A-BD35-481B-8B01-63A913C429CF}" type="sibTrans" cxnId="{57DB06FF-9AC7-44D5-A4C8-030A1C6CDFD6}">
      <dgm:prSet/>
      <dgm:spPr/>
      <dgm:t>
        <a:bodyPr/>
        <a:lstStyle/>
        <a:p>
          <a:endParaRPr lang="en-US"/>
        </a:p>
      </dgm:t>
    </dgm:pt>
    <dgm:pt modelId="{808C27C9-A434-4BAA-B0A4-B69034B22C15}">
      <dgm:prSet/>
      <dgm:spPr/>
      <dgm:t>
        <a:bodyPr/>
        <a:lstStyle/>
        <a:p>
          <a:pPr rtl="0"/>
          <a:r>
            <a:rPr lang="en-US"/>
            <a:t>Regulatory changes</a:t>
          </a:r>
        </a:p>
      </dgm:t>
    </dgm:pt>
    <dgm:pt modelId="{6B917A69-B44F-45B7-A4C6-DAD58A584DF1}" type="parTrans" cxnId="{8F50704C-E90E-47BD-9198-D9B1A4A5FEE0}">
      <dgm:prSet/>
      <dgm:spPr/>
      <dgm:t>
        <a:bodyPr/>
        <a:lstStyle/>
        <a:p>
          <a:endParaRPr lang="en-US"/>
        </a:p>
      </dgm:t>
    </dgm:pt>
    <dgm:pt modelId="{DFA419AC-CDE9-4BE8-A769-B1F4FB077182}" type="sibTrans" cxnId="{8F50704C-E90E-47BD-9198-D9B1A4A5FEE0}">
      <dgm:prSet/>
      <dgm:spPr/>
      <dgm:t>
        <a:bodyPr/>
        <a:lstStyle/>
        <a:p>
          <a:endParaRPr lang="en-US"/>
        </a:p>
      </dgm:t>
    </dgm:pt>
    <dgm:pt modelId="{6F4D42AC-71A9-4C46-8DF1-0CAA3EE09FED}">
      <dgm:prSet/>
      <dgm:spPr/>
      <dgm:t>
        <a:bodyPr/>
        <a:lstStyle/>
        <a:p>
          <a:pPr rtl="0"/>
          <a:r>
            <a:rPr lang="en-US"/>
            <a:t>Threats</a:t>
          </a:r>
        </a:p>
      </dgm:t>
    </dgm:pt>
    <dgm:pt modelId="{745A7D0C-FA8F-4F56-A4E1-1E7172D9636A}" type="parTrans" cxnId="{2B76F35D-E9E2-43E4-966D-9EFF83D959E6}">
      <dgm:prSet/>
      <dgm:spPr/>
      <dgm:t>
        <a:bodyPr/>
        <a:lstStyle/>
        <a:p>
          <a:endParaRPr lang="en-US"/>
        </a:p>
      </dgm:t>
    </dgm:pt>
    <dgm:pt modelId="{9B89F755-39A9-45FB-919E-A008E5E4FF39}" type="sibTrans" cxnId="{2B76F35D-E9E2-43E4-966D-9EFF83D959E6}">
      <dgm:prSet/>
      <dgm:spPr/>
      <dgm:t>
        <a:bodyPr/>
        <a:lstStyle/>
        <a:p>
          <a:endParaRPr lang="en-US"/>
        </a:p>
      </dgm:t>
    </dgm:pt>
    <dgm:pt modelId="{32A670CD-425F-40A1-9AB7-821B7EF13B42}">
      <dgm:prSet/>
      <dgm:spPr/>
      <dgm:t>
        <a:bodyPr/>
        <a:lstStyle/>
        <a:p>
          <a:pPr rtl="0"/>
          <a:r>
            <a:rPr lang="en-US"/>
            <a:t>Price pressure</a:t>
          </a:r>
        </a:p>
      </dgm:t>
    </dgm:pt>
    <dgm:pt modelId="{19A4B799-5637-458A-85FE-AA5BC0B067E1}" type="parTrans" cxnId="{26FC5A2E-A68C-47E5-8A8A-496AB1A86C2E}">
      <dgm:prSet/>
      <dgm:spPr/>
      <dgm:t>
        <a:bodyPr/>
        <a:lstStyle/>
        <a:p>
          <a:endParaRPr lang="en-US"/>
        </a:p>
      </dgm:t>
    </dgm:pt>
    <dgm:pt modelId="{247F8FCD-1010-44F8-A3AC-9C091339F2B4}" type="sibTrans" cxnId="{26FC5A2E-A68C-47E5-8A8A-496AB1A86C2E}">
      <dgm:prSet/>
      <dgm:spPr/>
      <dgm:t>
        <a:bodyPr/>
        <a:lstStyle/>
        <a:p>
          <a:endParaRPr lang="en-US"/>
        </a:p>
      </dgm:t>
    </dgm:pt>
    <dgm:pt modelId="{9D3145D5-DA95-4923-AF0C-16F2A7764A69}">
      <dgm:prSet/>
      <dgm:spPr/>
      <dgm:t>
        <a:bodyPr/>
        <a:lstStyle/>
        <a:p>
          <a:pPr rtl="0"/>
          <a:r>
            <a:rPr lang="en-US"/>
            <a:t>New Entrants</a:t>
          </a:r>
        </a:p>
      </dgm:t>
    </dgm:pt>
    <dgm:pt modelId="{3ABC55D1-9FEF-49F6-A8D2-AE5A08055C8F}" type="parTrans" cxnId="{86D9ADE2-1B08-4F29-8AED-E83342A19C4E}">
      <dgm:prSet/>
      <dgm:spPr/>
      <dgm:t>
        <a:bodyPr/>
        <a:lstStyle/>
        <a:p>
          <a:endParaRPr lang="en-US"/>
        </a:p>
      </dgm:t>
    </dgm:pt>
    <dgm:pt modelId="{1365C99E-60FC-4E05-B18E-6B6DEC14A16F}" type="sibTrans" cxnId="{86D9ADE2-1B08-4F29-8AED-E83342A19C4E}">
      <dgm:prSet/>
      <dgm:spPr/>
      <dgm:t>
        <a:bodyPr/>
        <a:lstStyle/>
        <a:p>
          <a:endParaRPr lang="en-US"/>
        </a:p>
      </dgm:t>
    </dgm:pt>
    <dgm:pt modelId="{F214377E-5CEB-45F5-90AC-92A269853CF5}">
      <dgm:prSet/>
      <dgm:spPr/>
      <dgm:t>
        <a:bodyPr/>
        <a:lstStyle/>
        <a:p>
          <a:pPr rtl="0"/>
          <a:r>
            <a:rPr lang="en-US"/>
            <a:t>Online Offerings</a:t>
          </a:r>
        </a:p>
      </dgm:t>
    </dgm:pt>
    <dgm:pt modelId="{BEF97E1F-A37B-49CC-A125-EFFDDED9CDCE}" type="parTrans" cxnId="{5A67A628-EC58-4C46-A3B4-F1EB91EB47DB}">
      <dgm:prSet/>
      <dgm:spPr/>
      <dgm:t>
        <a:bodyPr/>
        <a:lstStyle/>
        <a:p>
          <a:endParaRPr lang="en-US"/>
        </a:p>
      </dgm:t>
    </dgm:pt>
    <dgm:pt modelId="{B7BE12A2-A980-42C1-987B-9E7608E07FF5}" type="sibTrans" cxnId="{5A67A628-EC58-4C46-A3B4-F1EB91EB47DB}">
      <dgm:prSet/>
      <dgm:spPr/>
      <dgm:t>
        <a:bodyPr/>
        <a:lstStyle/>
        <a:p>
          <a:endParaRPr lang="en-US"/>
        </a:p>
      </dgm:t>
    </dgm:pt>
    <dgm:pt modelId="{6411B927-51A3-4FCB-89AE-70AB64933CE8}" type="pres">
      <dgm:prSet presAssocID="{25C15E46-F897-4DE4-A5EB-EDBC7FE63BAA}" presName="matrix" presStyleCnt="0">
        <dgm:presLayoutVars>
          <dgm:chMax val="1"/>
          <dgm:dir/>
          <dgm:resizeHandles val="exact"/>
        </dgm:presLayoutVars>
      </dgm:prSet>
      <dgm:spPr/>
    </dgm:pt>
    <dgm:pt modelId="{50912B9E-C684-4BFD-9775-0B3F3F7F361B}" type="pres">
      <dgm:prSet presAssocID="{25C15E46-F897-4DE4-A5EB-EDBC7FE63BAA}" presName="diamond" presStyleLbl="bgShp" presStyleIdx="0" presStyleCnt="1"/>
      <dgm:spPr/>
    </dgm:pt>
    <dgm:pt modelId="{A881FC3B-3E34-4CCD-AB6A-77F48952553D}" type="pres">
      <dgm:prSet presAssocID="{25C15E46-F897-4DE4-A5EB-EDBC7FE63BA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AC2AC92-0F62-42FE-8405-5447665CA57F}" type="pres">
      <dgm:prSet presAssocID="{25C15E46-F897-4DE4-A5EB-EDBC7FE63BA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6317E5-9B19-4A82-9194-3847FE294BA7}" type="pres">
      <dgm:prSet presAssocID="{25C15E46-F897-4DE4-A5EB-EDBC7FE63BA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9F0FDB-0CBC-404D-AED2-B90297B0CF5C}" type="pres">
      <dgm:prSet presAssocID="{25C15E46-F897-4DE4-A5EB-EDBC7FE63BA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C73603-055B-407A-9144-A65FCFB57BAC}" type="presOf" srcId="{5285CD4A-6CB0-46D5-A4CC-FC757296FB84}" destId="{A881FC3B-3E34-4CCD-AB6A-77F48952553D}" srcOrd="0" destOrd="2" presId="urn:microsoft.com/office/officeart/2005/8/layout/matrix3"/>
    <dgm:cxn modelId="{EF49B20C-9F42-4FD9-B273-0BFD7B7B7EAF}" srcId="{4EFC9BE3-5EA2-4A55-AD59-9AFAE20C75FD}" destId="{716287ED-E4B7-47D2-96F5-46A3992FA68F}" srcOrd="0" destOrd="0" parTransId="{CC8AFA6B-0F0E-4EE5-AA96-7C489E83D627}" sibTransId="{EE3E2D30-BAB8-46A2-A547-AC0828728DE1}"/>
    <dgm:cxn modelId="{124EE00D-7B7D-4A42-BD5C-D699FDB55BC2}" type="presOf" srcId="{4EFC9BE3-5EA2-4A55-AD59-9AFAE20C75FD}" destId="{A881FC3B-3E34-4CCD-AB6A-77F48952553D}" srcOrd="0" destOrd="0" presId="urn:microsoft.com/office/officeart/2005/8/layout/matrix3"/>
    <dgm:cxn modelId="{428E9110-B19F-4186-8DD4-032EBAED668C}" srcId="{25C15E46-F897-4DE4-A5EB-EDBC7FE63BAA}" destId="{6CE4BCFE-279D-41C6-8AD0-6F2FC4AA6E72}" srcOrd="2" destOrd="0" parTransId="{91D6860C-8EF1-4A55-8D5A-59C122AC0F02}" sibTransId="{2DD54CF2-DA83-4D39-AAE8-7CF02F96D196}"/>
    <dgm:cxn modelId="{0C363916-3709-4376-8E7F-20BA489F5C9B}" type="presOf" srcId="{F214377E-5CEB-45F5-90AC-92A269853CF5}" destId="{3D9F0FDB-0CBC-404D-AED2-B90297B0CF5C}" srcOrd="0" destOrd="3" presId="urn:microsoft.com/office/officeart/2005/8/layout/matrix3"/>
    <dgm:cxn modelId="{5A67A628-EC58-4C46-A3B4-F1EB91EB47DB}" srcId="{6F4D42AC-71A9-4C46-8DF1-0CAA3EE09FED}" destId="{F214377E-5CEB-45F5-90AC-92A269853CF5}" srcOrd="2" destOrd="0" parTransId="{BEF97E1F-A37B-49CC-A125-EFFDDED9CDCE}" sibTransId="{B7BE12A2-A980-42C1-987B-9E7608E07FF5}"/>
    <dgm:cxn modelId="{AEBE1D29-7F2F-4E39-99A5-DF5A18F341AB}" type="presOf" srcId="{808C27C9-A434-4BAA-B0A4-B69034B22C15}" destId="{9F6317E5-9B19-4A82-9194-3847FE294BA7}" srcOrd="0" destOrd="2" presId="urn:microsoft.com/office/officeart/2005/8/layout/matrix3"/>
    <dgm:cxn modelId="{26FC5A2E-A68C-47E5-8A8A-496AB1A86C2E}" srcId="{6F4D42AC-71A9-4C46-8DF1-0CAA3EE09FED}" destId="{32A670CD-425F-40A1-9AB7-821B7EF13B42}" srcOrd="0" destOrd="0" parTransId="{19A4B799-5637-458A-85FE-AA5BC0B067E1}" sibTransId="{247F8FCD-1010-44F8-A3AC-9C091339F2B4}"/>
    <dgm:cxn modelId="{2B76F35D-E9E2-43E4-966D-9EFF83D959E6}" srcId="{25C15E46-F897-4DE4-A5EB-EDBC7FE63BAA}" destId="{6F4D42AC-71A9-4C46-8DF1-0CAA3EE09FED}" srcOrd="3" destOrd="0" parTransId="{745A7D0C-FA8F-4F56-A4E1-1E7172D9636A}" sibTransId="{9B89F755-39A9-45FB-919E-A008E5E4FF39}"/>
    <dgm:cxn modelId="{B93F7444-D0C6-47CB-91D8-8B653FC7CCE5}" srcId="{4EFC9BE3-5EA2-4A55-AD59-9AFAE20C75FD}" destId="{5285CD4A-6CB0-46D5-A4CC-FC757296FB84}" srcOrd="1" destOrd="0" parTransId="{D6E1E0D4-0720-4E2C-A4A0-8FBAB77B3208}" sibTransId="{85AB3564-5EA7-4F1A-90A2-4D620AB4FFBE}"/>
    <dgm:cxn modelId="{2B10316B-6567-4C3E-BC53-2D90B00CA034}" type="presOf" srcId="{25C15E46-F897-4DE4-A5EB-EDBC7FE63BAA}" destId="{6411B927-51A3-4FCB-89AE-70AB64933CE8}" srcOrd="0" destOrd="0" presId="urn:microsoft.com/office/officeart/2005/8/layout/matrix3"/>
    <dgm:cxn modelId="{8F50704C-E90E-47BD-9198-D9B1A4A5FEE0}" srcId="{6CE4BCFE-279D-41C6-8AD0-6F2FC4AA6E72}" destId="{808C27C9-A434-4BAA-B0A4-B69034B22C15}" srcOrd="1" destOrd="0" parTransId="{6B917A69-B44F-45B7-A4C6-DAD58A584DF1}" sibTransId="{DFA419AC-CDE9-4BE8-A769-B1F4FB077182}"/>
    <dgm:cxn modelId="{23ACC34D-E3B2-4DF6-8663-23D30415B8B3}" type="presOf" srcId="{958EA904-BAAF-4ECE-8DCF-9BBD0CB20272}" destId="{9F6317E5-9B19-4A82-9194-3847FE294BA7}" srcOrd="0" destOrd="1" presId="urn:microsoft.com/office/officeart/2005/8/layout/matrix3"/>
    <dgm:cxn modelId="{CE05136F-E543-46F3-ADF8-BC8E595AB1E9}" type="presOf" srcId="{6CE4BCFE-279D-41C6-8AD0-6F2FC4AA6E72}" destId="{9F6317E5-9B19-4A82-9194-3847FE294BA7}" srcOrd="0" destOrd="0" presId="urn:microsoft.com/office/officeart/2005/8/layout/matrix3"/>
    <dgm:cxn modelId="{96FB9957-D8CF-4EB4-B8E8-26794EFBE445}" type="presOf" srcId="{32A670CD-425F-40A1-9AB7-821B7EF13B42}" destId="{3D9F0FDB-0CBC-404D-AED2-B90297B0CF5C}" srcOrd="0" destOrd="1" presId="urn:microsoft.com/office/officeart/2005/8/layout/matrix3"/>
    <dgm:cxn modelId="{FC71D685-E9B9-4898-9459-BFAD988C6F2A}" type="presOf" srcId="{6F4D42AC-71A9-4C46-8DF1-0CAA3EE09FED}" destId="{3D9F0FDB-0CBC-404D-AED2-B90297B0CF5C}" srcOrd="0" destOrd="0" presId="urn:microsoft.com/office/officeart/2005/8/layout/matrix3"/>
    <dgm:cxn modelId="{DB9806A0-789E-4813-AFA4-40B165539BF9}" type="presOf" srcId="{23B2326D-7A2C-46CC-8914-3A07C6EFFE0C}" destId="{FAC2AC92-0F62-42FE-8405-5447665CA57F}" srcOrd="0" destOrd="1" presId="urn:microsoft.com/office/officeart/2005/8/layout/matrix3"/>
    <dgm:cxn modelId="{2CF82CB1-B7E3-412B-B074-5730E7724CF8}" srcId="{25C15E46-F897-4DE4-A5EB-EDBC7FE63BAA}" destId="{4EFC9BE3-5EA2-4A55-AD59-9AFAE20C75FD}" srcOrd="0" destOrd="0" parTransId="{36A4D877-92C1-4F56-BC2F-543B8610D1BF}" sibTransId="{D505FFA0-9197-46D8-B21F-DADDCF478093}"/>
    <dgm:cxn modelId="{113517B3-F8E5-4E76-87F8-AE28F7D536FF}" type="presOf" srcId="{9D3145D5-DA95-4923-AF0C-16F2A7764A69}" destId="{3D9F0FDB-0CBC-404D-AED2-B90297B0CF5C}" srcOrd="0" destOrd="2" presId="urn:microsoft.com/office/officeart/2005/8/layout/matrix3"/>
    <dgm:cxn modelId="{B03CE6B3-E712-43B2-BE5D-E98E653061D1}" srcId="{25C15E46-F897-4DE4-A5EB-EDBC7FE63BAA}" destId="{33A795F2-BEE1-41B4-90F9-BA65C6A23F56}" srcOrd="1" destOrd="0" parTransId="{357B62BD-44F3-4224-A924-A2685E2C2881}" sibTransId="{184EF9AD-78CA-4514-9DD0-1C4EB4B96277}"/>
    <dgm:cxn modelId="{A8A6B6B6-9C8D-461D-9EDD-D75C76F014B6}" type="presOf" srcId="{A2DF0980-7D65-4104-8A7D-58423839628B}" destId="{FAC2AC92-0F62-42FE-8405-5447665CA57F}" srcOrd="0" destOrd="2" presId="urn:microsoft.com/office/officeart/2005/8/layout/matrix3"/>
    <dgm:cxn modelId="{21871FC3-70A2-46A3-90D5-ED6D76BC3786}" type="presOf" srcId="{33A795F2-BEE1-41B4-90F9-BA65C6A23F56}" destId="{FAC2AC92-0F62-42FE-8405-5447665CA57F}" srcOrd="0" destOrd="0" presId="urn:microsoft.com/office/officeart/2005/8/layout/matrix3"/>
    <dgm:cxn modelId="{75BB95D3-F3E0-4386-AA12-6AE946B16A1B}" srcId="{33A795F2-BEE1-41B4-90F9-BA65C6A23F56}" destId="{23B2326D-7A2C-46CC-8914-3A07C6EFFE0C}" srcOrd="0" destOrd="0" parTransId="{16B7D51D-EE56-4F79-92EA-4A7143D1B7E1}" sibTransId="{6E80CE05-5990-4241-80B8-3BDB8F911C54}"/>
    <dgm:cxn modelId="{0FA376D4-6341-43FA-A78E-8DABF8A8BC2C}" srcId="{33A795F2-BEE1-41B4-90F9-BA65C6A23F56}" destId="{A2DF0980-7D65-4104-8A7D-58423839628B}" srcOrd="1" destOrd="0" parTransId="{CD164233-523C-40A8-A05B-C35F83FE5089}" sibTransId="{4A9019E9-0D7C-420E-BFDD-91B7CA376802}"/>
    <dgm:cxn modelId="{86D9ADE2-1B08-4F29-8AED-E83342A19C4E}" srcId="{6F4D42AC-71A9-4C46-8DF1-0CAA3EE09FED}" destId="{9D3145D5-DA95-4923-AF0C-16F2A7764A69}" srcOrd="1" destOrd="0" parTransId="{3ABC55D1-9FEF-49F6-A8D2-AE5A08055C8F}" sibTransId="{1365C99E-60FC-4E05-B18E-6B6DEC14A16F}"/>
    <dgm:cxn modelId="{27A75AEC-0993-46FD-BA8B-725A2CC8474E}" type="presOf" srcId="{716287ED-E4B7-47D2-96F5-46A3992FA68F}" destId="{A881FC3B-3E34-4CCD-AB6A-77F48952553D}" srcOrd="0" destOrd="1" presId="urn:microsoft.com/office/officeart/2005/8/layout/matrix3"/>
    <dgm:cxn modelId="{57DB06FF-9AC7-44D5-A4C8-030A1C6CDFD6}" srcId="{6CE4BCFE-279D-41C6-8AD0-6F2FC4AA6E72}" destId="{958EA904-BAAF-4ECE-8DCF-9BBD0CB20272}" srcOrd="0" destOrd="0" parTransId="{2CD235DA-5E67-4FC4-8EB5-DF94E4F1FF62}" sibTransId="{64893E5A-BD35-481B-8B01-63A913C429CF}"/>
    <dgm:cxn modelId="{ADC8BCFA-9079-496A-9608-DAF592EBCDF0}" type="presParOf" srcId="{6411B927-51A3-4FCB-89AE-70AB64933CE8}" destId="{50912B9E-C684-4BFD-9775-0B3F3F7F361B}" srcOrd="0" destOrd="0" presId="urn:microsoft.com/office/officeart/2005/8/layout/matrix3"/>
    <dgm:cxn modelId="{F2314DD5-F5D5-4D1F-BC99-F4AD6629CB4E}" type="presParOf" srcId="{6411B927-51A3-4FCB-89AE-70AB64933CE8}" destId="{A881FC3B-3E34-4CCD-AB6A-77F48952553D}" srcOrd="1" destOrd="0" presId="urn:microsoft.com/office/officeart/2005/8/layout/matrix3"/>
    <dgm:cxn modelId="{68BEC782-0420-41A2-8472-378D03A79B8D}" type="presParOf" srcId="{6411B927-51A3-4FCB-89AE-70AB64933CE8}" destId="{FAC2AC92-0F62-42FE-8405-5447665CA57F}" srcOrd="2" destOrd="0" presId="urn:microsoft.com/office/officeart/2005/8/layout/matrix3"/>
    <dgm:cxn modelId="{1D5C14EE-C023-49BC-AA51-E095C6140CF3}" type="presParOf" srcId="{6411B927-51A3-4FCB-89AE-70AB64933CE8}" destId="{9F6317E5-9B19-4A82-9194-3847FE294BA7}" srcOrd="3" destOrd="0" presId="urn:microsoft.com/office/officeart/2005/8/layout/matrix3"/>
    <dgm:cxn modelId="{F55EBE6C-858E-4682-9999-08BFE9E0D103}" type="presParOf" srcId="{6411B927-51A3-4FCB-89AE-70AB64933CE8}" destId="{3D9F0FDB-0CBC-404D-AED2-B90297B0CF5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9E82C-8965-4D71-BFBA-96A31730CA06}">
      <dsp:nvSpPr>
        <dsp:cNvPr id="0" name=""/>
        <dsp:cNvSpPr/>
      </dsp:nvSpPr>
      <dsp:spPr>
        <a:xfrm>
          <a:off x="1731886" y="3068"/>
          <a:ext cx="3342461" cy="20054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Masks</a:t>
          </a:r>
        </a:p>
      </dsp:txBody>
      <dsp:txXfrm>
        <a:off x="1731886" y="3068"/>
        <a:ext cx="3342461" cy="2005477"/>
      </dsp:txXfrm>
    </dsp:sp>
    <dsp:sp modelId="{14778E73-6F5A-4208-B0F1-5CDD40EDA22F}">
      <dsp:nvSpPr>
        <dsp:cNvPr id="0" name=""/>
        <dsp:cNvSpPr/>
      </dsp:nvSpPr>
      <dsp:spPr>
        <a:xfrm>
          <a:off x="5408594" y="3068"/>
          <a:ext cx="3342461" cy="20054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Sanitizer</a:t>
          </a:r>
        </a:p>
      </dsp:txBody>
      <dsp:txXfrm>
        <a:off x="5408594" y="3068"/>
        <a:ext cx="3342461" cy="2005477"/>
      </dsp:txXfrm>
    </dsp:sp>
    <dsp:sp modelId="{DDF2FE39-5F21-4A38-B2FF-E26A6181B032}">
      <dsp:nvSpPr>
        <dsp:cNvPr id="0" name=""/>
        <dsp:cNvSpPr/>
      </dsp:nvSpPr>
      <dsp:spPr>
        <a:xfrm>
          <a:off x="1731886" y="2342792"/>
          <a:ext cx="3342461" cy="200547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Gloves</a:t>
          </a:r>
        </a:p>
      </dsp:txBody>
      <dsp:txXfrm>
        <a:off x="1731886" y="2342792"/>
        <a:ext cx="3342461" cy="2005477"/>
      </dsp:txXfrm>
    </dsp:sp>
    <dsp:sp modelId="{BD2618CC-CE36-463A-B03F-516F624C3197}">
      <dsp:nvSpPr>
        <dsp:cNvPr id="0" name=""/>
        <dsp:cNvSpPr/>
      </dsp:nvSpPr>
      <dsp:spPr>
        <a:xfrm>
          <a:off x="5408594" y="2342792"/>
          <a:ext cx="3342461" cy="200547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Tissues</a:t>
          </a:r>
        </a:p>
      </dsp:txBody>
      <dsp:txXfrm>
        <a:off x="5408594" y="2342792"/>
        <a:ext cx="3342461" cy="2005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0AE09-F1DA-4FA4-8631-6C2A529E2D8C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Recycle</a:t>
          </a:r>
        </a:p>
      </dsp:txBody>
      <dsp:txXfrm>
        <a:off x="5521380" y="2518706"/>
        <a:ext cx="1430941" cy="1230172"/>
      </dsp:txXfrm>
    </dsp:sp>
    <dsp:sp modelId="{1EEC9BAD-556F-465B-BEAF-3BA9A7ADFFCB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5">
                <a:hueOff val="-3799019"/>
                <a:satOff val="22462"/>
                <a:lumOff val="-3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99019"/>
                <a:satOff val="22462"/>
                <a:lumOff val="-3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99019"/>
                <a:satOff val="22462"/>
                <a:lumOff val="-3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Reduce</a:t>
          </a:r>
        </a:p>
      </dsp:txBody>
      <dsp:txXfrm>
        <a:off x="4085989" y="1833261"/>
        <a:ext cx="864165" cy="858869"/>
      </dsp:txXfrm>
    </dsp:sp>
    <dsp:sp modelId="{669DA3BD-3204-407F-9544-EB61D41A7252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5">
                <a:hueOff val="-7598037"/>
                <a:satOff val="44924"/>
                <a:lumOff val="-7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98037"/>
                <a:satOff val="44924"/>
                <a:lumOff val="-7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98037"/>
                <a:satOff val="44924"/>
                <a:lumOff val="-7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Reuse</a:t>
          </a:r>
        </a:p>
      </dsp:txBody>
      <dsp:txXfrm rot="-20700000">
        <a:off x="4996719" y="565673"/>
        <a:ext cx="957294" cy="957294"/>
      </dsp:txXfrm>
    </dsp:sp>
    <dsp:sp modelId="{21074E3A-7A93-495F-BCC3-2D9553A1C799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A5CFC-0AD0-48CD-8219-432586D36CA9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799019"/>
            <a:satOff val="22462"/>
            <a:lumOff val="-39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1441E-2526-45EC-96F2-DD9BB520C1E0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7598037"/>
            <a:satOff val="44924"/>
            <a:lumOff val="-78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BBDAB-8268-4925-9D69-829AB791F83D}">
      <dsp:nvSpPr>
        <dsp:cNvPr id="0" name=""/>
        <dsp:cNvSpPr/>
      </dsp:nvSpPr>
      <dsp:spPr>
        <a:xfrm>
          <a:off x="3020801" y="583307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CEO</a:t>
          </a:r>
        </a:p>
      </dsp:txBody>
      <dsp:txXfrm>
        <a:off x="3046694" y="609200"/>
        <a:ext cx="1274272" cy="832253"/>
      </dsp:txXfrm>
    </dsp:sp>
    <dsp:sp modelId="{EEE1419E-D5B0-46F1-85A2-E33598D0775E}">
      <dsp:nvSpPr>
        <dsp:cNvPr id="0" name=""/>
        <dsp:cNvSpPr/>
      </dsp:nvSpPr>
      <dsp:spPr>
        <a:xfrm>
          <a:off x="1528985" y="1467346"/>
          <a:ext cx="2154845" cy="353615"/>
        </a:xfrm>
        <a:custGeom>
          <a:avLst/>
          <a:gdLst/>
          <a:ahLst/>
          <a:cxnLst/>
          <a:rect l="0" t="0" r="0" b="0"/>
          <a:pathLst>
            <a:path>
              <a:moveTo>
                <a:pt x="2154845" y="0"/>
              </a:moveTo>
              <a:lnTo>
                <a:pt x="2154845" y="176807"/>
              </a:lnTo>
              <a:lnTo>
                <a:pt x="0" y="176807"/>
              </a:lnTo>
              <a:lnTo>
                <a:pt x="0" y="3536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C0C5-38F9-4343-9F98-DFDC77099F5B}">
      <dsp:nvSpPr>
        <dsp:cNvPr id="0" name=""/>
        <dsp:cNvSpPr/>
      </dsp:nvSpPr>
      <dsp:spPr>
        <a:xfrm>
          <a:off x="865956" y="1820961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VP Finance</a:t>
          </a:r>
        </a:p>
      </dsp:txBody>
      <dsp:txXfrm>
        <a:off x="891849" y="1846854"/>
        <a:ext cx="1274272" cy="832253"/>
      </dsp:txXfrm>
    </dsp:sp>
    <dsp:sp modelId="{173F9B7C-37C5-43AA-BE13-CA4E70CA6257}">
      <dsp:nvSpPr>
        <dsp:cNvPr id="0" name=""/>
        <dsp:cNvSpPr/>
      </dsp:nvSpPr>
      <dsp:spPr>
        <a:xfrm>
          <a:off x="667047" y="2705001"/>
          <a:ext cx="861938" cy="353615"/>
        </a:xfrm>
        <a:custGeom>
          <a:avLst/>
          <a:gdLst/>
          <a:ahLst/>
          <a:cxnLst/>
          <a:rect l="0" t="0" r="0" b="0"/>
          <a:pathLst>
            <a:path>
              <a:moveTo>
                <a:pt x="861938" y="0"/>
              </a:moveTo>
              <a:lnTo>
                <a:pt x="861938" y="176807"/>
              </a:lnTo>
              <a:lnTo>
                <a:pt x="0" y="176807"/>
              </a:lnTo>
              <a:lnTo>
                <a:pt x="0" y="3536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F3035-1A61-4110-9C2C-7E26F8F61B3E}">
      <dsp:nvSpPr>
        <dsp:cNvPr id="0" name=""/>
        <dsp:cNvSpPr/>
      </dsp:nvSpPr>
      <dsp:spPr>
        <a:xfrm>
          <a:off x="4018" y="3058616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GM1</a:t>
          </a:r>
          <a:endParaRPr lang="en-US" sz="1800" kern="1200" dirty="0"/>
        </a:p>
      </dsp:txBody>
      <dsp:txXfrm>
        <a:off x="29911" y="3084509"/>
        <a:ext cx="1274272" cy="832253"/>
      </dsp:txXfrm>
    </dsp:sp>
    <dsp:sp modelId="{16A6AEF3-F19D-4D9F-A121-FF44B1F3C184}">
      <dsp:nvSpPr>
        <dsp:cNvPr id="0" name=""/>
        <dsp:cNvSpPr/>
      </dsp:nvSpPr>
      <dsp:spPr>
        <a:xfrm>
          <a:off x="1528985" y="2705001"/>
          <a:ext cx="861938" cy="35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07"/>
              </a:lnTo>
              <a:lnTo>
                <a:pt x="861938" y="176807"/>
              </a:lnTo>
              <a:lnTo>
                <a:pt x="861938" y="3536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B4AC5-DD06-4A13-A717-2D9E9FF4486D}">
      <dsp:nvSpPr>
        <dsp:cNvPr id="0" name=""/>
        <dsp:cNvSpPr/>
      </dsp:nvSpPr>
      <dsp:spPr>
        <a:xfrm>
          <a:off x="1727894" y="3058616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GM2</a:t>
          </a:r>
          <a:endParaRPr lang="en-US" sz="1800" kern="1200" dirty="0"/>
        </a:p>
      </dsp:txBody>
      <dsp:txXfrm>
        <a:off x="1753787" y="3084509"/>
        <a:ext cx="1274272" cy="832253"/>
      </dsp:txXfrm>
    </dsp:sp>
    <dsp:sp modelId="{D51CF2DD-86D6-45EB-AF33-62D289BE3B2B}">
      <dsp:nvSpPr>
        <dsp:cNvPr id="0" name=""/>
        <dsp:cNvSpPr/>
      </dsp:nvSpPr>
      <dsp:spPr>
        <a:xfrm>
          <a:off x="3252861" y="1467346"/>
          <a:ext cx="430969" cy="353615"/>
        </a:xfrm>
        <a:custGeom>
          <a:avLst/>
          <a:gdLst/>
          <a:ahLst/>
          <a:cxnLst/>
          <a:rect l="0" t="0" r="0" b="0"/>
          <a:pathLst>
            <a:path>
              <a:moveTo>
                <a:pt x="430969" y="0"/>
              </a:moveTo>
              <a:lnTo>
                <a:pt x="430969" y="176807"/>
              </a:lnTo>
              <a:lnTo>
                <a:pt x="0" y="176807"/>
              </a:lnTo>
              <a:lnTo>
                <a:pt x="0" y="3536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9DC69-0660-4115-8367-2B31AF81A88C}">
      <dsp:nvSpPr>
        <dsp:cNvPr id="0" name=""/>
        <dsp:cNvSpPr/>
      </dsp:nvSpPr>
      <dsp:spPr>
        <a:xfrm>
          <a:off x="2589832" y="1820961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VP HR</a:t>
          </a:r>
        </a:p>
      </dsp:txBody>
      <dsp:txXfrm>
        <a:off x="2615725" y="1846854"/>
        <a:ext cx="1274272" cy="832253"/>
      </dsp:txXfrm>
    </dsp:sp>
    <dsp:sp modelId="{21870ABF-2DC7-4A64-98F3-E9C006C85384}">
      <dsp:nvSpPr>
        <dsp:cNvPr id="0" name=""/>
        <dsp:cNvSpPr/>
      </dsp:nvSpPr>
      <dsp:spPr>
        <a:xfrm>
          <a:off x="3683830" y="1467346"/>
          <a:ext cx="2154845" cy="35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07"/>
              </a:lnTo>
              <a:lnTo>
                <a:pt x="2154845" y="176807"/>
              </a:lnTo>
              <a:lnTo>
                <a:pt x="2154845" y="3536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14930-FF90-4410-BC58-AE4B7385AD1D}">
      <dsp:nvSpPr>
        <dsp:cNvPr id="0" name=""/>
        <dsp:cNvSpPr/>
      </dsp:nvSpPr>
      <dsp:spPr>
        <a:xfrm>
          <a:off x="5175646" y="1820961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VP IT</a:t>
          </a:r>
        </a:p>
      </dsp:txBody>
      <dsp:txXfrm>
        <a:off x="5201539" y="1846854"/>
        <a:ext cx="1274272" cy="832253"/>
      </dsp:txXfrm>
    </dsp:sp>
    <dsp:sp modelId="{177EB547-0AA2-4A26-9657-011C4227BA03}">
      <dsp:nvSpPr>
        <dsp:cNvPr id="0" name=""/>
        <dsp:cNvSpPr/>
      </dsp:nvSpPr>
      <dsp:spPr>
        <a:xfrm>
          <a:off x="4114800" y="2705001"/>
          <a:ext cx="1723876" cy="353615"/>
        </a:xfrm>
        <a:custGeom>
          <a:avLst/>
          <a:gdLst/>
          <a:ahLst/>
          <a:cxnLst/>
          <a:rect l="0" t="0" r="0" b="0"/>
          <a:pathLst>
            <a:path>
              <a:moveTo>
                <a:pt x="1723876" y="0"/>
              </a:moveTo>
              <a:lnTo>
                <a:pt x="1723876" y="176807"/>
              </a:lnTo>
              <a:lnTo>
                <a:pt x="0" y="176807"/>
              </a:lnTo>
              <a:lnTo>
                <a:pt x="0" y="3536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19BCC-040B-4564-8000-2FFA6D248C0D}">
      <dsp:nvSpPr>
        <dsp:cNvPr id="0" name=""/>
        <dsp:cNvSpPr/>
      </dsp:nvSpPr>
      <dsp:spPr>
        <a:xfrm>
          <a:off x="3451770" y="3058616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GM Networks</a:t>
          </a:r>
        </a:p>
      </dsp:txBody>
      <dsp:txXfrm>
        <a:off x="3477663" y="3084509"/>
        <a:ext cx="1274272" cy="832253"/>
      </dsp:txXfrm>
    </dsp:sp>
    <dsp:sp modelId="{3A49EDC3-704F-4C24-B2B5-7DBC8B03A109}">
      <dsp:nvSpPr>
        <dsp:cNvPr id="0" name=""/>
        <dsp:cNvSpPr/>
      </dsp:nvSpPr>
      <dsp:spPr>
        <a:xfrm>
          <a:off x="5792956" y="2705001"/>
          <a:ext cx="91440" cy="353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DC4BA-67D1-46D7-9E21-40BBF87B70D2}">
      <dsp:nvSpPr>
        <dsp:cNvPr id="0" name=""/>
        <dsp:cNvSpPr/>
      </dsp:nvSpPr>
      <dsp:spPr>
        <a:xfrm>
          <a:off x="5175646" y="3058616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GM Applications</a:t>
          </a:r>
        </a:p>
      </dsp:txBody>
      <dsp:txXfrm>
        <a:off x="5201539" y="3084509"/>
        <a:ext cx="1274272" cy="832253"/>
      </dsp:txXfrm>
    </dsp:sp>
    <dsp:sp modelId="{2583B34A-D009-49CA-8343-86830C2FEF4A}">
      <dsp:nvSpPr>
        <dsp:cNvPr id="0" name=""/>
        <dsp:cNvSpPr/>
      </dsp:nvSpPr>
      <dsp:spPr>
        <a:xfrm>
          <a:off x="5838676" y="2705001"/>
          <a:ext cx="1723876" cy="35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07"/>
              </a:lnTo>
              <a:lnTo>
                <a:pt x="1723876" y="176807"/>
              </a:lnTo>
              <a:lnTo>
                <a:pt x="1723876" y="3536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BC9CD-7419-4D1B-88C8-92D2C7DFAAF7}">
      <dsp:nvSpPr>
        <dsp:cNvPr id="0" name=""/>
        <dsp:cNvSpPr/>
      </dsp:nvSpPr>
      <dsp:spPr>
        <a:xfrm>
          <a:off x="6899523" y="3058616"/>
          <a:ext cx="1326058" cy="88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GM Security</a:t>
          </a:r>
          <a:endParaRPr lang="en-US" sz="1800" kern="1200" dirty="0"/>
        </a:p>
      </dsp:txBody>
      <dsp:txXfrm>
        <a:off x="6925416" y="3084509"/>
        <a:ext cx="1274272" cy="832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FEE0F-A25E-4888-BD53-0F85B78E98F8}">
      <dsp:nvSpPr>
        <dsp:cNvPr id="0" name=""/>
        <dsp:cNvSpPr/>
      </dsp:nvSpPr>
      <dsp:spPr>
        <a:xfrm>
          <a:off x="1486979" y="0"/>
          <a:ext cx="1744789" cy="9693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Pros</a:t>
          </a:r>
        </a:p>
      </dsp:txBody>
      <dsp:txXfrm>
        <a:off x="1515370" y="28391"/>
        <a:ext cx="1688007" cy="912545"/>
      </dsp:txXfrm>
    </dsp:sp>
    <dsp:sp modelId="{74574812-14A9-4D00-AEBA-42F5A3DAB08F}">
      <dsp:nvSpPr>
        <dsp:cNvPr id="0" name=""/>
        <dsp:cNvSpPr/>
      </dsp:nvSpPr>
      <dsp:spPr>
        <a:xfrm>
          <a:off x="4007231" y="0"/>
          <a:ext cx="1744789" cy="969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Cons</a:t>
          </a:r>
        </a:p>
      </dsp:txBody>
      <dsp:txXfrm>
        <a:off x="4035622" y="28391"/>
        <a:ext cx="1688007" cy="912545"/>
      </dsp:txXfrm>
    </dsp:sp>
    <dsp:sp modelId="{1DC9EB56-5840-47E1-9206-37A56D6A4AB1}">
      <dsp:nvSpPr>
        <dsp:cNvPr id="0" name=""/>
        <dsp:cNvSpPr/>
      </dsp:nvSpPr>
      <dsp:spPr>
        <a:xfrm>
          <a:off x="3256002" y="4119642"/>
          <a:ext cx="726995" cy="726995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3A5C83-6A7B-4B98-B19F-06C92F302B2E}">
      <dsp:nvSpPr>
        <dsp:cNvPr id="0" name=""/>
        <dsp:cNvSpPr/>
      </dsp:nvSpPr>
      <dsp:spPr>
        <a:xfrm rot="240000">
          <a:off x="1437846" y="3808116"/>
          <a:ext cx="4363306" cy="3051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F07BEC-7BC7-42CE-9B90-0BAF22048FCC}">
      <dsp:nvSpPr>
        <dsp:cNvPr id="0" name=""/>
        <dsp:cNvSpPr/>
      </dsp:nvSpPr>
      <dsp:spPr>
        <a:xfrm rot="240000">
          <a:off x="4057633" y="3045261"/>
          <a:ext cx="1740918" cy="8110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Inflexible</a:t>
          </a:r>
        </a:p>
      </dsp:txBody>
      <dsp:txXfrm>
        <a:off x="4097227" y="3084855"/>
        <a:ext cx="1661730" cy="731901"/>
      </dsp:txXfrm>
    </dsp:sp>
    <dsp:sp modelId="{2EF7BAF1-0352-4E40-A5A2-84BBF3BA6BD5}">
      <dsp:nvSpPr>
        <dsp:cNvPr id="0" name=""/>
        <dsp:cNvSpPr/>
      </dsp:nvSpPr>
      <dsp:spPr>
        <a:xfrm rot="240000">
          <a:off x="4120639" y="2172866"/>
          <a:ext cx="1740918" cy="8110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 support</a:t>
          </a:r>
        </a:p>
      </dsp:txBody>
      <dsp:txXfrm>
        <a:off x="4160233" y="2212460"/>
        <a:ext cx="1661730" cy="731901"/>
      </dsp:txXfrm>
    </dsp:sp>
    <dsp:sp modelId="{DE069575-173D-40E0-880F-DCD87A3637A2}">
      <dsp:nvSpPr>
        <dsp:cNvPr id="0" name=""/>
        <dsp:cNvSpPr/>
      </dsp:nvSpPr>
      <dsp:spPr>
        <a:xfrm rot="240000">
          <a:off x="4183645" y="1319858"/>
          <a:ext cx="1740918" cy="8110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 secure</a:t>
          </a:r>
        </a:p>
      </dsp:txBody>
      <dsp:txXfrm>
        <a:off x="4223239" y="1359452"/>
        <a:ext cx="1661730" cy="731901"/>
      </dsp:txXfrm>
    </dsp:sp>
    <dsp:sp modelId="{63F62C9F-4247-4CB3-BC7F-619AF8D6CE58}">
      <dsp:nvSpPr>
        <dsp:cNvPr id="0" name=""/>
        <dsp:cNvSpPr/>
      </dsp:nvSpPr>
      <dsp:spPr>
        <a:xfrm rot="240000">
          <a:off x="1561614" y="2870782"/>
          <a:ext cx="1740918" cy="8110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Easy to use</a:t>
          </a:r>
        </a:p>
      </dsp:txBody>
      <dsp:txXfrm>
        <a:off x="1601208" y="2910376"/>
        <a:ext cx="1661730" cy="731901"/>
      </dsp:txXfrm>
    </dsp:sp>
    <dsp:sp modelId="{07F765C2-F1A2-4CE0-872E-8508E8BAE795}">
      <dsp:nvSpPr>
        <dsp:cNvPr id="0" name=""/>
        <dsp:cNvSpPr/>
      </dsp:nvSpPr>
      <dsp:spPr>
        <a:xfrm rot="240000">
          <a:off x="1624620" y="1998387"/>
          <a:ext cx="1740918" cy="81108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Fast</a:t>
          </a:r>
        </a:p>
      </dsp:txBody>
      <dsp:txXfrm>
        <a:off x="1664214" y="2037981"/>
        <a:ext cx="1661730" cy="731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D75E-D42F-4BE1-BF1A-EEBCB0B79956}">
      <dsp:nvSpPr>
        <dsp:cNvPr id="0" name=""/>
        <dsp:cNvSpPr/>
      </dsp:nvSpPr>
      <dsp:spPr>
        <a:xfrm>
          <a:off x="0" y="0"/>
          <a:ext cx="8229600" cy="4525962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3512649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Global</a:t>
          </a:r>
        </a:p>
      </dsp:txBody>
      <dsp:txXfrm>
        <a:off x="112677" y="112677"/>
        <a:ext cx="8004246" cy="4300608"/>
      </dsp:txXfrm>
    </dsp:sp>
    <dsp:sp modelId="{13F9F5D9-79BA-43AD-9137-9D732E6D4DA8}">
      <dsp:nvSpPr>
        <dsp:cNvPr id="0" name=""/>
        <dsp:cNvSpPr/>
      </dsp:nvSpPr>
      <dsp:spPr>
        <a:xfrm>
          <a:off x="205740" y="1131490"/>
          <a:ext cx="1234440" cy="15531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Strategy</a:t>
          </a:r>
        </a:p>
      </dsp:txBody>
      <dsp:txXfrm>
        <a:off x="243703" y="1169453"/>
        <a:ext cx="1158514" cy="1477221"/>
      </dsp:txXfrm>
    </dsp:sp>
    <dsp:sp modelId="{F584D446-9CF4-4AB6-B4B5-F5817C10A1C7}">
      <dsp:nvSpPr>
        <dsp:cNvPr id="0" name=""/>
        <dsp:cNvSpPr/>
      </dsp:nvSpPr>
      <dsp:spPr>
        <a:xfrm>
          <a:off x="205740" y="2745154"/>
          <a:ext cx="1234440" cy="15531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Policy</a:t>
          </a:r>
        </a:p>
      </dsp:txBody>
      <dsp:txXfrm>
        <a:off x="243703" y="2783117"/>
        <a:ext cx="1158514" cy="1477221"/>
      </dsp:txXfrm>
    </dsp:sp>
    <dsp:sp modelId="{DF389940-FF0E-4569-90CA-FC7A5EF16B63}">
      <dsp:nvSpPr>
        <dsp:cNvPr id="0" name=""/>
        <dsp:cNvSpPr/>
      </dsp:nvSpPr>
      <dsp:spPr>
        <a:xfrm>
          <a:off x="1645920" y="1131490"/>
          <a:ext cx="6377940" cy="3168173"/>
        </a:xfrm>
        <a:prstGeom prst="roundRect">
          <a:avLst>
            <a:gd name="adj" fmla="val 10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201179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National</a:t>
          </a:r>
        </a:p>
      </dsp:txBody>
      <dsp:txXfrm>
        <a:off x="1743352" y="1228922"/>
        <a:ext cx="6183076" cy="2973309"/>
      </dsp:txXfrm>
    </dsp:sp>
    <dsp:sp modelId="{A9E9D4D7-30FA-423A-9257-F5CA412E56EA}">
      <dsp:nvSpPr>
        <dsp:cNvPr id="0" name=""/>
        <dsp:cNvSpPr/>
      </dsp:nvSpPr>
      <dsp:spPr>
        <a:xfrm>
          <a:off x="1805368" y="2240351"/>
          <a:ext cx="1275588" cy="8806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Implementation</a:t>
          </a:r>
        </a:p>
      </dsp:txBody>
      <dsp:txXfrm>
        <a:off x="1832450" y="2267433"/>
        <a:ext cx="1221424" cy="826442"/>
      </dsp:txXfrm>
    </dsp:sp>
    <dsp:sp modelId="{24A28C87-0BBB-4C90-AF20-758B291AE9A0}">
      <dsp:nvSpPr>
        <dsp:cNvPr id="0" name=""/>
        <dsp:cNvSpPr/>
      </dsp:nvSpPr>
      <dsp:spPr>
        <a:xfrm>
          <a:off x="1805368" y="3180630"/>
          <a:ext cx="1275588" cy="8806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Compliance</a:t>
          </a:r>
        </a:p>
      </dsp:txBody>
      <dsp:txXfrm>
        <a:off x="1832450" y="3207712"/>
        <a:ext cx="1221424" cy="826442"/>
      </dsp:txXfrm>
    </dsp:sp>
    <dsp:sp modelId="{790830A6-669A-433E-A64F-30201CEE4946}">
      <dsp:nvSpPr>
        <dsp:cNvPr id="0" name=""/>
        <dsp:cNvSpPr/>
      </dsp:nvSpPr>
      <dsp:spPr>
        <a:xfrm>
          <a:off x="3250692" y="2262981"/>
          <a:ext cx="4567428" cy="1810384"/>
        </a:xfrm>
        <a:prstGeom prst="roundRect">
          <a:avLst>
            <a:gd name="adj" fmla="val 10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021862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Local</a:t>
          </a:r>
        </a:p>
      </dsp:txBody>
      <dsp:txXfrm>
        <a:off x="3306368" y="2318657"/>
        <a:ext cx="4456076" cy="1699032"/>
      </dsp:txXfrm>
    </dsp:sp>
    <dsp:sp modelId="{82A7A07F-FAF7-4C42-B641-F165BD9F8A43}">
      <dsp:nvSpPr>
        <dsp:cNvPr id="0" name=""/>
        <dsp:cNvSpPr/>
      </dsp:nvSpPr>
      <dsp:spPr>
        <a:xfrm>
          <a:off x="3364877" y="3077654"/>
          <a:ext cx="2137748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3389931" y="3102708"/>
        <a:ext cx="2087640" cy="764565"/>
      </dsp:txXfrm>
    </dsp:sp>
    <dsp:sp modelId="{A586E8BC-6F24-486F-B92F-4F767449FC5F}">
      <dsp:nvSpPr>
        <dsp:cNvPr id="0" name=""/>
        <dsp:cNvSpPr/>
      </dsp:nvSpPr>
      <dsp:spPr>
        <a:xfrm>
          <a:off x="5563443" y="3077654"/>
          <a:ext cx="2137748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Refinement</a:t>
          </a:r>
        </a:p>
      </dsp:txBody>
      <dsp:txXfrm>
        <a:off x="5588497" y="3102708"/>
        <a:ext cx="2087640" cy="7645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DCC78-9D5B-4E0D-9153-33EFC2B929F6}">
      <dsp:nvSpPr>
        <dsp:cNvPr id="0" name=""/>
        <dsp:cNvSpPr/>
      </dsp:nvSpPr>
      <dsp:spPr>
        <a:xfrm>
          <a:off x="4481196" y="1960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Water</a:t>
          </a:r>
        </a:p>
      </dsp:txBody>
      <dsp:txXfrm>
        <a:off x="4530480" y="51244"/>
        <a:ext cx="1454639" cy="911016"/>
      </dsp:txXfrm>
    </dsp:sp>
    <dsp:sp modelId="{DC9706C4-668F-4A0A-8C23-2715EB28CC36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2660217" y="326305"/>
              </a:moveTo>
              <a:arcTo wR="1668916" hR="1668916" stAng="183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50C58-55BA-419E-9747-B1C5D08FB999}">
      <dsp:nvSpPr>
        <dsp:cNvPr id="0" name=""/>
        <dsp:cNvSpPr/>
      </dsp:nvSpPr>
      <dsp:spPr>
        <a:xfrm>
          <a:off x="6150112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Vapor</a:t>
          </a:r>
        </a:p>
      </dsp:txBody>
      <dsp:txXfrm>
        <a:off x="6199396" y="1720160"/>
        <a:ext cx="1454639" cy="911016"/>
      </dsp:txXfrm>
    </dsp:sp>
    <dsp:sp modelId="{65E8DDCF-6F66-4E56-8AB3-1F3408696369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3164898" y="2408727"/>
              </a:moveTo>
              <a:arcTo wR="1668916" hR="1668916" stAng="15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62719-ED30-4D54-8DCA-983B58A654B3}">
      <dsp:nvSpPr>
        <dsp:cNvPr id="0" name=""/>
        <dsp:cNvSpPr/>
      </dsp:nvSpPr>
      <dsp:spPr>
        <a:xfrm>
          <a:off x="4481196" y="3339792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Clouds</a:t>
          </a:r>
        </a:p>
      </dsp:txBody>
      <dsp:txXfrm>
        <a:off x="4530480" y="3389076"/>
        <a:ext cx="1454639" cy="911016"/>
      </dsp:txXfrm>
    </dsp:sp>
    <dsp:sp modelId="{5F058C09-F648-464C-8CAC-ECF43A3A393F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677615" y="3011527"/>
              </a:moveTo>
              <a:arcTo wR="1668916" hR="1668916" stAng="75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B3292-F9B0-4060-9D00-0EE82D0C4D2E}">
      <dsp:nvSpPr>
        <dsp:cNvPr id="0" name=""/>
        <dsp:cNvSpPr/>
      </dsp:nvSpPr>
      <dsp:spPr>
        <a:xfrm>
          <a:off x="2812279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Rain</a:t>
          </a:r>
        </a:p>
      </dsp:txBody>
      <dsp:txXfrm>
        <a:off x="2861563" y="1720160"/>
        <a:ext cx="1454639" cy="911016"/>
      </dsp:txXfrm>
    </dsp:sp>
    <dsp:sp modelId="{C2329E41-F841-4D40-A5D0-7CEC24E73D01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172934" y="929105"/>
              </a:moveTo>
              <a:arcTo wR="1668916" hR="1668916" stAng="123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12B9E-C684-4BFD-9775-0B3F3F7F361B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81FC3B-3E34-4CCD-AB6A-77F48952553D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Strengths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Customer base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Proven Product</a:t>
          </a:r>
        </a:p>
      </dsp:txBody>
      <dsp:txXfrm>
        <a:off x="2263900" y="496219"/>
        <a:ext cx="1531337" cy="1531337"/>
      </dsp:txXfrm>
    </dsp:sp>
    <dsp:sp modelId="{FAC2AC92-0F62-42FE-8405-5447665CA57F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5">
                <a:hueOff val="-2532679"/>
                <a:satOff val="14975"/>
                <a:lumOff val="-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2679"/>
                <a:satOff val="14975"/>
                <a:lumOff val="-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2679"/>
                <a:satOff val="14975"/>
                <a:lumOff val="-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Weaknesses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Inadequate support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Limited Availability</a:t>
          </a:r>
        </a:p>
      </dsp:txBody>
      <dsp:txXfrm>
        <a:off x="4091462" y="496219"/>
        <a:ext cx="1531337" cy="1531337"/>
      </dsp:txXfrm>
    </dsp:sp>
    <dsp:sp modelId="{9F6317E5-9B19-4A82-9194-3847FE294BA7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5">
                <a:hueOff val="-5065358"/>
                <a:satOff val="29949"/>
                <a:lumOff val="-5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5358"/>
                <a:satOff val="29949"/>
                <a:lumOff val="-5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5358"/>
                <a:satOff val="29949"/>
                <a:lumOff val="-5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Opportunities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New market in SMB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Regulatory changes</a:t>
          </a:r>
        </a:p>
      </dsp:txBody>
      <dsp:txXfrm>
        <a:off x="2263900" y="2323781"/>
        <a:ext cx="1531337" cy="1531337"/>
      </dsp:txXfrm>
    </dsp:sp>
    <dsp:sp modelId="{3D9F0FDB-0CBC-404D-AED2-B90297B0CF5C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5">
                <a:hueOff val="-7598037"/>
                <a:satOff val="44924"/>
                <a:lumOff val="-7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98037"/>
                <a:satOff val="44924"/>
                <a:lumOff val="-7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98037"/>
                <a:satOff val="44924"/>
                <a:lumOff val="-7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Threats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Price pressure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New Entrants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Online Offerings</a:t>
          </a:r>
        </a:p>
      </dsp:txBody>
      <dsp:txXfrm>
        <a:off x="409146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EE47-4488-4888-B5A5-1771EF58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624D1-AF64-42D6-A3D4-E7C349DC2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6290-8660-49CA-8A59-ED4AAA1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83D2-63E2-4F4A-872E-FFA30BFE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F3E9-3B47-4765-AB65-04BC338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F870-5BDD-48D0-8118-365E29B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35B32-4E5E-4770-9941-6123C953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A5A1-DC0B-4CC3-9F1B-86559F19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F474-469C-4DD1-B2D9-33DC49C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3237-D3BB-42EB-B318-E132D08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9AD41-2467-4BB9-8ACA-004DF686B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8EEA8-988C-499D-9841-B0AED3D6D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EBA0-92C9-48CA-A2C7-5960413F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51D6-02A3-4579-AE07-5AF3B794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505F-173D-4C50-AF80-FD54A4AA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7E16-F5F2-4282-94E8-13F5AE4C5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07BBF-501A-48C6-B9A6-821978372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B0E1-E5FF-426A-9888-5E31B17D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92D5-0459-400A-802F-CAE3595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658-59A3-4F54-B3D9-A19D3741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5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E3E6-C7FA-4847-A720-427EF186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60A0-6EC2-4CCB-AF3D-630573D8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EEB4-B1F0-44F5-98C5-6C16CEB9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41C6-D48B-4E73-90A1-999742B0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0724-1448-4C93-8ED8-3BD683F5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8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60A0-6EC2-4CCB-AF3D-630573D8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78377"/>
            <a:ext cx="11773989" cy="6714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D7C-CDFD-496A-9CB0-F1689012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2C07D-B574-46D9-87EB-33F50E6F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D592-8A65-4B92-A1EA-204B7534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9951-82FE-4760-81D7-8C9B302E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D478-F0F8-475C-AC18-1BABF280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DFD-E4E7-4B22-A6DF-65581B1A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AA54-4E9C-40E2-ABD9-487E67C8F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363CA-B742-459E-AF2E-75179BBF1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D3D9F-3B1F-44EC-A327-F1EF3AE2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D117-9678-4A22-93E4-20421AB8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0568-8D22-43D5-8114-EABA2187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EDB-A1B6-4CA3-87E5-46DAEBEB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1834-B85F-40E6-B407-40669446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D7A1C-6D7C-45D8-9F6B-6EFEC234F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C9CC7-FDB9-406D-85A7-CF96320C7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07E97-132F-4A10-B081-D757E52F7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CA983-C495-4BA7-B8D4-9E22492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41A1B-BE86-4B28-B2C3-5F5D299E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BC644-8B76-42A3-B8FC-A4B2328C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2553-88F1-4F63-AEE2-8EF0D7D5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EEB20-4D6F-4E0F-914D-CDE3377E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82520-D70D-4BF9-AB12-1E3DDCC9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5F74-0B84-4381-89B4-BBD47CF8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8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642DE-6781-4ABF-9216-9D7EA557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DFE9-5DD3-4F66-A99C-EACBE130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F3B8-9028-48F5-83F3-4F2E05EF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2EC0-D358-47FF-AAD5-290DEE1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56A-EA0E-47EA-B608-25F4D674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83778-95B0-4F08-9392-AFEDF5D5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4FEC-668B-4CFC-914D-E1C82B49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DDCC-A568-4A09-B23B-1065EC01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D07-31B2-4D03-BA98-5B684A31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2FEE-6800-4437-8C82-354B3C07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ABC72-010B-4793-9766-9D4D23FF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43904-F28D-420A-8B59-2953B16F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872E7-775E-4773-AA8F-0D06E91A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95CB-A115-4C14-9F14-E5212CCE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48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2A48-C782-4659-98A4-655A5958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0048-9B07-46D3-878C-2B74C02C6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F7420-C1CD-4EAE-B5FD-DF40070CF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87BCA-83AA-4D57-BB86-3DEEA0F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DD798-1F01-440F-B733-11A5F034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B4AF4-150F-4C96-A969-5FE7EA1F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8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9703-A829-49FF-8C0B-D2EFEC23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81F25-809B-4999-BBA2-CD9E3E01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19E2-F964-47D9-872A-ED231064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2077-EDBA-431F-979A-3BC01173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360A-9988-40C3-AE72-296378A1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8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30E86-D8D2-4F72-9D4C-A1E81272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6380-BDC1-4112-9B6E-8021AB10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7741A-18EC-4F87-B045-338A7D0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000A-6614-40D3-A30E-182B1B1A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2161-6822-4104-8F6B-21AED5E3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8B08-862E-47AC-818D-6EDF362C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F321-36C6-443C-B3DB-A4CD283D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C6C3-36D6-488F-BC12-58191153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1002-96F2-44A6-BD80-E53AC01E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922D-B840-4064-AE4A-414746E5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5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7BB1-A8C6-49FB-8237-8CD4CF35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18737-21E0-44D3-9A27-499515231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F380E-F878-49DB-9B94-F2014779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0230-436B-48E3-9ABA-54A083DC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110CF-5F1A-4A53-A47C-30A4DAC3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1CB74-2E81-4899-A638-008BF6E1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7083-94F5-49A9-A7E5-B357C4BE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78C4-2E7A-43C8-9120-9ED33CE5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9155-88C1-4CDC-B338-0B6340FB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DEFC2-89E3-4637-9E38-AA39E24B4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429D3-6AF9-4C2A-B376-77AE13583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8C453-8BA0-4E92-A092-21529EDF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47E30-4CCE-443C-8AD7-EA3C7A53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17B1A-3C53-4DC9-BDBA-54FCFF0C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5A16-01DA-4D37-980D-50845FE0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98097-8B51-480A-BB77-F7F8F149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CBAA3-00D0-4323-A5C8-992AF1B7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F5DDC-8A36-438F-9F26-A4B72153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99E26-CDA5-4A56-A0CA-BB891723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94FA-9D3C-432D-8F89-41955F77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BEAD-90CD-4917-959C-A72A7D75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8E44-6AEB-4AC0-99DC-C91F5119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AC7-546B-47DF-B96A-660991EE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37EA7-D44C-4E92-A226-F5A99B7F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2E9A-7EDE-4E57-8EF7-85B0EE2E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33D4-CCAC-4F30-B37A-6169F1AB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32BA-1FAF-41C3-AB07-5DF977AE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5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980A-C957-4070-9A15-E52D687D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06CFE-A03C-434E-B577-4C94C27B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552AD-B416-4DF7-840E-DADE22197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42ED-9AEA-4041-8104-8C40C304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057C-83CB-435B-92D5-CA3A175F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895D4-CC64-4A41-9C5B-ED7C177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32D26-BA73-4707-8853-76CC954D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3A81-E8AD-4227-9B4D-A704D1A9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F6FF-EB3E-45E1-9BC4-EE1DA7569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4375-0959-4137-95D2-6C8E0578C7BE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F828B-4A7B-473F-8E83-0EE9CC50F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7BE8-AF46-4AC1-BE7E-0144F2797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FD27-5D70-45AB-9D1A-1DD56560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AC5DC-C1BE-4D04-AE80-91DC1C50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6CC78-7FE1-40CF-9658-4AFD09DA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7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C92F-5AEF-4E08-A6A7-7093CCAB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SmartArt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F4202-E1FB-4CC9-AE71-243FFC6DE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Nitin Paranjape</a:t>
            </a:r>
          </a:p>
        </p:txBody>
      </p:sp>
    </p:spTree>
    <p:extLst>
      <p:ext uri="{BB962C8B-B14F-4D97-AF65-F5344CB8AC3E}">
        <p14:creationId xmlns:p14="http://schemas.microsoft.com/office/powerpoint/2010/main" val="285202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Global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Policy</a:t>
            </a:r>
          </a:p>
          <a:p>
            <a:pPr lvl="0"/>
            <a:r>
              <a:rPr lang="en-US" dirty="0"/>
              <a:t>National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Compliance</a:t>
            </a:r>
          </a:p>
          <a:p>
            <a:pPr lvl="0"/>
            <a:r>
              <a:rPr lang="en-US" dirty="0"/>
              <a:t>Local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Refinement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- Containment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61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DE6-9FD9-43C4-B468-64F70335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Block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3BD4E9-FDE4-4C28-BC3C-5D7B9A9EE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08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48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SWOT -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Customer base</a:t>
            </a:r>
          </a:p>
          <a:p>
            <a:pPr lvl="1"/>
            <a:r>
              <a:rPr lang="en-US" dirty="0"/>
              <a:t>Proven Product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Inadequate support</a:t>
            </a:r>
          </a:p>
          <a:p>
            <a:pPr lvl="1"/>
            <a:r>
              <a:rPr lang="en-US" dirty="0"/>
              <a:t>Limited Availability</a:t>
            </a:r>
          </a:p>
          <a:p>
            <a:r>
              <a:rPr lang="en-US" dirty="0"/>
              <a:t>Opportunities</a:t>
            </a:r>
          </a:p>
          <a:p>
            <a:pPr lvl="1"/>
            <a:r>
              <a:rPr lang="en-US" dirty="0"/>
              <a:t>New market in SMB</a:t>
            </a:r>
          </a:p>
          <a:p>
            <a:pPr lvl="1"/>
            <a:r>
              <a:rPr lang="en-US" dirty="0"/>
              <a:t>Regulatory changes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Price pressure</a:t>
            </a:r>
          </a:p>
          <a:p>
            <a:pPr lvl="1"/>
            <a:r>
              <a:rPr lang="en-US" dirty="0"/>
              <a:t>New Entrants</a:t>
            </a:r>
          </a:p>
          <a:p>
            <a:pPr lvl="1"/>
            <a:r>
              <a:rPr lang="en-US" dirty="0"/>
              <a:t>Online Offerings</a:t>
            </a:r>
          </a:p>
        </p:txBody>
      </p:sp>
    </p:spTree>
    <p:extLst>
      <p:ext uri="{BB962C8B-B14F-4D97-AF65-F5344CB8AC3E}">
        <p14:creationId xmlns:p14="http://schemas.microsoft.com/office/powerpoint/2010/main" val="109723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– Basic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6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D896-20BB-4C18-ADD4-1A587BB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C5EE-89CE-47FE-9CA9-125F3903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Masks</a:t>
            </a:r>
          </a:p>
          <a:p>
            <a:r>
              <a:rPr lang="en-US" dirty="0"/>
              <a:t>Sanitizer</a:t>
            </a:r>
          </a:p>
          <a:p>
            <a:r>
              <a:rPr lang="en-US" dirty="0"/>
              <a:t>Gloves</a:t>
            </a:r>
          </a:p>
          <a:p>
            <a:r>
              <a:rPr lang="en-US" dirty="0"/>
              <a:t>Tissues</a:t>
            </a:r>
          </a:p>
        </p:txBody>
      </p:sp>
    </p:spTree>
    <p:extLst>
      <p:ext uri="{BB962C8B-B14F-4D97-AF65-F5344CB8AC3E}">
        <p14:creationId xmlns:p14="http://schemas.microsoft.com/office/powerpoint/2010/main" val="262276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D896-20BB-4C18-ADD4-1A587BB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Basic Block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0B59A-5E69-4531-B2FA-0300BC5E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44588"/>
              </p:ext>
            </p:extLst>
          </p:nvPr>
        </p:nvGraphicFramePr>
        <p:xfrm>
          <a:off x="838200" y="1825625"/>
          <a:ext cx="104829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81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A7F-54DD-46A6-86D4-B91E2D7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Inter-related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B19F-6586-4FB4-9C77-88C07FDD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Recycle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Reuse</a:t>
            </a:r>
          </a:p>
        </p:txBody>
      </p:sp>
    </p:spTree>
    <p:extLst>
      <p:ext uri="{BB962C8B-B14F-4D97-AF65-F5344CB8AC3E}">
        <p14:creationId xmlns:p14="http://schemas.microsoft.com/office/powerpoint/2010/main" val="169348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A7F-54DD-46A6-86D4-B91E2D7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- Gear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3BB35-A4A4-4B13-BEBF-BE31AD23C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4578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78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CEO</a:t>
            </a:r>
          </a:p>
          <a:p>
            <a:pPr lvl="1"/>
            <a:r>
              <a:rPr lang="en-US" dirty="0"/>
              <a:t>VP Finance</a:t>
            </a:r>
          </a:p>
          <a:p>
            <a:pPr lvl="2"/>
            <a:r>
              <a:rPr lang="en-US" dirty="0"/>
              <a:t>GM1</a:t>
            </a:r>
          </a:p>
          <a:p>
            <a:pPr lvl="2"/>
            <a:r>
              <a:rPr lang="en-US" dirty="0"/>
              <a:t>GM2</a:t>
            </a:r>
          </a:p>
          <a:p>
            <a:pPr lvl="1"/>
            <a:r>
              <a:rPr lang="en-US" dirty="0"/>
              <a:t>VP HR</a:t>
            </a:r>
          </a:p>
          <a:p>
            <a:pPr lvl="1"/>
            <a:r>
              <a:rPr lang="en-US" dirty="0"/>
              <a:t>VP IT</a:t>
            </a:r>
          </a:p>
          <a:p>
            <a:pPr lvl="2"/>
            <a:r>
              <a:rPr lang="en-US" dirty="0"/>
              <a:t>GM Networks</a:t>
            </a:r>
          </a:p>
          <a:p>
            <a:pPr lvl="2"/>
            <a:r>
              <a:rPr lang="en-US" dirty="0"/>
              <a:t>GM Applications</a:t>
            </a:r>
          </a:p>
          <a:p>
            <a:pPr lvl="2"/>
            <a:r>
              <a:rPr lang="en-US" dirty="0"/>
              <a:t>GM Security</a:t>
            </a:r>
          </a:p>
        </p:txBody>
      </p:sp>
    </p:spTree>
    <p:extLst>
      <p:ext uri="{BB962C8B-B14F-4D97-AF65-F5344CB8AC3E}">
        <p14:creationId xmlns:p14="http://schemas.microsoft.com/office/powerpoint/2010/main" val="249071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– Labeled Hierarchy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364151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07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Inflexible</a:t>
            </a:r>
          </a:p>
          <a:p>
            <a:pPr lvl="1"/>
            <a:r>
              <a:rPr lang="en-US" dirty="0"/>
              <a:t>No support</a:t>
            </a:r>
          </a:p>
          <a:p>
            <a:pPr lvl="1"/>
            <a:r>
              <a:rPr lang="en-US" dirty="0"/>
              <a:t>Not secure</a:t>
            </a:r>
          </a:p>
        </p:txBody>
      </p:sp>
    </p:spTree>
    <p:extLst>
      <p:ext uri="{BB962C8B-B14F-4D97-AF65-F5344CB8AC3E}">
        <p14:creationId xmlns:p14="http://schemas.microsoft.com/office/powerpoint/2010/main" val="270416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- Balance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72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YI theme">
  <a:themeElements>
    <a:clrScheme name="Master M365">
      <a:dk1>
        <a:srgbClr val="000000"/>
      </a:dk1>
      <a:lt1>
        <a:sysClr val="window" lastClr="FFFFFF"/>
      </a:lt1>
      <a:dk2>
        <a:srgbClr val="000000"/>
      </a:dk2>
      <a:lt2>
        <a:srgbClr val="F9EDD7"/>
      </a:lt2>
      <a:accent1>
        <a:srgbClr val="742774"/>
      </a:accent1>
      <a:accent2>
        <a:srgbClr val="0070C0"/>
      </a:accent2>
      <a:accent3>
        <a:srgbClr val="C53B3E"/>
      </a:accent3>
      <a:accent4>
        <a:srgbClr val="E1771F"/>
      </a:accent4>
      <a:accent5>
        <a:srgbClr val="4A1F6B"/>
      </a:accent5>
      <a:accent6>
        <a:srgbClr val="00863D"/>
      </a:accent6>
      <a:hlink>
        <a:srgbClr val="0070C0"/>
      </a:hlink>
      <a:folHlink>
        <a:srgbClr val="0070C0"/>
      </a:folHlink>
    </a:clrScheme>
    <a:fontScheme name="Custom 29">
      <a:majorFont>
        <a:latin typeface="Roboto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I theme" id="{B705ED61-6380-4BBA-8F6D-34048EC6FAC1}" vid="{664C84FA-E254-4219-AEA8-8BC6DB22170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161B374E71240BDB6672287AF3919" ma:contentTypeVersion="12" ma:contentTypeDescription="Create a new document." ma:contentTypeScope="" ma:versionID="01fa41094ae88ad798d072764f63ba0d">
  <xsd:schema xmlns:xsd="http://www.w3.org/2001/XMLSchema" xmlns:xs="http://www.w3.org/2001/XMLSchema" xmlns:p="http://schemas.microsoft.com/office/2006/metadata/properties" xmlns:ns2="8921a8e5-1332-4192-b276-c252b5020a1e" xmlns:ns3="37235b8f-be76-4716-87ea-8a747ce1e271" targetNamespace="http://schemas.microsoft.com/office/2006/metadata/properties" ma:root="true" ma:fieldsID="9c669e4cf8d6825d857bac209ae93242" ns2:_="" ns3:_="">
    <xsd:import namespace="8921a8e5-1332-4192-b276-c252b5020a1e"/>
    <xsd:import namespace="37235b8f-be76-4716-87ea-8a747ce1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1a8e5-1332-4192-b276-c252b5020a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35b8f-be76-4716-87ea-8a747ce1e27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92B92C-AE33-43DD-B0FC-76CE23071E64}"/>
</file>

<file path=customXml/itemProps2.xml><?xml version="1.0" encoding="utf-8"?>
<ds:datastoreItem xmlns:ds="http://schemas.openxmlformats.org/officeDocument/2006/customXml" ds:itemID="{32A79F9A-12D7-4120-8032-349420D160A3}"/>
</file>

<file path=customXml/itemProps3.xml><?xml version="1.0" encoding="utf-8"?>
<ds:datastoreItem xmlns:ds="http://schemas.openxmlformats.org/officeDocument/2006/customXml" ds:itemID="{6E693575-8892-4620-A206-3979DCAB65DA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178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 Black</vt:lpstr>
      <vt:lpstr>Roboto Condensed</vt:lpstr>
      <vt:lpstr>Office Theme</vt:lpstr>
      <vt:lpstr>FYI theme</vt:lpstr>
      <vt:lpstr>SmartArt Samples</vt:lpstr>
      <vt:lpstr>Assorted list</vt:lpstr>
      <vt:lpstr>List – Basic Block List</vt:lpstr>
      <vt:lpstr>Inter-related Ideas</vt:lpstr>
      <vt:lpstr>Relationship - Gear</vt:lpstr>
      <vt:lpstr>Organization chart</vt:lpstr>
      <vt:lpstr>Hierarchy – Labeled Hierarchy</vt:lpstr>
      <vt:lpstr>Comparison</vt:lpstr>
      <vt:lpstr>Relationship - Balance</vt:lpstr>
      <vt:lpstr>Containment</vt:lpstr>
      <vt:lpstr>Relationship - Containment</vt:lpstr>
      <vt:lpstr>Cycle – Block Cycle</vt:lpstr>
      <vt:lpstr>SWOT - Text</vt:lpstr>
      <vt:lpstr>Matrix – Basic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 Samples</dc:title>
  <dc:creator>Nitin Paranjape</dc:creator>
  <cp:lastModifiedBy>Nitin Paranjape</cp:lastModifiedBy>
  <cp:revision>1</cp:revision>
  <dcterms:created xsi:type="dcterms:W3CDTF">2021-05-29T18:00:05Z</dcterms:created>
  <dcterms:modified xsi:type="dcterms:W3CDTF">2021-05-29T18:14:47Z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0x01010091A161B374E71240BDB6672287AF3919</vt:lpwstr>
  </property>
</Properties>
</file>