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" initials="WC" lastIdx="1" clrIdx="0">
    <p:extLst>
      <p:ext uri="{19B8F6BF-5375-455C-9EA6-DF929625EA0E}">
        <p15:presenceInfo xmlns:p15="http://schemas.microsoft.com/office/powerpoint/2012/main" userId="e7b4a3059f9dbb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B177-221A-4E43-9BFD-18A2F54B83CF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328F6-80A4-4048-B4C9-91664C2075F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3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7E6E-59EB-5A47-B4F5-AA0A814F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56C4-C98A-8E47-B9AA-D639A5F8D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5280-64F4-4244-95EF-A9FA80BB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E7A7-E864-FC46-8368-0626B8D8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72AB-9107-1B45-A2A9-11CBB6BC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86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41B5-DDE4-0642-9E24-2070A55B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067AF-2A19-6146-94D4-866C7C588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9FAC-B5C5-1743-BE8B-B36288AB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F1F8-D5C3-3248-AC7E-4D42D652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7A87-3BC7-624C-A557-9F443D70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9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15D31-4162-6043-A241-D56599066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996F-38C3-A647-9F97-DBAFB36CA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73E5-95A2-D647-8F52-F0BBC75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C83F-8D92-F544-9CB5-2BFB2197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A482-CD5B-EA49-AC29-D4CB37CE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192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1B76-2BF5-484F-B15E-0D3AE2F8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E83F-5482-5043-8BCF-ECA0179F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F29A-975C-3944-93FB-FF8D819B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B2FC-9E52-DF4F-B0D5-00BF6909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2A96-4CF6-7242-9197-583420B5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4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25E0-8924-014E-BA32-4840A4D4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79A9-F593-584A-BCF8-8265F056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4A8D-FCBC-A34B-84E4-55DD4757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FCA2-1C06-374B-939C-611D8EB5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655B-469B-D643-A017-DC1AEF03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3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38B-B28F-E84B-8274-9B1D1C04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9949-FFE6-6948-AEC6-43B79D11D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C80B-C033-3247-8A10-218226F4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1271E-B6F2-CD42-91E7-5609CF4E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9B7D-9508-9B43-865F-DA25120E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E49C8-888B-464A-AC6A-4932797D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3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4DCF-7370-1E4C-A2A0-9BC67650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23C39-2D86-1441-8EE1-EF48C208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6B28F-FEBE-0B4C-A034-BCC8DEA9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B1995-B989-4C49-A7BC-7FABC07E3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167F3-3ACF-FE40-978F-1314516D2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9BB3E-356F-B340-BEAE-18346E4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ADCC8-12D6-8541-BF3A-B4337498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3AB7A-9908-0E44-B03F-3D9BAC2C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608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A8B0-22BA-FC41-BBA6-CC7755C8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4CB9C-1AF9-9D46-AF0B-4F0609FE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09506-3FBB-A343-A314-F609C7E3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11B1-06D6-A243-A9EF-56CC5982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6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E6F36-B837-F14F-A0F7-6AEB414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C3900-D420-FA45-AD96-0CAA5AF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9C31-57C1-5545-AE21-0B8B68FE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72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FE33-C297-A141-85EE-A59269DB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2BEAE-3F65-EC40-9BAA-A7516D55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888D-E838-AF4C-B49B-FC6DF915B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C04F-C7AE-784B-85EC-C6C2F172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3CC7-7FCD-B349-9BDF-D3D68383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A2615-38FE-5E49-80BD-6DA161DB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3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7A9C-1A47-8B47-B8DB-AF63F2F5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13759-17FE-9540-8301-1D959FD8A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90C0-FF1C-8441-9C65-01F838BA8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C349-0745-5240-9B36-B65EE53F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9002-638C-DD48-8C85-6EE29160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2D56-7B66-2C49-9A3A-C0EB0E8A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730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EA8D6-DEF2-084A-B744-831B9F8B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5783E-6484-4F43-B8A3-1065733C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689C-1C44-7342-BC61-B301DA057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D7C4-F0CF-394D-ADC4-C68BD6C013AE}" type="datetimeFigureOut">
              <a:rPr lang="en-CN" smtClean="0"/>
              <a:t>2020/3/30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420D-80C0-1040-9E68-B42B08A7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ED3B-D8B0-1F48-8E8F-F012F6F62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CA39-8091-B444-AF71-55C9814644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67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839C6-3B87-B440-80D7-3D1231A9F31F}"/>
              </a:ext>
            </a:extLst>
          </p:cNvPr>
          <p:cNvSpPr txBox="1"/>
          <p:nvPr/>
        </p:nvSpPr>
        <p:spPr>
          <a:xfrm>
            <a:off x="1384426" y="2598003"/>
            <a:ext cx="971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800" dirty="0">
                <a:latin typeface="Avenir Next" panose="020B0503020202020204" pitchFamily="34" charset="0"/>
              </a:rPr>
              <a:t>Understanding Performant Python</a:t>
            </a:r>
          </a:p>
        </p:txBody>
      </p:sp>
    </p:spTree>
    <p:extLst>
      <p:ext uri="{BB962C8B-B14F-4D97-AF65-F5344CB8AC3E}">
        <p14:creationId xmlns:p14="http://schemas.microsoft.com/office/powerpoint/2010/main" val="67836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839C6-3B87-B440-80D7-3D1231A9F31F}"/>
              </a:ext>
            </a:extLst>
          </p:cNvPr>
          <p:cNvSpPr txBox="1"/>
          <p:nvPr/>
        </p:nvSpPr>
        <p:spPr>
          <a:xfrm>
            <a:off x="398107" y="255037"/>
            <a:ext cx="312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Avenir Next" panose="020B0503020202020204" pitchFamily="34" charset="0"/>
              </a:rPr>
              <a:t>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38368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Chen</dc:creator>
  <cp:lastModifiedBy>Wang Chen</cp:lastModifiedBy>
  <cp:revision>384</cp:revision>
  <dcterms:created xsi:type="dcterms:W3CDTF">2020-02-29T23:17:35Z</dcterms:created>
  <dcterms:modified xsi:type="dcterms:W3CDTF">2020-03-30T12:05:46Z</dcterms:modified>
</cp:coreProperties>
</file>