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318" r:id="rId7"/>
    <p:sldId id="319" r:id="rId8"/>
    <p:sldId id="284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318"/>
            <p14:sldId id="319"/>
            <p14:sldId id="28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9" autoAdjust="0"/>
    <p:restoredTop sz="94241" autoAdjust="0"/>
  </p:normalViewPr>
  <p:slideViewPr>
    <p:cSldViewPr snapToGrid="0">
      <p:cViewPr varScale="1">
        <p:scale>
          <a:sx n="131" d="100"/>
          <a:sy n="131" d="100"/>
        </p:scale>
        <p:origin x="3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Chapter 1: The Python Data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May, 08, 2020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 Special Methods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2C94D-DD50-624E-898B-9BAB586A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8" y="3375139"/>
            <a:ext cx="5723950" cy="3024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C9806A-6F40-4F4B-A1C3-58DA8D8C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93" y="3375139"/>
            <a:ext cx="5683701" cy="30247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F7111A-4C8A-E240-9875-8BED0B8AA52F}"/>
              </a:ext>
            </a:extLst>
          </p:cNvPr>
          <p:cNvSpPr/>
          <p:nvPr/>
        </p:nvSpPr>
        <p:spPr>
          <a:xfrm>
            <a:off x="661527" y="1347441"/>
            <a:ext cx="87687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also called “magic method”, “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method”: __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special methods are meant to be called by the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Python interpreter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and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not by you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(x), not use x.__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__(), python interpreter will call x.__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__() instead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One exception is 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__, invoke initializer of the superclass in your own 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 implementation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Advantages: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build-in function is much faster than method calls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统一的接口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(x) rather than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x.length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x.size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直接使用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已有的方法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ko-KR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例如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Sequence Operations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BF002-F5F6-E04E-87FE-1E2E37023CE0}"/>
              </a:ext>
            </a:extLst>
          </p:cNvPr>
          <p:cNvSpPr/>
          <p:nvPr/>
        </p:nvSpPr>
        <p:spPr>
          <a:xfrm>
            <a:off x="6215974" y="1502464"/>
            <a:ext cx="57004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初始化一个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FrenchDeck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en-CN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deck =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FrenchDeck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实际调用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获取长度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(deck))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CN" sz="1200" dirty="0"/>
              <a:t>52</a:t>
            </a:r>
          </a:p>
          <a:p>
            <a:endParaRPr lang="en-CN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实际调用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获取特定元素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(deck[0])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Card(rank='2', suit='spades’)</a:t>
            </a:r>
            <a:endParaRPr lang="en-CN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CN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Slicing: </a:t>
            </a:r>
            <a:r>
              <a:rPr lang="ko-KR" altLang="en-CN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前两张牌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(deck[:</a:t>
            </a: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[Card(rank='2', suit='spades'), Card(rank='3', suit='spades’)]</a:t>
            </a:r>
          </a:p>
          <a:p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CN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随机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访问一个元素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from random import choice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(choice(deck))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Card(rank='Q', suit='diamonds')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(choice(deck))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Card(rank='4', suit='clubs’)</a:t>
            </a:r>
          </a:p>
          <a:p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遍历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CN" alt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 </a:t>
            </a:r>
            <a:r>
              <a:rPr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deck: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...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(deck)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...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输出忽略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AA39F5-28A9-2844-B1B9-5F1D71FC1AE0}"/>
              </a:ext>
            </a:extLst>
          </p:cNvPr>
          <p:cNvSpPr/>
          <p:nvPr/>
        </p:nvSpPr>
        <p:spPr>
          <a:xfrm>
            <a:off x="606355" y="1516297"/>
            <a:ext cx="5444247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FrenchDeck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ranks = [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range(2, 11)] +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('JQKA')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suits = 'spades diamonds clubs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hearts'.split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self._cards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[Card(rank, suit)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suit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self.suits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rank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self.ranks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self._cards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__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delegates to the [] operator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self._cards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position):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self._cards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[position]</a:t>
            </a:r>
            <a:endParaRPr lang="en-CN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63767-78BC-B945-9558-C5F4DD865CF5}"/>
              </a:ext>
            </a:extLst>
          </p:cNvPr>
          <p:cNvSpPr/>
          <p:nvPr/>
        </p:nvSpPr>
        <p:spPr>
          <a:xfrm>
            <a:off x="560119" y="4344477"/>
            <a:ext cx="5395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By implementing the special methods 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 and 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__, our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FrenchDeck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behaves like a standard Python sequence, allowing it to benefit from core language features (e.g., iteration and slicing)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Sequence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64965-DB57-2E48-908C-45C3A0EEDDFD}"/>
              </a:ext>
            </a:extLst>
          </p:cNvPr>
          <p:cNvSpPr/>
          <p:nvPr/>
        </p:nvSpPr>
        <p:spPr>
          <a:xfrm>
            <a:off x="606355" y="1516297"/>
            <a:ext cx="5444247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FrenchDeck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ranks = [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range(2, 11)] +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('JQKA')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suits = 'spades diamonds clubs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hearts'.split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self._cards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[Card(rank, suit)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suit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self.suits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rank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self.ranks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self._cards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__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delegates to the [] operator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self._cards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position):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self._cards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[position]</a:t>
            </a:r>
            <a:endParaRPr lang="en-CN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E93E9D-E2C8-DA4E-8D6A-21019ABB85D1}"/>
              </a:ext>
            </a:extLst>
          </p:cNvPr>
          <p:cNvSpPr/>
          <p:nvPr/>
        </p:nvSpPr>
        <p:spPr>
          <a:xfrm>
            <a:off x="560119" y="4344477"/>
            <a:ext cx="5395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By implementing the special methods 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 and 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__, our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FrenchDeck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behaves like a standard Python sequence, allowing it to benefit from core language features (e.g., iteration and slicing)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BF002-F5F6-E04E-87FE-1E2E37023CE0}"/>
              </a:ext>
            </a:extLst>
          </p:cNvPr>
          <p:cNvSpPr/>
          <p:nvPr/>
        </p:nvSpPr>
        <p:spPr>
          <a:xfrm>
            <a:off x="6089514" y="1516297"/>
            <a:ext cx="59760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倒序遍历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CN" alt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 </a:t>
            </a:r>
            <a:r>
              <a:rPr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-US" altLang="zh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(deck):</a:t>
            </a:r>
            <a:endParaRPr lang="en-US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...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(deck)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...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输出忽略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判断是否包含某个元素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Card('Q', 'hearts')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deck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True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Card('1', 'hearts')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deck</a:t>
            </a:r>
          </a:p>
          <a:p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False</a:t>
            </a:r>
          </a:p>
          <a:p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CN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排序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suit_values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(spades=3, hearts=2, diamonds=1, clubs=0)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spades_high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(card):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...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rank_value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FrenchDeck.ranks.index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card.rank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...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rank_value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suit_values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suit_values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card.suit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(deck, key=</a:t>
            </a:r>
            <a:r>
              <a:rPr lang="en-US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spades_high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输出忽略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Shuffle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B6541-0AEA-3943-834B-C43318B0205B}"/>
              </a:ext>
            </a:extLst>
          </p:cNvPr>
          <p:cNvSpPr txBox="1"/>
          <p:nvPr/>
        </p:nvSpPr>
        <p:spPr>
          <a:xfrm>
            <a:off x="8262819" y="3302042"/>
            <a:ext cx="36535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ko-KR" altLang="en-CN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没有实现</a:t>
            </a: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__contain__</a:t>
            </a:r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05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zh-CN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操作符会顺序遍历</a:t>
            </a:r>
            <a:endParaRPr lang="en-CN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Vector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64965-DB57-2E48-908C-45C3A0EEDDFD}"/>
              </a:ext>
            </a:extLst>
          </p:cNvPr>
          <p:cNvSpPr/>
          <p:nvPr/>
        </p:nvSpPr>
        <p:spPr>
          <a:xfrm>
            <a:off x="810638" y="1516297"/>
            <a:ext cx="4967592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math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hypot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Vector: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x=0, y=0):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'Vector(%r, %r)' %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__abs__(self):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math.hypot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Return the Euclidean norm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sqrt(x*x + y*y)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It is the length of vector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hypot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__bool__(self):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bool(abs(self))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__add__(self, other):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x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y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other.y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Vector(x, y)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__(self, scalar):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Vector(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scalar,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scalar)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31821-1373-2041-B50D-D8163CABA291}"/>
              </a:ext>
            </a:extLst>
          </p:cNvPr>
          <p:cNvSpPr/>
          <p:nvPr/>
        </p:nvSpPr>
        <p:spPr>
          <a:xfrm>
            <a:off x="5931721" y="1999119"/>
            <a:ext cx="3436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CN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方法初始化一个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en-CN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v1 = Vector(2,4)</a:t>
            </a: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v2 = Vector(2,1)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D8970-A9F1-8245-96F2-76194BA587EC}"/>
              </a:ext>
            </a:extLst>
          </p:cNvPr>
          <p:cNvSpPr/>
          <p:nvPr/>
        </p:nvSpPr>
        <p:spPr>
          <a:xfrm>
            <a:off x="5939272" y="5148779"/>
            <a:ext cx="3167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CN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__add__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方法相加两个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en-CN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v1 + v2</a:t>
            </a: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Vector(4, 5)</a:t>
            </a:r>
            <a:endParaRPr lang="en-CN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079D-AE0D-E948-988A-3827981F7E7C}"/>
              </a:ext>
            </a:extLst>
          </p:cNvPr>
          <p:cNvSpPr/>
          <p:nvPr/>
        </p:nvSpPr>
        <p:spPr>
          <a:xfrm>
            <a:off x="5939272" y="5808019"/>
            <a:ext cx="3783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CN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方法初对两个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对象进行点积</a:t>
            </a:r>
            <a:endParaRPr lang="en-CN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v1 * 3</a:t>
            </a: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Vector(6, 12)</a:t>
            </a:r>
            <a:endParaRPr lang="en-CN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38E5ED-EAE4-2045-B814-2E70637F0945}"/>
              </a:ext>
            </a:extLst>
          </p:cNvPr>
          <p:cNvSpPr/>
          <p:nvPr/>
        </p:nvSpPr>
        <p:spPr>
          <a:xfrm>
            <a:off x="5931721" y="2794767"/>
            <a:ext cx="310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CN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的到一个字符串描述</a:t>
            </a:r>
            <a:endParaRPr lang="en-CN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print(v1)</a:t>
            </a: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Vector(2, 4)</a:t>
            </a:r>
            <a:endParaRPr lang="en-CN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print(v2)</a:t>
            </a: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Vector(2, 1)</a:t>
            </a:r>
            <a:endParaRPr lang="en-CN"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5650B4-BFC0-EA4C-B4C3-FF1522DF17E6}"/>
              </a:ext>
            </a:extLst>
          </p:cNvPr>
          <p:cNvSpPr/>
          <p:nvPr/>
        </p:nvSpPr>
        <p:spPr>
          <a:xfrm>
            <a:off x="5939272" y="4212551"/>
            <a:ext cx="3103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CN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__bool__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ko-KR" altLang="en-CN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的到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一个</a:t>
            </a:r>
            <a:r>
              <a:rPr lang="ko-KR" altLang="en-CN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布尔值</a:t>
            </a:r>
            <a:endParaRPr lang="en-CN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if v1:</a:t>
            </a: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...	print(‘hello v1’)</a:t>
            </a:r>
          </a:p>
          <a:p>
            <a:r>
              <a:rPr lang="en-C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hello v1</a:t>
            </a:r>
          </a:p>
        </p:txBody>
      </p:sp>
    </p:spTree>
    <p:extLst>
      <p:ext uri="{BB962C8B-B14F-4D97-AF65-F5344CB8AC3E}">
        <p14:creationId xmlns:p14="http://schemas.microsoft.com/office/powerpoint/2010/main" val="14108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__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repr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__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B2C93-2C29-C340-BE7F-53DF54D65BC8}"/>
              </a:ext>
            </a:extLst>
          </p:cNvPr>
          <p:cNvSpPr/>
          <p:nvPr/>
        </p:nvSpPr>
        <p:spPr>
          <a:xfrm>
            <a:off x="661527" y="1347441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DB0D9-6175-6D4F-B82B-C83F7700855F}"/>
              </a:ext>
            </a:extLst>
          </p:cNvPr>
          <p:cNvSpPr/>
          <p:nvPr/>
        </p:nvSpPr>
        <p:spPr>
          <a:xfrm>
            <a:off x="661527" y="2229416"/>
            <a:ext cx="36711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__str__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类似于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toString，called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by the str()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implicitly used by the print function.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返回面向用户的字符串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__str__ </a:t>
            </a:r>
            <a:r>
              <a:rPr lang="ko-KR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没有实现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str()</a:t>
            </a:r>
            <a:r>
              <a:rPr lang="ko-KR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会调用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{264AE151-1592-41B6-9462-D41820CE6E6F}tf10001108</Template>
  <TotalTime>0</TotalTime>
  <Words>1070</Words>
  <Application>Microsoft Macintosh PowerPoint</Application>
  <PresentationFormat>Widescreen</PresentationFormat>
  <Paragraphs>149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Segoe UI</vt:lpstr>
      <vt:lpstr>Segoe UI Light</vt:lpstr>
      <vt:lpstr>Arial</vt:lpstr>
      <vt:lpstr>Calibri</vt:lpstr>
      <vt:lpstr>Consolas</vt:lpstr>
      <vt:lpstr>WelcomeDoc</vt:lpstr>
      <vt:lpstr>Chapter 1: The Python Data Model</vt:lpstr>
      <vt:lpstr>Python Special Methods Overview</vt:lpstr>
      <vt:lpstr>Example: Sequence Operations</vt:lpstr>
      <vt:lpstr>Example: Sequence Operations</vt:lpstr>
      <vt:lpstr>Example: Vector Operation</vt:lpstr>
      <vt:lpstr>__repr__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2020-05-03T10:02:07Z</dcterms:created>
  <dcterms:modified xsi:type="dcterms:W3CDTF">2020-05-13T03:16:32Z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