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57" r:id="rId4"/>
    <p:sldId id="262" r:id="rId5"/>
    <p:sldId id="259" r:id="rId6"/>
    <p:sldId id="258" r:id="rId7"/>
    <p:sldId id="260" r:id="rId8"/>
    <p:sldId id="261" r:id="rId9"/>
    <p:sldId id="267" r:id="rId10"/>
    <p:sldId id="265" r:id="rId11"/>
    <p:sldId id="266" r:id="rId12"/>
    <p:sldId id="263" r:id="rId13"/>
    <p:sldId id="264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B7D33EB-7A41-9945-837E-F675B2CB5C1E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IT Trainers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 Roberts </a:t>
            </a:r>
            <a:r>
              <a:rPr lang="en-US" dirty="0" smtClean="0"/>
              <a:t>(Ghostwritten by K. Roy)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one in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0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Problem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in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Recap the technology/concepts.</a:t>
            </a:r>
          </a:p>
          <a:p>
            <a:r>
              <a:rPr lang="en-US" dirty="0" smtClean="0"/>
              <a:t>You can use a quiz or a sample problem here.</a:t>
            </a:r>
          </a:p>
          <a:p>
            <a:r>
              <a:rPr lang="en-US" dirty="0" smtClean="0"/>
              <a:t>Again, swag counts!</a:t>
            </a:r>
          </a:p>
          <a:p>
            <a:r>
              <a:rPr lang="en-US" dirty="0" smtClean="0"/>
              <a:t>Take questions and suggestions.</a:t>
            </a:r>
          </a:p>
          <a:p>
            <a:r>
              <a:rPr lang="en-US" dirty="0" smtClean="0"/>
              <a:t>Look at your overall concept map.  Does it need changes?</a:t>
            </a:r>
          </a:p>
          <a:p>
            <a:r>
              <a:rPr lang="en-US" dirty="0" smtClean="0"/>
              <a:t>Remember, you don’t want to make drastic changes.  </a:t>
            </a:r>
          </a:p>
          <a:p>
            <a:r>
              <a:rPr lang="en-US" dirty="0" smtClean="0"/>
              <a:t>Try and stick as close to the plan as you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for the Next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over your notes and look for any gaps or develop any ideas you had.</a:t>
            </a:r>
          </a:p>
          <a:p>
            <a:r>
              <a:rPr lang="en-US" dirty="0" smtClean="0"/>
              <a:t>Make sure you address points of confusion or questions at the beginning of the next day.</a:t>
            </a:r>
          </a:p>
          <a:p>
            <a:r>
              <a:rPr lang="en-US" dirty="0" smtClean="0"/>
              <a:t>Create an updated outline for the next day with </a:t>
            </a:r>
            <a:r>
              <a:rPr lang="en-US" dirty="0" err="1" smtClean="0"/>
              <a:t>whiteboarding</a:t>
            </a:r>
            <a:r>
              <a:rPr lang="en-US" dirty="0" smtClean="0"/>
              <a:t>, activities, quizzing, and recap.</a:t>
            </a:r>
          </a:p>
          <a:p>
            <a:r>
              <a:rPr lang="en-US" dirty="0" smtClean="0"/>
              <a:t>Get any demos or materials you need ready.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3482" r="23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59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Look at your original concept map</a:t>
            </a:r>
          </a:p>
          <a:p>
            <a:r>
              <a:rPr lang="en-US" dirty="0" smtClean="0"/>
              <a:t>Did you cover everything you had on there?</a:t>
            </a:r>
          </a:p>
          <a:p>
            <a:r>
              <a:rPr lang="en-US" dirty="0" smtClean="0"/>
              <a:t>Ideally, you should not have to cover as much on the final day.</a:t>
            </a:r>
          </a:p>
          <a:p>
            <a:pPr lvl="1"/>
            <a:r>
              <a:rPr lang="en-US" dirty="0" smtClean="0"/>
              <a:t>If you do, follow the same procedure to outline day (Slide 5).</a:t>
            </a:r>
          </a:p>
          <a:p>
            <a:r>
              <a:rPr lang="en-US" dirty="0" smtClean="0"/>
              <a:t>Have </a:t>
            </a:r>
            <a:r>
              <a:rPr lang="en-US" dirty="0" smtClean="0"/>
              <a:t>trainees</a:t>
            </a:r>
            <a:r>
              <a:rPr lang="en-US" dirty="0" smtClean="0"/>
              <a:t> </a:t>
            </a:r>
            <a:r>
              <a:rPr lang="en-US" dirty="0" smtClean="0"/>
              <a:t>do a short, but broader, more complicated scenario using the technology.</a:t>
            </a:r>
          </a:p>
          <a:p>
            <a:r>
              <a:rPr lang="en-US" dirty="0" smtClean="0"/>
              <a:t>Have them do this in a group if possible; if not, have them talk it through with you.  Studies have shown that group learning is effective.</a:t>
            </a:r>
          </a:p>
          <a:p>
            <a:r>
              <a:rPr lang="en-US" dirty="0" smtClean="0"/>
              <a:t>What were your deliverables?  Make sure you share them!</a:t>
            </a:r>
          </a:p>
          <a:p>
            <a:r>
              <a:rPr lang="en-US" dirty="0"/>
              <a:t>Answer questions and schedule follow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0"/>
            <a:ext cx="2540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sure that you debrief after each training with the other team member, or during team meeting.</a:t>
            </a:r>
          </a:p>
          <a:p>
            <a:r>
              <a:rPr lang="en-US" dirty="0" smtClean="0"/>
              <a:t>Debriefing should be done 24-48 hours after for the best outcomes.</a:t>
            </a:r>
          </a:p>
          <a:p>
            <a:r>
              <a:rPr lang="en-US" dirty="0" smtClean="0"/>
              <a:t>What went well?  What could you have done better?</a:t>
            </a:r>
          </a:p>
          <a:p>
            <a:r>
              <a:rPr lang="en-US" dirty="0" smtClean="0"/>
              <a:t>How was your time management?  Did you go down a rabbit hole?</a:t>
            </a:r>
          </a:p>
          <a:p>
            <a:r>
              <a:rPr lang="en-US" dirty="0" smtClean="0"/>
              <a:t>Adjust your demos and trainings with any new information.</a:t>
            </a:r>
          </a:p>
          <a:p>
            <a:r>
              <a:rPr lang="en-US" dirty="0" smtClean="0"/>
              <a:t>Make sure that the company questions are followed up on.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525" b="7525"/>
          <a:stretch>
            <a:fillRect/>
          </a:stretch>
        </p:blipFill>
        <p:spPr>
          <a:xfrm>
            <a:off x="4437063" y="1761565"/>
            <a:ext cx="4487906" cy="4105836"/>
          </a:xfrm>
        </p:spPr>
      </p:pic>
    </p:spTree>
    <p:extLst>
      <p:ext uri="{BB962C8B-B14F-4D97-AF65-F5344CB8AC3E}">
        <p14:creationId xmlns:p14="http://schemas.microsoft.com/office/powerpoint/2010/main" val="13229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sure you prep well!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Practice your delivery 2-3 times before the big day!</a:t>
            </a:r>
          </a:p>
          <a:p>
            <a:r>
              <a:rPr lang="en-US" dirty="0" smtClean="0"/>
              <a:t>Make sure </a:t>
            </a:r>
            <a:r>
              <a:rPr lang="en-US" dirty="0" smtClean="0">
                <a:solidFill>
                  <a:srgbClr val="FFFF00"/>
                </a:solidFill>
              </a:rPr>
              <a:t>you slow down </a:t>
            </a:r>
            <a:r>
              <a:rPr lang="en-US" dirty="0" smtClean="0"/>
              <a:t>and articulate.</a:t>
            </a:r>
          </a:p>
          <a:p>
            <a:pPr lvl="1"/>
            <a:r>
              <a:rPr lang="en-US" dirty="0" smtClean="0"/>
              <a:t>There are a lot of ESL customers </a:t>
            </a:r>
          </a:p>
          <a:p>
            <a:r>
              <a:rPr lang="en-US" dirty="0" smtClean="0"/>
              <a:t>Always have a back up plan if things don’t work.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Be the guide on the side, not the sage on the stage!</a:t>
            </a:r>
          </a:p>
          <a:p>
            <a:r>
              <a:rPr lang="en-US" dirty="0" smtClean="0"/>
              <a:t>Ask lots of questions. Learning is about the student, not the teacher</a:t>
            </a:r>
          </a:p>
          <a:p>
            <a:r>
              <a:rPr lang="en-US" dirty="0" smtClean="0"/>
              <a:t>Pitch to your strengths!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761" r="1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11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949" b="13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64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I will be able to:</a:t>
            </a:r>
          </a:p>
          <a:p>
            <a:r>
              <a:rPr lang="en-US" dirty="0" smtClean="0"/>
              <a:t>Analyze</a:t>
            </a:r>
          </a:p>
          <a:p>
            <a:r>
              <a:rPr lang="en-US" dirty="0" smtClean="0"/>
              <a:t>Assess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Evaluate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280703"/>
            <a:ext cx="7581901" cy="3953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 at the end!  What is your end goal?</a:t>
            </a:r>
          </a:p>
          <a:p>
            <a:pPr lvl="1"/>
            <a:r>
              <a:rPr lang="en-US" dirty="0" smtClean="0"/>
              <a:t>What do you want people to take away from your training?</a:t>
            </a:r>
          </a:p>
          <a:p>
            <a:pPr lvl="1"/>
            <a:r>
              <a:rPr lang="en-US" dirty="0" smtClean="0"/>
              <a:t>Be reasonable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clear, attainable goals</a:t>
            </a:r>
          </a:p>
          <a:p>
            <a:r>
              <a:rPr lang="en-US" dirty="0" smtClean="0"/>
              <a:t>Ask for input around end goal </a:t>
            </a:r>
            <a:r>
              <a:rPr lang="en-US" dirty="0" smtClean="0">
                <a:solidFill>
                  <a:srgbClr val="FFFF00"/>
                </a:solidFill>
              </a:rPr>
              <a:t>prior </a:t>
            </a:r>
            <a:r>
              <a:rPr lang="en-US" dirty="0" smtClean="0"/>
              <a:t>to the training.</a:t>
            </a:r>
          </a:p>
          <a:p>
            <a:pPr lvl="1"/>
            <a:r>
              <a:rPr lang="en-US" dirty="0" smtClean="0"/>
              <a:t>Reassess on first day and add anything pressing</a:t>
            </a:r>
          </a:p>
          <a:p>
            <a:pPr lvl="1"/>
            <a:r>
              <a:rPr lang="en-US" dirty="0" smtClean="0"/>
              <a:t>Again, be reasonable about this!</a:t>
            </a:r>
          </a:p>
          <a:p>
            <a:r>
              <a:rPr lang="en-US" dirty="0" smtClean="0"/>
              <a:t>Organize and prioritize this input to help you organize your training.</a:t>
            </a:r>
          </a:p>
          <a:p>
            <a:r>
              <a:rPr lang="en-US" dirty="0" smtClean="0"/>
              <a:t>Formulate clear objectives/deliverables and share them with team </a:t>
            </a:r>
          </a:p>
          <a:p>
            <a:r>
              <a:rPr lang="en-US" dirty="0" smtClean="0"/>
              <a:t>Make sure you have all materials and demos ready to go.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107577"/>
            <a:ext cx="7581901" cy="1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7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05857"/>
            <a:ext cx="7581901" cy="5098143"/>
          </a:xfrm>
        </p:spPr>
        <p:txBody>
          <a:bodyPr>
            <a:normAutofit/>
          </a:bodyPr>
          <a:lstStyle/>
          <a:p>
            <a:r>
              <a:rPr lang="en-US" dirty="0" smtClean="0"/>
              <a:t>Make an outline for the entire training, starting with the end goal.  </a:t>
            </a:r>
          </a:p>
          <a:p>
            <a:r>
              <a:rPr lang="en-US" dirty="0" smtClean="0"/>
              <a:t>Use a concept map to draw out the objectives of the training and make connections.</a:t>
            </a:r>
          </a:p>
          <a:p>
            <a:r>
              <a:rPr lang="en-US" dirty="0" smtClean="0"/>
              <a:t>This is a good time to ask for feedback on any additional items or any items they are not interested in.</a:t>
            </a:r>
          </a:p>
          <a:p>
            <a:r>
              <a:rPr lang="en-US" dirty="0" smtClean="0"/>
              <a:t>You should be taking notes throughout the training so that you can tweak anything necessary, get more information, and answer questions.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" y="270628"/>
            <a:ext cx="1819795" cy="12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78" y="1448670"/>
            <a:ext cx="7581901" cy="5282329"/>
          </a:xfrm>
        </p:spPr>
        <p:txBody>
          <a:bodyPr/>
          <a:lstStyle/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just whiteboard! Use a concept map to guide you.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5" y="2682392"/>
            <a:ext cx="6122431" cy="33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Day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6125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Make a concrete outline of the day’s goals</a:t>
            </a:r>
          </a:p>
          <a:p>
            <a:pPr lvl="1"/>
            <a:r>
              <a:rPr lang="en-US" dirty="0" err="1" smtClean="0"/>
              <a:t>Whiteboarding</a:t>
            </a:r>
            <a:r>
              <a:rPr lang="en-US" dirty="0" smtClean="0"/>
              <a:t>/concept map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Activities </a:t>
            </a:r>
            <a:endParaRPr lang="en-US" dirty="0"/>
          </a:p>
          <a:p>
            <a:pPr lvl="1"/>
            <a:r>
              <a:rPr lang="en-US" dirty="0" smtClean="0"/>
              <a:t>End-of-day recap</a:t>
            </a:r>
          </a:p>
          <a:p>
            <a:r>
              <a:rPr lang="en-US" dirty="0" smtClean="0"/>
              <a:t>Put thought into it!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ave people been able to achieve everything you are including each day? If not, get rid of stuff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Remember- This is a training.  They aren’t going to learn everything.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Be strategic in what you teach.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Do not go down a rabbit hole.  If modifications are necessary, follow up later if possible.  They need to see what the tool does first!</a:t>
            </a:r>
          </a:p>
          <a:p>
            <a:pPr lvl="1"/>
            <a:r>
              <a:rPr lang="en-US" dirty="0" smtClean="0"/>
              <a:t>You can typically follow up later with more complex issues</a:t>
            </a:r>
          </a:p>
          <a:p>
            <a:pPr lvl="1"/>
            <a:r>
              <a:rPr lang="en-US" dirty="0" smtClean="0"/>
              <a:t>Overwhelming people with information will not lead to a sale.  </a:t>
            </a:r>
          </a:p>
          <a:p>
            <a:pPr lvl="1"/>
            <a:r>
              <a:rPr lang="en-US" dirty="0" smtClean="0"/>
              <a:t>A clean, focused presentation will.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9" y="1455057"/>
            <a:ext cx="2204357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653871"/>
            <a:ext cx="7581901" cy="1200514"/>
          </a:xfrm>
        </p:spPr>
        <p:txBody>
          <a:bodyPr/>
          <a:lstStyle/>
          <a:p>
            <a:r>
              <a:rPr lang="en-US" dirty="0" smtClean="0"/>
              <a:t>Active Learning- Hands 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693468"/>
            <a:ext cx="3657600" cy="4830724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 smtClean="0"/>
              <a:t>Current andragogy= Hands on teaching</a:t>
            </a:r>
          </a:p>
          <a:p>
            <a:r>
              <a:rPr lang="en-US" sz="2200" dirty="0" smtClean="0"/>
              <a:t>Divide up the day into 4-5 sections.  Make sure </a:t>
            </a:r>
            <a:r>
              <a:rPr lang="en-US" sz="2200" dirty="0" smtClean="0"/>
              <a:t>trainees </a:t>
            </a:r>
            <a:r>
              <a:rPr lang="en-US" sz="2200" dirty="0" smtClean="0"/>
              <a:t>have </a:t>
            </a:r>
            <a:r>
              <a:rPr lang="en-US" sz="2200" dirty="0" smtClean="0"/>
              <a:t>materials they need to complete each section</a:t>
            </a:r>
          </a:p>
          <a:p>
            <a:r>
              <a:rPr lang="en-US" sz="2200" dirty="0" smtClean="0"/>
              <a:t>Within these sections, break up activities into 20-30 minute chunks of time with frequent breaks.</a:t>
            </a:r>
          </a:p>
          <a:p>
            <a:r>
              <a:rPr lang="en-US" sz="2200" dirty="0" smtClean="0"/>
              <a:t>Explain the technology briefly</a:t>
            </a:r>
          </a:p>
          <a:p>
            <a:r>
              <a:rPr lang="en-US" sz="2200" dirty="0" smtClean="0"/>
              <a:t>Demonstrate the concept first.  Then have others attempt it.</a:t>
            </a:r>
          </a:p>
          <a:p>
            <a:r>
              <a:rPr lang="en-US" sz="2200" dirty="0" smtClean="0"/>
              <a:t>After hands on, don</a:t>
            </a:r>
            <a:r>
              <a:rPr lang="mr-IN" sz="2200" dirty="0" smtClean="0"/>
              <a:t>’</a:t>
            </a:r>
            <a:r>
              <a:rPr lang="en-US" sz="2200" dirty="0" smtClean="0"/>
              <a:t>t just keep explaining.  Ask </a:t>
            </a:r>
            <a:r>
              <a:rPr lang="en-US" sz="2200" dirty="0" smtClean="0"/>
              <a:t>trainees</a:t>
            </a:r>
            <a:r>
              <a:rPr lang="en-US" sz="2200" dirty="0" smtClean="0"/>
              <a:t> </a:t>
            </a:r>
            <a:r>
              <a:rPr lang="en-US" sz="2200" dirty="0" smtClean="0"/>
              <a:t>to come up with ways that they can utilize the technology and then build on that.</a:t>
            </a:r>
          </a:p>
          <a:p>
            <a:r>
              <a:rPr lang="en-US" sz="2200" dirty="0" smtClean="0"/>
              <a:t>People love stories.  It is often the best way to learn and helps retain information. </a:t>
            </a:r>
          </a:p>
          <a:p>
            <a:r>
              <a:rPr lang="en-US" sz="2200" dirty="0" smtClean="0"/>
              <a:t>Have stories ready of the companies who utilized the technology, the challenges and the successes.  This will help them see the applications</a:t>
            </a:r>
            <a:r>
              <a:rPr lang="en-US" dirty="0" smtClean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8192" r="28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739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You may or may not want to do this, but it is an effective way to learn and retain, especially if there are a few people at your training.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Studies have shown that quizzing is a good retention/application technique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each section (or every two sections), have a quiz or some kind of sample problem around the technology covered.  Make it a contest!</a:t>
            </a:r>
          </a:p>
          <a:p>
            <a:r>
              <a:rPr lang="en-US" dirty="0" smtClean="0"/>
              <a:t>Everyone loves swag, candy, any kind of motivator.</a:t>
            </a:r>
          </a:p>
          <a:p>
            <a:r>
              <a:rPr lang="en-US" dirty="0" smtClean="0"/>
              <a:t>This will break up the day.</a:t>
            </a:r>
          </a:p>
          <a:p>
            <a:r>
              <a:rPr lang="en-US" dirty="0" smtClean="0"/>
              <a:t>This also makes it seem like a class, which formalizes the training.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Most importantly, it helps with identifying training gaps!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14" r="1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89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 and 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a few quizzes and sample problems ready to go</a:t>
            </a:r>
          </a:p>
          <a:p>
            <a:r>
              <a:rPr lang="en-US" dirty="0" smtClean="0"/>
              <a:t>Companies are buying your technology to help them solve their problems.  </a:t>
            </a:r>
            <a:endParaRPr lang="en-US" dirty="0"/>
          </a:p>
          <a:p>
            <a:r>
              <a:rPr lang="en-US" dirty="0" smtClean="0"/>
              <a:t>Mock up some common issues and have </a:t>
            </a:r>
            <a:r>
              <a:rPr lang="en-US" dirty="0" smtClean="0"/>
              <a:t>trainees</a:t>
            </a:r>
            <a:r>
              <a:rPr lang="en-US" dirty="0" smtClean="0"/>
              <a:t> </a:t>
            </a:r>
            <a:r>
              <a:rPr lang="en-US" dirty="0" smtClean="0"/>
              <a:t>solve it with the technology.</a:t>
            </a:r>
          </a:p>
          <a:p>
            <a:r>
              <a:rPr lang="en-US" dirty="0" smtClean="0"/>
              <a:t>This will help ingrain the application and help them see the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3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122</TotalTime>
  <Words>1068</Words>
  <Application>Microsoft Macintosh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</vt:lpstr>
      <vt:lpstr>Teaching IT Trainers</vt:lpstr>
      <vt:lpstr>Objectives</vt:lpstr>
      <vt:lpstr>PowerPoint Presentation</vt:lpstr>
      <vt:lpstr>The First Day</vt:lpstr>
      <vt:lpstr>Concept Map</vt:lpstr>
      <vt:lpstr>Each Day of Training</vt:lpstr>
      <vt:lpstr>Active Learning- Hands On </vt:lpstr>
      <vt:lpstr>Quizzing</vt:lpstr>
      <vt:lpstr>Quizzes and Sample Problems</vt:lpstr>
      <vt:lpstr>Sample of a Quick Quiz</vt:lpstr>
      <vt:lpstr>Sample of a Problem to Solve</vt:lpstr>
      <vt:lpstr>End of the Day’s Training</vt:lpstr>
      <vt:lpstr>Prep for the Next Day</vt:lpstr>
      <vt:lpstr>Final Day</vt:lpstr>
      <vt:lpstr>Debrief</vt:lpstr>
      <vt:lpstr>Final Tips</vt:lpstr>
      <vt:lpstr>Success!!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IT People</dc:title>
  <dc:creator>Kaveri Roy</dc:creator>
  <cp:lastModifiedBy>Kaveri Roy</cp:lastModifiedBy>
  <cp:revision>27</cp:revision>
  <dcterms:created xsi:type="dcterms:W3CDTF">2019-08-29T04:45:54Z</dcterms:created>
  <dcterms:modified xsi:type="dcterms:W3CDTF">2019-08-29T16:53:27Z</dcterms:modified>
</cp:coreProperties>
</file>