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8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B292-F7DA-EB44-AA55-7323E5C6CD5C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5B09-DB69-6E41-9E73-DB9F275E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cess 7"/>
          <p:cNvSpPr/>
          <p:nvPr/>
        </p:nvSpPr>
        <p:spPr>
          <a:xfrm>
            <a:off x="640680" y="434789"/>
            <a:ext cx="1400352" cy="789495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  <a:p>
            <a:r>
              <a:rPr lang="en-US" sz="1000" dirty="0" smtClean="0"/>
              <a:t>- Philly</a:t>
            </a:r>
          </a:p>
          <a:p>
            <a:r>
              <a:rPr lang="en-US" sz="1000" dirty="0" smtClean="0"/>
              <a:t>- Boston</a:t>
            </a:r>
            <a:endParaRPr lang="en-US" sz="1000" dirty="0"/>
          </a:p>
        </p:txBody>
      </p:sp>
      <p:sp>
        <p:nvSpPr>
          <p:cNvPr id="10" name="Process 9"/>
          <p:cNvSpPr/>
          <p:nvPr/>
        </p:nvSpPr>
        <p:spPr>
          <a:xfrm>
            <a:off x="3598818" y="434790"/>
            <a:ext cx="1400353" cy="78949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</a:p>
          <a:p>
            <a:r>
              <a:rPr lang="en-US" sz="1000" dirty="0" smtClean="0"/>
              <a:t>- Ruby</a:t>
            </a:r>
          </a:p>
          <a:p>
            <a:r>
              <a:rPr lang="en-US" sz="1000" dirty="0" smtClean="0"/>
              <a:t>- Python</a:t>
            </a:r>
          </a:p>
        </p:txBody>
      </p:sp>
      <p:sp>
        <p:nvSpPr>
          <p:cNvPr id="13" name="Process 12"/>
          <p:cNvSpPr/>
          <p:nvPr/>
        </p:nvSpPr>
        <p:spPr>
          <a:xfrm>
            <a:off x="2193432" y="1768324"/>
            <a:ext cx="1400352" cy="76634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Club</a:t>
            </a:r>
            <a:endParaRPr lang="en-US" sz="1000" dirty="0" smtClean="0"/>
          </a:p>
          <a:p>
            <a:r>
              <a:rPr lang="en-US" sz="1000" dirty="0" smtClean="0"/>
              <a:t>- </a:t>
            </a:r>
            <a:r>
              <a:rPr lang="en-US" sz="1000" dirty="0" err="1" smtClean="0"/>
              <a:t>Philly.rb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2198466" y="2909898"/>
            <a:ext cx="1400352" cy="76634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</a:t>
            </a:r>
          </a:p>
          <a:p>
            <a:r>
              <a:rPr lang="en-US" sz="1000" dirty="0" smtClean="0"/>
              <a:t>- </a:t>
            </a:r>
            <a:r>
              <a:rPr lang="en-US" sz="1000" dirty="0" err="1" smtClean="0"/>
              <a:t>PostgreSQL</a:t>
            </a:r>
            <a:r>
              <a:rPr lang="en-US" sz="1000" dirty="0" smtClean="0"/>
              <a:t> Materialized Views</a:t>
            </a:r>
            <a:endParaRPr lang="en-US" sz="1000" dirty="0"/>
          </a:p>
        </p:txBody>
      </p:sp>
      <p:sp>
        <p:nvSpPr>
          <p:cNvPr id="15" name="Process 14"/>
          <p:cNvSpPr/>
          <p:nvPr/>
        </p:nvSpPr>
        <p:spPr>
          <a:xfrm>
            <a:off x="2193431" y="4208560"/>
            <a:ext cx="1400353" cy="789497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</a:p>
          <a:p>
            <a:r>
              <a:rPr lang="en-US" sz="1000" dirty="0" smtClean="0"/>
              <a:t>- “Super rad talk!!”</a:t>
            </a:r>
            <a:br>
              <a:rPr lang="en-US" sz="1000" dirty="0" smtClean="0"/>
            </a:br>
            <a:r>
              <a:rPr lang="en-US" sz="1000" dirty="0" smtClean="0"/>
              <a:t>- “The whole world is now dumber”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8" idx="2"/>
            <a:endCxn id="13" idx="0"/>
          </p:cNvCxnSpPr>
          <p:nvPr/>
        </p:nvCxnSpPr>
        <p:spPr>
          <a:xfrm>
            <a:off x="1340856" y="1224284"/>
            <a:ext cx="1552752" cy="544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3" idx="0"/>
          </p:cNvCxnSpPr>
          <p:nvPr/>
        </p:nvCxnSpPr>
        <p:spPr>
          <a:xfrm flipH="1">
            <a:off x="2893608" y="1224287"/>
            <a:ext cx="1405387" cy="544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4" idx="0"/>
          </p:cNvCxnSpPr>
          <p:nvPr/>
        </p:nvCxnSpPr>
        <p:spPr>
          <a:xfrm>
            <a:off x="2893608" y="2534670"/>
            <a:ext cx="5034" cy="375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  <a:endCxn id="15" idx="0"/>
          </p:cNvCxnSpPr>
          <p:nvPr/>
        </p:nvCxnSpPr>
        <p:spPr>
          <a:xfrm flipH="1">
            <a:off x="2893608" y="3676244"/>
            <a:ext cx="5034" cy="53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cess 23"/>
          <p:cNvSpPr/>
          <p:nvPr/>
        </p:nvSpPr>
        <p:spPr>
          <a:xfrm>
            <a:off x="4298995" y="1773078"/>
            <a:ext cx="1400352" cy="76634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</a:p>
          <a:p>
            <a:r>
              <a:rPr lang="en-US" sz="1000" dirty="0" smtClean="0"/>
              <a:t>- David Roberts</a:t>
            </a:r>
            <a:endParaRPr lang="en-US" sz="1000" dirty="0"/>
          </a:p>
        </p:txBody>
      </p:sp>
      <p:cxnSp>
        <p:nvCxnSpPr>
          <p:cNvPr id="26" name="Straight Connector 25"/>
          <p:cNvCxnSpPr>
            <a:stCxn id="24" idx="2"/>
          </p:cNvCxnSpPr>
          <p:nvPr/>
        </p:nvCxnSpPr>
        <p:spPr>
          <a:xfrm flipH="1">
            <a:off x="3593784" y="2539424"/>
            <a:ext cx="1405387" cy="732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0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</dc:creator>
  <cp:lastModifiedBy>Wendy</cp:lastModifiedBy>
  <cp:revision>6</cp:revision>
  <dcterms:created xsi:type="dcterms:W3CDTF">2014-10-13T00:16:43Z</dcterms:created>
  <dcterms:modified xsi:type="dcterms:W3CDTF">2014-10-13T01:56:59Z</dcterms:modified>
</cp:coreProperties>
</file>