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0376-478D-FC43-8ABF-2E83569C1EA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06F9-6B51-B647-87D4-0915418B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Based testbed for SDN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Debobroto Das Robin</a:t>
            </a:r>
          </a:p>
          <a:p>
            <a:r>
              <a:rPr lang="en-US" dirty="0" smtClean="0"/>
              <a:t>ID # 810897664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SDN network over cloud </a:t>
            </a:r>
          </a:p>
          <a:p>
            <a:pPr lvl="1"/>
            <a:r>
              <a:rPr lang="en-US" dirty="0" smtClean="0"/>
              <a:t>SDN controlled VIRTUAL Data center		</a:t>
            </a:r>
          </a:p>
          <a:p>
            <a:r>
              <a:rPr lang="en-US" dirty="0" smtClean="0"/>
              <a:t>Status : </a:t>
            </a:r>
            <a:r>
              <a:rPr lang="en-US" b="1" i="1" u="sng" dirty="0" smtClean="0">
                <a:solidFill>
                  <a:srgbClr val="FF0000"/>
                </a:solidFill>
              </a:rPr>
              <a:t>Failed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02380"/>
              </p:ext>
            </p:extLst>
          </p:nvPr>
        </p:nvGraphicFramePr>
        <p:xfrm>
          <a:off x="1435100" y="542004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VM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VM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SDN Controller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Hypervisor (KVM)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59300" y="4370706"/>
            <a:ext cx="1638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 Flow Switch (OVS)</a:t>
            </a:r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184400" y="4827906"/>
            <a:ext cx="2374900" cy="59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3"/>
          </p:cNvCxnSpPr>
          <p:nvPr/>
        </p:nvCxnSpPr>
        <p:spPr>
          <a:xfrm flipH="1" flipV="1">
            <a:off x="6197600" y="4827906"/>
            <a:ext cx="431800" cy="5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3"/>
          </p:cNvCxnSpPr>
          <p:nvPr/>
        </p:nvCxnSpPr>
        <p:spPr>
          <a:xfrm flipH="1" flipV="1">
            <a:off x="6197600" y="4827906"/>
            <a:ext cx="2260600" cy="60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29100" y="4814332"/>
            <a:ext cx="330200" cy="60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4452619" y="6532563"/>
            <a:ext cx="384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Proposed Architecture</a:t>
            </a:r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Reason:</a:t>
            </a:r>
          </a:p>
          <a:p>
            <a:pPr lvl="1"/>
            <a:r>
              <a:rPr lang="en-US" dirty="0" smtClean="0"/>
              <a:t>OPENSTACK / GCP  / AWS  </a:t>
            </a:r>
            <a:r>
              <a:rPr lang="en-US" dirty="0" smtClean="0">
                <a:sym typeface="Wingdings"/>
              </a:rPr>
              <a:t> Limited access to original HW</a:t>
            </a:r>
            <a:r>
              <a:rPr lang="en-US" dirty="0" smtClean="0"/>
              <a:t> from KVM based VM layer</a:t>
            </a:r>
          </a:p>
          <a:p>
            <a:r>
              <a:rPr lang="en-US" dirty="0" smtClean="0">
                <a:sym typeface="Wingdings"/>
              </a:rPr>
              <a:t>Creating overlay with Single / </a:t>
            </a:r>
            <a:r>
              <a:rPr lang="en-US" dirty="0" smtClean="0"/>
              <a:t>Multi NIC  VM : steps </a:t>
            </a:r>
          </a:p>
          <a:p>
            <a:pPr lvl="1"/>
            <a:r>
              <a:rPr lang="en-US" dirty="0" smtClean="0"/>
              <a:t>Create VM</a:t>
            </a:r>
          </a:p>
          <a:p>
            <a:pPr lvl="1"/>
            <a:r>
              <a:rPr lang="en-US" dirty="0" smtClean="0"/>
              <a:t>Create bridge port over original NIC</a:t>
            </a:r>
          </a:p>
          <a:p>
            <a:pPr lvl="1"/>
            <a:r>
              <a:rPr lang="en-US" dirty="0" smtClean="0"/>
              <a:t>Make bridge port </a:t>
            </a:r>
            <a:r>
              <a:rPr lang="en-US" dirty="0" err="1" smtClean="0"/>
              <a:t>openflow</a:t>
            </a:r>
            <a:r>
              <a:rPr lang="en-US" dirty="0" smtClean="0"/>
              <a:t> controlled</a:t>
            </a:r>
          </a:p>
          <a:p>
            <a:pPr lvl="1"/>
            <a:r>
              <a:rPr lang="en-US" dirty="0" smtClean="0"/>
              <a:t>Use OVS for bridge port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ip</a:t>
            </a:r>
            <a:r>
              <a:rPr lang="en-US" dirty="0" smtClean="0"/>
              <a:t> from original NIC &amp; Assign IP address on bridge port </a:t>
            </a:r>
            <a:r>
              <a:rPr lang="en-US" dirty="0" smtClean="0">
                <a:solidFill>
                  <a:srgbClr val="FF0000"/>
                </a:solidFill>
              </a:rPr>
              <a:t>(!!!!!!)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Stuck here</a:t>
            </a:r>
          </a:p>
          <a:p>
            <a:pPr lvl="2"/>
            <a:r>
              <a:rPr lang="en-US" dirty="0" smtClean="0"/>
              <a:t>Can not assign IP on bridge port</a:t>
            </a:r>
          </a:p>
          <a:p>
            <a:pPr lvl="3"/>
            <a:r>
              <a:rPr lang="en-US" dirty="0" err="1" smtClean="0">
                <a:sym typeface="Wingdings"/>
              </a:rPr>
              <a:t>dhcp</a:t>
            </a:r>
            <a:r>
              <a:rPr lang="en-US" dirty="0" smtClean="0">
                <a:sym typeface="Wingdings"/>
              </a:rPr>
              <a:t> not works</a:t>
            </a:r>
          </a:p>
          <a:p>
            <a:pPr lvl="3"/>
            <a:r>
              <a:rPr lang="en-US" dirty="0" smtClean="0">
                <a:sym typeface="Wingdings"/>
              </a:rPr>
              <a:t>ARP not works</a:t>
            </a:r>
          </a:p>
          <a:p>
            <a:pPr lvl="3"/>
            <a:r>
              <a:rPr lang="en-US" dirty="0" smtClean="0">
                <a:sym typeface="Wingdings"/>
              </a:rPr>
              <a:t>OPENSTACK assumes MAC learning layer is maintained </a:t>
            </a:r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y itself NOT USER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use cloud automation API</a:t>
            </a:r>
          </a:p>
          <a:p>
            <a:pPr lvl="1"/>
            <a:r>
              <a:rPr lang="en-US" dirty="0" smtClean="0"/>
              <a:t>Why current cloud is pre-historic (networking perspective)</a:t>
            </a:r>
          </a:p>
          <a:p>
            <a:r>
              <a:rPr lang="en-US" dirty="0" smtClean="0"/>
              <a:t>Simple OPENSTACK automation application</a:t>
            </a:r>
          </a:p>
          <a:p>
            <a:pPr lvl="1"/>
            <a:r>
              <a:rPr lang="en-US" dirty="0" smtClean="0"/>
              <a:t>Can create </a:t>
            </a:r>
          </a:p>
          <a:p>
            <a:pPr lvl="2"/>
            <a:r>
              <a:rPr lang="en-US" dirty="0" smtClean="0"/>
              <a:t>VMs</a:t>
            </a:r>
          </a:p>
          <a:p>
            <a:pPr lvl="2"/>
            <a:r>
              <a:rPr lang="en-US" dirty="0" smtClean="0"/>
              <a:t>Network</a:t>
            </a:r>
          </a:p>
          <a:p>
            <a:pPr lvl="2"/>
            <a:r>
              <a:rPr lang="en-US" dirty="0" smtClean="0"/>
              <a:t>Router</a:t>
            </a:r>
          </a:p>
          <a:p>
            <a:pPr lvl="2"/>
            <a:r>
              <a:rPr lang="en-US" i="1" dirty="0" smtClean="0"/>
              <a:t>Floating IP </a:t>
            </a:r>
            <a:r>
              <a:rPr lang="en-US" b="1" i="1" dirty="0" smtClean="0"/>
              <a:t>(May be a trouble here. NOVA &amp; NEUTRON API mismatch)</a:t>
            </a:r>
          </a:p>
          <a:p>
            <a:pPr lvl="1"/>
            <a:r>
              <a:rPr lang="en-US" dirty="0" smtClean="0"/>
              <a:t>Remote login to VMs</a:t>
            </a:r>
          </a:p>
          <a:p>
            <a:pPr lvl="1"/>
            <a:r>
              <a:rPr lang="en-US" dirty="0" smtClean="0"/>
              <a:t>Running Tasks on them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245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184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Mangal</vt:lpstr>
      <vt:lpstr>Wingdings</vt:lpstr>
      <vt:lpstr>Arial</vt:lpstr>
      <vt:lpstr>Office Theme</vt:lpstr>
      <vt:lpstr>OPENSTACK Based testbed for SDN</vt:lpstr>
      <vt:lpstr>Original Goal</vt:lpstr>
      <vt:lpstr>Reason of Failure</vt:lpstr>
      <vt:lpstr>Outcome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Based testbed for SDN</dc:title>
  <dc:creator>Microsoft Office User</dc:creator>
  <cp:lastModifiedBy>Microsoft Office User</cp:lastModifiedBy>
  <cp:revision>5</cp:revision>
  <dcterms:created xsi:type="dcterms:W3CDTF">2018-05-07T22:00:40Z</dcterms:created>
  <dcterms:modified xsi:type="dcterms:W3CDTF">2018-05-07T22:23:41Z</dcterms:modified>
</cp:coreProperties>
</file>