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0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>
        <p:scale>
          <a:sx n="70" d="100"/>
          <a:sy n="70" d="100"/>
        </p:scale>
        <p:origin x="1512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355DF-3DD0-F34F-9E9B-4C4216092E31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5AB76-F1CB-1941-9521-DF039A7F1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46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 Left: </a:t>
            </a:r>
            <a:r>
              <a:rPr lang="en-US" dirty="0" err="1"/>
              <a:t>Orientaional</a:t>
            </a:r>
            <a:r>
              <a:rPr lang="en-US" dirty="0"/>
              <a:t> Autocorrelation function (OACF) of bulk water vs. the OACF of water within the second hydration shell of the oxygen radical of a 4-Hydroxy TEMPO molecule.</a:t>
            </a:r>
          </a:p>
          <a:p>
            <a:endParaRPr lang="en-US" dirty="0"/>
          </a:p>
          <a:p>
            <a:r>
              <a:rPr lang="en-US" dirty="0"/>
              <a:t>Top Right: Survival probability of waters within the second hydration shell of the oxygen radical of the 4-Hydroxy TEMPO molecule.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Bottom Left: Hydrogen Bonding survival probability of bulk water vs. the Hydrogen Bonding survival probability of waters within the second hydration shell of the oxygen radical of a 4-Hydroxy TEMPO molecule.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Top Right: Survival probability of waters within the second hydration shell of the oxygen radical of the 4-Hydroxy TEMPO molecule.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5AB76-F1CB-1941-9521-DF039A7F13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0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A94A-F124-714D-9CFB-3E647DAEE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850B0-44BB-E449-B8C6-F4D40549E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504DB-75E4-1D4F-9EB9-87EB68D9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1BC3-9264-0645-AD1D-A4F717F1B70D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553BE-E08B-E147-91EB-139836EC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3F650-2FFA-DE4E-A9D5-40296707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1872-68AE-B645-8F58-FDBE4CEB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0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7546-76A6-E74A-9F1E-4847563A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D24F1-C21B-0E45-AE54-C7AF2DA4A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4B5C8-7701-834A-9053-9D6A24DA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1BC3-9264-0645-AD1D-A4F717F1B70D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F3CDD-DE4C-0E40-A3A4-73409CA1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AA68B-07D3-4E4E-97A9-B0437EC0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1872-68AE-B645-8F58-FDBE4CEB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7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3731C0-7BF7-AD4E-9BAA-E59FBC1D3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EC828-F6CF-3F44-AC17-8A0194C82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84198-C514-B446-AAEE-53E2C5F6C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1BC3-9264-0645-AD1D-A4F717F1B70D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CEA35-308E-4342-8417-2C0FC013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7218B-BE79-684E-B9BF-7B4E3A83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1872-68AE-B645-8F58-FDBE4CEB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2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DBA7-D814-F842-9458-F5623637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FA792-255D-0843-A4DB-A670BDC77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7641B-DB03-7645-9C2F-8AFDFB87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1BC3-9264-0645-AD1D-A4F717F1B70D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8C5D6-18D3-AD4A-937F-822E3FF9F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0E86-9A9D-064A-918C-D7AF73D0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1872-68AE-B645-8F58-FDBE4CEB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4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7206-D098-1041-9578-8E21E53EC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2686C-9901-C74E-9914-FDBF5F2AA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526B3-596A-A248-98E4-43719C05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1BC3-9264-0645-AD1D-A4F717F1B70D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86237-60BE-634E-B47E-6D8123272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58D25-FDAC-2947-9942-6E38106D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1872-68AE-B645-8F58-FDBE4CEB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5C7F-E5F1-5549-9BCC-06A0CEF1F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83B92-ABB3-0C49-8449-3539E8D78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540EF-E4C9-414A-BF9C-B0E055E74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B2360-0C76-4C43-A851-7D4BA6BB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1BC3-9264-0645-AD1D-A4F717F1B70D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AAE9F-8D93-5347-9EE6-D2B9E604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DB021-FB6B-E84A-ADED-F0EA28AA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1872-68AE-B645-8F58-FDBE4CEB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4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EED3-8865-A649-BE83-9405F1353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BFAD1-EB8D-9548-B6F6-73B8E8267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17914-909F-5548-B42D-9810D61A6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4A8D89-F4B3-F24E-BF96-59B302CC1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8DBBD-ED30-E645-9A4E-C983F28F4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CE154-3BE1-2F43-AE66-004A8B6C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1BC3-9264-0645-AD1D-A4F717F1B70D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F32382-2AA9-2149-9410-8992086E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357140-BC5F-9C4E-9E17-6CC3FCE4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1872-68AE-B645-8F58-FDBE4CEB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8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308A-D07C-0D44-BCF6-C30F72FE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FACE67-9BBF-744D-8654-6B40AE9B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1BC3-9264-0645-AD1D-A4F717F1B70D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D5F62-8CF7-7F47-BD47-DCB6593C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7E243-6981-3F45-992B-676AE8354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1872-68AE-B645-8F58-FDBE4CEB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0D1AF-B76B-7F40-8DF4-4D5EBDE8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1BC3-9264-0645-AD1D-A4F717F1B70D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BA392-1E92-4849-AFD3-A123F45C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C81C5-C0C4-D249-A1B2-9EECE3F2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1872-68AE-B645-8F58-FDBE4CEB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6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E3B6-C61A-C847-82A9-93E9388D7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BB295-F26B-B04B-96EE-110754165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CE3FD-8D03-E941-ACF1-1134D9E95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2B167-EE7B-7148-8B2B-60CC73D8B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1BC3-9264-0645-AD1D-A4F717F1B70D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F90E7-9401-DA4A-A800-F585C33C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A46B5-A372-8648-B386-EDFEFF77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1872-68AE-B645-8F58-FDBE4CEB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3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B76D-D4E6-B249-981B-A0AE9E605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1721D-9784-9C42-B94F-5A06078BB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F560C-CDF8-EB48-9AA3-27C99D348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77ABD-0F71-8C44-9469-013B12F9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1BC3-9264-0645-AD1D-A4F717F1B70D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83D2A-F6BE-2A47-9E0B-D06BFC55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A3FC3-9617-2C4C-B559-5DDF08BD7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1872-68AE-B645-8F58-FDBE4CEB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8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095603-73A7-0742-B813-A0334E1E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E7E95-FCD1-1C43-81A2-DB5F071E8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6940C-5BAE-1344-ADD1-77F650C9A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31BC3-9264-0645-AD1D-A4F717F1B70D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1389E-0FC9-B445-9C69-246F447CB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51189-909C-3343-9E07-AC6D01FE1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11872-68AE-B645-8F58-FDBE4CEB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5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B700DA9-236A-7748-A1B5-815DDF31C0FF}"/>
              </a:ext>
            </a:extLst>
          </p:cNvPr>
          <p:cNvGrpSpPr/>
          <p:nvPr/>
        </p:nvGrpSpPr>
        <p:grpSpPr>
          <a:xfrm>
            <a:off x="-1" y="177410"/>
            <a:ext cx="8814817" cy="6680590"/>
            <a:chOff x="548639" y="-5470"/>
            <a:chExt cx="8814817" cy="668059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F21882D-8666-F740-B73B-634A9D2CF6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344" t="10655" r="8782" b="2381"/>
            <a:stretch/>
          </p:blipFill>
          <p:spPr>
            <a:xfrm>
              <a:off x="548639" y="-5470"/>
              <a:ext cx="8814817" cy="6680590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D0AE008-5890-784A-9280-B2D8849F964B}"/>
                </a:ext>
              </a:extLst>
            </p:cNvPr>
            <p:cNvGrpSpPr/>
            <p:nvPr/>
          </p:nvGrpSpPr>
          <p:grpSpPr>
            <a:xfrm>
              <a:off x="1992276" y="510434"/>
              <a:ext cx="2690224" cy="1275324"/>
              <a:chOff x="5631716" y="964351"/>
              <a:chExt cx="2690224" cy="127532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248019A1-A4B6-8B4E-B326-F3CCAB5781EE}"/>
                      </a:ext>
                    </a:extLst>
                  </p:cNvPr>
                  <p:cNvSpPr txBox="1"/>
                  <p:nvPr/>
                </p:nvSpPr>
                <p:spPr>
                  <a:xfrm>
                    <a:off x="6091064" y="2083942"/>
                    <a:ext cx="140553" cy="15573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248019A1-A4B6-8B4E-B326-F3CCAB5781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1064" y="2083942"/>
                    <a:ext cx="140553" cy="15573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1667" r="-58333" b="-923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F96300E1-A211-9A4A-9BC3-F6840DE43388}"/>
                      </a:ext>
                    </a:extLst>
                  </p:cNvPr>
                  <p:cNvSpPr txBox="1"/>
                  <p:nvPr/>
                </p:nvSpPr>
                <p:spPr>
                  <a:xfrm>
                    <a:off x="7605061" y="2082592"/>
                    <a:ext cx="366143" cy="15573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F96300E1-A211-9A4A-9BC3-F6840DE433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5061" y="2082592"/>
                    <a:ext cx="366143" cy="1557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6667" r="-66667" b="-923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Arrow: Right 45">
                <a:extLst>
                  <a:ext uri="{FF2B5EF4-FFF2-40B4-BE49-F238E27FC236}">
                    <a16:creationId xmlns:a16="http://schemas.microsoft.com/office/drawing/2014/main" id="{39A680DE-99D4-4B4E-B0AC-0A074FBF98D9}"/>
                  </a:ext>
                </a:extLst>
              </p:cNvPr>
              <p:cNvSpPr/>
              <p:nvPr/>
            </p:nvSpPr>
            <p:spPr>
              <a:xfrm>
                <a:off x="6783644" y="1429843"/>
                <a:ext cx="397338" cy="195403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A200CE0-1483-5C49-937B-36A8BE722F81}"/>
                  </a:ext>
                </a:extLst>
              </p:cNvPr>
              <p:cNvGrpSpPr/>
              <p:nvPr/>
            </p:nvGrpSpPr>
            <p:grpSpPr>
              <a:xfrm>
                <a:off x="5631716" y="964351"/>
                <a:ext cx="1081127" cy="1071018"/>
                <a:chOff x="398214" y="447004"/>
                <a:chExt cx="1909206" cy="1905000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0CB98720-02AB-3245-B062-9FFA5E8B8A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444" t="16384" r="17110" b="37998"/>
                <a:stretch/>
              </p:blipFill>
              <p:spPr>
                <a:xfrm rot="12045010">
                  <a:off x="1854872" y="1026424"/>
                  <a:ext cx="452548" cy="320392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2600306C-DC82-CD40-9EAC-AB88771D16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444" t="16384" r="17110" b="37998"/>
                <a:stretch/>
              </p:blipFill>
              <p:spPr>
                <a:xfrm rot="15223960">
                  <a:off x="1904557" y="1327030"/>
                  <a:ext cx="452548" cy="320392"/>
                </a:xfrm>
                <a:prstGeom prst="rect">
                  <a:avLst/>
                </a:prstGeom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AC9FEB9E-134D-DD40-8AAA-EF269DF876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444" t="16384" r="17110" b="37998"/>
                <a:stretch/>
              </p:blipFill>
              <p:spPr>
                <a:xfrm rot="12045010">
                  <a:off x="1775301" y="1630395"/>
                  <a:ext cx="452548" cy="320392"/>
                </a:xfrm>
                <a:prstGeom prst="rect">
                  <a:avLst/>
                </a:prstGeom>
              </p:spPr>
            </p:pic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6B0F6F2D-EB71-B942-8397-695B6EE11A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444" t="16384" r="17110" b="37998"/>
                <a:stretch/>
              </p:blipFill>
              <p:spPr>
                <a:xfrm rot="17071931">
                  <a:off x="1526021" y="1881945"/>
                  <a:ext cx="452548" cy="320392"/>
                </a:xfrm>
                <a:prstGeom prst="rect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B4CBB7D6-7623-C34F-AF56-BCB6EB1862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444" t="16384" r="17110" b="37998"/>
                <a:stretch/>
              </p:blipFill>
              <p:spPr>
                <a:xfrm rot="7539922">
                  <a:off x="1621324" y="646619"/>
                  <a:ext cx="452548" cy="320392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2E650297-B5E0-CB4E-954F-61BD8B4067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444" t="16384" r="17110" b="37998"/>
                <a:stretch/>
              </p:blipFill>
              <p:spPr>
                <a:xfrm rot="15754237">
                  <a:off x="1336836" y="574079"/>
                  <a:ext cx="452548" cy="320392"/>
                </a:xfrm>
                <a:prstGeom prst="rect">
                  <a:avLst/>
                </a:prstGeom>
              </p:spPr>
            </p:pic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D9CA3A1F-34F6-304D-825D-D623F1AC8B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444" t="16384" r="17110" b="37998"/>
                <a:stretch/>
              </p:blipFill>
              <p:spPr>
                <a:xfrm rot="12045010">
                  <a:off x="970831" y="533363"/>
                  <a:ext cx="452548" cy="320392"/>
                </a:xfrm>
                <a:prstGeom prst="rect">
                  <a:avLst/>
                </a:prstGeom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959E8373-64F3-9A41-9309-E5A8159720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444" t="16384" r="17110" b="37998"/>
                <a:stretch/>
              </p:blipFill>
              <p:spPr>
                <a:xfrm rot="12045010">
                  <a:off x="439959" y="1359148"/>
                  <a:ext cx="452548" cy="320392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4D8ED41E-BFBC-A840-A657-12198E41BD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444" t="16384" r="17110" b="37998"/>
                <a:stretch/>
              </p:blipFill>
              <p:spPr>
                <a:xfrm rot="14919496">
                  <a:off x="745762" y="1809933"/>
                  <a:ext cx="452548" cy="320392"/>
                </a:xfrm>
                <a:prstGeom prst="rect">
                  <a:avLst/>
                </a:prstGeom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4D55710D-EE50-C44D-8536-2D5C6E096E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444" t="16384" r="17110" b="37998"/>
                <a:stretch/>
              </p:blipFill>
              <p:spPr>
                <a:xfrm rot="12045010">
                  <a:off x="1166043" y="1949372"/>
                  <a:ext cx="452548" cy="320392"/>
                </a:xfrm>
                <a:prstGeom prst="rect">
                  <a:avLst/>
                </a:prstGeom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438D0BE1-BA57-5847-8C9E-BAEE0E50A6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444" t="16384" r="17110" b="37998"/>
                <a:stretch/>
              </p:blipFill>
              <p:spPr>
                <a:xfrm rot="18620473">
                  <a:off x="514203" y="878101"/>
                  <a:ext cx="452548" cy="320392"/>
                </a:xfrm>
                <a:prstGeom prst="rect">
                  <a:avLst/>
                </a:prstGeom>
              </p:spPr>
            </p:pic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B28352B-CBDB-C34F-A758-629406A2509F}"/>
                    </a:ext>
                  </a:extLst>
                </p:cNvPr>
                <p:cNvSpPr/>
                <p:nvPr/>
              </p:nvSpPr>
              <p:spPr>
                <a:xfrm>
                  <a:off x="398214" y="447004"/>
                  <a:ext cx="1905000" cy="1905000"/>
                </a:xfrm>
                <a:prstGeom prst="ellipse">
                  <a:avLst/>
                </a:prstGeom>
                <a:noFill/>
                <a:ln w="28575">
                  <a:solidFill>
                    <a:srgbClr val="00B0F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B0F0"/>
                    </a:solidFill>
                  </a:endParaRPr>
                </a:p>
              </p:txBody>
            </p:sp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919D6B3E-5926-A045-8C8C-AF3E341B43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23679" b="76110" l="24194" r="76613">
                              <a14:foregroundMark x1="24395" y1="53488" x2="24395" y2="53488"/>
                              <a14:foregroundMark x1="48790" y1="23679" x2="48790" y2="23679"/>
                              <a14:foregroundMark x1="74798" y1="47992" x2="74798" y2="47992"/>
                              <a14:foregroundMark x1="48992" y1="76110" x2="48992" y2="76110"/>
                              <a14:foregroundMark x1="76613" y1="49683" x2="76613" y2="4968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0709" t="19130" r="19621" b="20490"/>
                <a:stretch/>
              </p:blipFill>
              <p:spPr>
                <a:xfrm>
                  <a:off x="783194" y="843064"/>
                  <a:ext cx="1153280" cy="1112879"/>
                </a:xfrm>
                <a:prstGeom prst="rect">
                  <a:avLst/>
                </a:prstGeom>
              </p:spPr>
            </p:pic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AF9A121-87F0-8E49-85A0-39FB69216C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444" t="16384" r="17110" b="37998"/>
              <a:stretch/>
            </p:blipFill>
            <p:spPr>
              <a:xfrm rot="12045010">
                <a:off x="8065675" y="1290109"/>
                <a:ext cx="256265" cy="180129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6180EBAB-3564-3A43-8464-60D8FAF3BD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444" t="16384" r="17110" b="37998"/>
              <a:stretch/>
            </p:blipFill>
            <p:spPr>
              <a:xfrm rot="12045010">
                <a:off x="8020617" y="1629670"/>
                <a:ext cx="256265" cy="180129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5E31D90-43D2-3D4A-B96C-2AB698C0AF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444" t="16384" r="17110" b="37998"/>
              <a:stretch/>
            </p:blipFill>
            <p:spPr>
              <a:xfrm rot="7539922">
                <a:off x="7934342" y="1075928"/>
                <a:ext cx="254429" cy="181429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74C01F9-31FF-9747-BE7D-F63EA18C1C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444" t="16384" r="17110" b="37998"/>
              <a:stretch/>
            </p:blipFill>
            <p:spPr>
              <a:xfrm rot="12045010">
                <a:off x="7565069" y="1012903"/>
                <a:ext cx="256265" cy="180129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A3EE410-164F-834B-85AD-E6DE49C138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444" t="16384" r="17110" b="37998"/>
              <a:stretch/>
            </p:blipFill>
            <p:spPr>
              <a:xfrm rot="12045010">
                <a:off x="7264452" y="1477171"/>
                <a:ext cx="256265" cy="180129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B28ED32-8BC1-4642-8E5B-0B96B760D0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444" t="16384" r="17110" b="37998"/>
              <a:stretch/>
            </p:blipFill>
            <p:spPr>
              <a:xfrm rot="12045010">
                <a:off x="7675612" y="1809004"/>
                <a:ext cx="256265" cy="180129"/>
              </a:xfrm>
              <a:prstGeom prst="rect">
                <a:avLst/>
              </a:prstGeom>
            </p:spPr>
          </p:pic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65D5483-75C9-8F43-A352-A9E6D573819B}"/>
                  </a:ext>
                </a:extLst>
              </p:cNvPr>
              <p:cNvSpPr/>
              <p:nvPr/>
            </p:nvSpPr>
            <p:spPr>
              <a:xfrm>
                <a:off x="7240813" y="964351"/>
                <a:ext cx="1078745" cy="1071018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B0F0"/>
                  </a:solidFill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00BC7CB5-7281-FA4E-B4E2-9AFDD5629B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679" b="76110" l="24194" r="76613">
                            <a14:foregroundMark x1="24395" y1="53488" x2="24395" y2="53488"/>
                            <a14:foregroundMark x1="48790" y1="23679" x2="48790" y2="23679"/>
                            <a14:foregroundMark x1="74798" y1="47992" x2="74798" y2="47992"/>
                            <a14:foregroundMark x1="48992" y1="76110" x2="48992" y2="76110"/>
                            <a14:foregroundMark x1="76613" y1="49683" x2="76613" y2="4968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709" t="19130" r="19621" b="20490"/>
              <a:stretch/>
            </p:blipFill>
            <p:spPr>
              <a:xfrm>
                <a:off x="7458816" y="1187022"/>
                <a:ext cx="653068" cy="625676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D082E6A-FFC4-F84D-AA43-DD93246DEF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44" t="16384" r="17110" b="37998"/>
            <a:stretch/>
          </p:blipFill>
          <p:spPr>
            <a:xfrm rot="20674082">
              <a:off x="5706945" y="797562"/>
              <a:ext cx="928949" cy="657671"/>
            </a:xfrm>
            <a:prstGeom prst="rect">
              <a:avLst/>
            </a:prstGeom>
          </p:spPr>
        </p:pic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1539692-B604-C14F-98C4-982C161B483E}"/>
                </a:ext>
              </a:extLst>
            </p:cNvPr>
            <p:cNvCxnSpPr/>
            <p:nvPr/>
          </p:nvCxnSpPr>
          <p:spPr>
            <a:xfrm rot="16200000" flipV="1">
              <a:off x="6078379" y="1222362"/>
              <a:ext cx="0" cy="44915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B9DE59A-EA6A-4741-AC38-6A4A50B24DF9}"/>
                    </a:ext>
                  </a:extLst>
                </p:cNvPr>
                <p:cNvSpPr txBox="1"/>
                <p:nvPr/>
              </p:nvSpPr>
              <p:spPr>
                <a:xfrm>
                  <a:off x="5839257" y="1542905"/>
                  <a:ext cx="5786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B9DE59A-EA6A-4741-AC38-6A4A50B24D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9257" y="1542905"/>
                  <a:ext cx="57868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348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Arrow: Right 71">
              <a:extLst>
                <a:ext uri="{FF2B5EF4-FFF2-40B4-BE49-F238E27FC236}">
                  <a16:creationId xmlns:a16="http://schemas.microsoft.com/office/drawing/2014/main" id="{48219153-B634-CD40-9041-770540231080}"/>
                </a:ext>
              </a:extLst>
            </p:cNvPr>
            <p:cNvSpPr/>
            <p:nvPr/>
          </p:nvSpPr>
          <p:spPr>
            <a:xfrm>
              <a:off x="6491618" y="1075860"/>
              <a:ext cx="462563" cy="29232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7BE7D8C-E2F0-E745-A2CC-0D2CAE3FCA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44" t="16384" r="17110" b="37998"/>
            <a:stretch/>
          </p:blipFill>
          <p:spPr>
            <a:xfrm rot="1391489">
              <a:off x="7414749" y="756791"/>
              <a:ext cx="928949" cy="657671"/>
            </a:xfrm>
            <a:prstGeom prst="rect">
              <a:avLst/>
            </a:prstGeom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4951211-8006-BA44-BA88-36CE4D8154C4}"/>
                </a:ext>
              </a:extLst>
            </p:cNvPr>
            <p:cNvCxnSpPr>
              <a:cxnSpLocks/>
            </p:cNvCxnSpPr>
            <p:nvPr/>
          </p:nvCxnSpPr>
          <p:spPr>
            <a:xfrm rot="18517407" flipV="1">
              <a:off x="7610726" y="1064169"/>
              <a:ext cx="0" cy="44915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DE8A9FD-2F50-5146-AD21-2D4243675FDE}"/>
                    </a:ext>
                  </a:extLst>
                </p:cNvPr>
                <p:cNvSpPr txBox="1"/>
                <p:nvPr/>
              </p:nvSpPr>
              <p:spPr>
                <a:xfrm>
                  <a:off x="7100000" y="1462197"/>
                  <a:ext cx="97706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DE8A9FD-2F50-5146-AD21-2D4243675F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000" y="1462197"/>
                  <a:ext cx="97706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896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81B0531-1939-7F40-BC55-135695900BE4}"/>
                </a:ext>
              </a:extLst>
            </p:cNvPr>
            <p:cNvGrpSpPr/>
            <p:nvPr/>
          </p:nvGrpSpPr>
          <p:grpSpPr>
            <a:xfrm>
              <a:off x="1985274" y="3554596"/>
              <a:ext cx="1487405" cy="1454464"/>
              <a:chOff x="1955076" y="4252867"/>
              <a:chExt cx="1487405" cy="145446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8964761-01C0-5344-9E9E-4F5445F4BFF0}"/>
                  </a:ext>
                </a:extLst>
              </p:cNvPr>
              <p:cNvGrpSpPr/>
              <p:nvPr/>
            </p:nvGrpSpPr>
            <p:grpSpPr>
              <a:xfrm>
                <a:off x="2229493" y="4252867"/>
                <a:ext cx="1212988" cy="1454464"/>
                <a:chOff x="7376425" y="961110"/>
                <a:chExt cx="1212988" cy="1454464"/>
              </a:xfrm>
            </p:grpSpPr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AE3152B2-B2EF-0B44-8ABE-F6EED6417E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444" t="16384" r="17110" b="37998"/>
                <a:stretch/>
              </p:blipFill>
              <p:spPr>
                <a:xfrm rot="821097">
                  <a:off x="7660464" y="1757903"/>
                  <a:ext cx="928949" cy="657671"/>
                </a:xfrm>
                <a:prstGeom prst="rect">
                  <a:avLst/>
                </a:prstGeom>
              </p:spPr>
            </p:pic>
            <p:pic>
              <p:nvPicPr>
                <p:cNvPr id="44" name="Picture 43">
                  <a:extLst>
                    <a:ext uri="{FF2B5EF4-FFF2-40B4-BE49-F238E27FC236}">
                      <a16:creationId xmlns:a16="http://schemas.microsoft.com/office/drawing/2014/main" id="{6CFA2D01-D6A6-D24F-B894-4F8F31FEE6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444" t="16384" r="17110" b="37998"/>
                <a:stretch/>
              </p:blipFill>
              <p:spPr>
                <a:xfrm rot="12045010">
                  <a:off x="7376425" y="961110"/>
                  <a:ext cx="928949" cy="657671"/>
                </a:xfrm>
                <a:prstGeom prst="rect">
                  <a:avLst/>
                </a:prstGeom>
              </p:spPr>
            </p:pic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4BE8AFBE-052E-734A-9AD8-100F9BA237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91450" y="1320425"/>
                  <a:ext cx="0" cy="55790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358583F0-9FB9-DC46-83E5-9AA4F563B2B0}"/>
                  </a:ext>
                </a:extLst>
              </p:cNvPr>
              <p:cNvSpPr/>
              <p:nvPr/>
            </p:nvSpPr>
            <p:spPr>
              <a:xfrm>
                <a:off x="2501000" y="4640462"/>
                <a:ext cx="45719" cy="543534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5162521F-0E3F-0D49-AD22-D14AEF057CB5}"/>
                      </a:ext>
                    </a:extLst>
                  </p:cNvPr>
                  <p:cNvSpPr txBox="1"/>
                  <p:nvPr/>
                </p:nvSpPr>
                <p:spPr>
                  <a:xfrm>
                    <a:off x="1955076" y="4771890"/>
                    <a:ext cx="558679" cy="2326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𝑐𝑢𝑡𝑜𝑓𝑓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5162521F-0E3F-0D49-AD22-D14AEF057C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5076" y="4771890"/>
                    <a:ext cx="558679" cy="23269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4444" r="-4444" b="-2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Arc 40">
                <a:extLst>
                  <a:ext uri="{FF2B5EF4-FFF2-40B4-BE49-F238E27FC236}">
                    <a16:creationId xmlns:a16="http://schemas.microsoft.com/office/drawing/2014/main" id="{16D2DBD9-EAA4-714D-B4B3-8C69BA14D35C}"/>
                  </a:ext>
                </a:extLst>
              </p:cNvPr>
              <p:cNvSpPr/>
              <p:nvPr/>
            </p:nvSpPr>
            <p:spPr>
              <a:xfrm rot="1117584">
                <a:off x="2413156" y="5054845"/>
                <a:ext cx="486173" cy="409713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53683536-C316-7148-9C0A-B1C391E2A5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06802" y="4880323"/>
                    <a:ext cx="588174" cy="23269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𝑐𝑢𝑡𝑜𝑓𝑓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53683536-C316-7148-9C0A-B1C391E2A5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6802" y="4880323"/>
                    <a:ext cx="588174" cy="23269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8696" r="-4348" b="-2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46" name="Picture 45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9EA928F9-F776-B642-8B59-F307C4212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328723" y="3366233"/>
              <a:ext cx="1479550" cy="1695450"/>
            </a:xfrm>
            <a:prstGeom prst="rect">
              <a:avLst/>
            </a:prstGeom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3BDA435A-7E4A-C24D-B039-AB77756F5F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39" t="253" r="38713" b="89273"/>
          <a:stretch/>
        </p:blipFill>
        <p:spPr>
          <a:xfrm>
            <a:off x="8715604" y="2402137"/>
            <a:ext cx="3456432" cy="120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3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FFC975FC-AFA7-5242-87A4-435A4395328B}"/>
              </a:ext>
            </a:extLst>
          </p:cNvPr>
          <p:cNvGrpSpPr/>
          <p:nvPr/>
        </p:nvGrpSpPr>
        <p:grpSpPr>
          <a:xfrm>
            <a:off x="6622304" y="1456985"/>
            <a:ext cx="2690224" cy="1275324"/>
            <a:chOff x="5631716" y="964351"/>
            <a:chExt cx="2690224" cy="12753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B290F73-C310-254D-8FA3-F8ED0B6EB14B}"/>
                    </a:ext>
                  </a:extLst>
                </p:cNvPr>
                <p:cNvSpPr txBox="1"/>
                <p:nvPr/>
              </p:nvSpPr>
              <p:spPr>
                <a:xfrm>
                  <a:off x="6091064" y="2083942"/>
                  <a:ext cx="140553" cy="1557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B290F73-C310-254D-8FA3-F8ED0B6EB1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1064" y="2083942"/>
                  <a:ext cx="140553" cy="155733"/>
                </a:xfrm>
                <a:prstGeom prst="rect">
                  <a:avLst/>
                </a:prstGeom>
                <a:blipFill>
                  <a:blip r:embed="rId3"/>
                  <a:stretch>
                    <a:fillRect l="-41667" r="-58333" b="-10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CDC6877-EB35-2C48-B1D8-74C7151EB28F}"/>
                    </a:ext>
                  </a:extLst>
                </p:cNvPr>
                <p:cNvSpPr txBox="1"/>
                <p:nvPr/>
              </p:nvSpPr>
              <p:spPr>
                <a:xfrm>
                  <a:off x="7605061" y="2082592"/>
                  <a:ext cx="366143" cy="1557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CDC6877-EB35-2C48-B1D8-74C7151EB2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5061" y="2082592"/>
                  <a:ext cx="366143" cy="155733"/>
                </a:xfrm>
                <a:prstGeom prst="rect">
                  <a:avLst/>
                </a:prstGeom>
                <a:blipFill>
                  <a:blip r:embed="rId4"/>
                  <a:stretch>
                    <a:fillRect l="-16667" r="-66667" b="-9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Arrow: Right 45">
              <a:extLst>
                <a:ext uri="{FF2B5EF4-FFF2-40B4-BE49-F238E27FC236}">
                  <a16:creationId xmlns:a16="http://schemas.microsoft.com/office/drawing/2014/main" id="{F06892C2-B424-0946-A5AA-CAB6D14A677F}"/>
                </a:ext>
              </a:extLst>
            </p:cNvPr>
            <p:cNvSpPr/>
            <p:nvPr/>
          </p:nvSpPr>
          <p:spPr>
            <a:xfrm>
              <a:off x="6783644" y="1429843"/>
              <a:ext cx="397338" cy="19540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5B820D-0D2E-934D-81F1-DDFACC44393A}"/>
                </a:ext>
              </a:extLst>
            </p:cNvPr>
            <p:cNvGrpSpPr/>
            <p:nvPr/>
          </p:nvGrpSpPr>
          <p:grpSpPr>
            <a:xfrm>
              <a:off x="5631716" y="964351"/>
              <a:ext cx="1081127" cy="1071018"/>
              <a:chOff x="398214" y="447004"/>
              <a:chExt cx="1909206" cy="1905000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E397678-8F34-5843-ADDC-47864BE6FF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444" t="16384" r="17110" b="37998"/>
              <a:stretch/>
            </p:blipFill>
            <p:spPr>
              <a:xfrm rot="12045010">
                <a:off x="1854872" y="1026424"/>
                <a:ext cx="452548" cy="320392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7580AF5C-457B-E14C-BE99-F6EFACAA8B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444" t="16384" r="17110" b="37998"/>
              <a:stretch/>
            </p:blipFill>
            <p:spPr>
              <a:xfrm rot="15223960">
                <a:off x="1904557" y="1327030"/>
                <a:ext cx="452548" cy="320392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7A345C4B-728F-B24A-8972-718D727EEB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444" t="16384" r="17110" b="37998"/>
              <a:stretch/>
            </p:blipFill>
            <p:spPr>
              <a:xfrm rot="12045010">
                <a:off x="1775301" y="1630395"/>
                <a:ext cx="452548" cy="320392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3469F5F3-B94A-DF4D-85CA-3378F232E5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444" t="16384" r="17110" b="37998"/>
              <a:stretch/>
            </p:blipFill>
            <p:spPr>
              <a:xfrm rot="17071931">
                <a:off x="1526021" y="1881945"/>
                <a:ext cx="452548" cy="320392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BAD8D235-00C5-D240-9587-CB1783FAF4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444" t="16384" r="17110" b="37998"/>
              <a:stretch/>
            </p:blipFill>
            <p:spPr>
              <a:xfrm rot="7539922">
                <a:off x="1621324" y="646619"/>
                <a:ext cx="452548" cy="320392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A1832459-EC67-9544-8A91-53C974B91A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444" t="16384" r="17110" b="37998"/>
              <a:stretch/>
            </p:blipFill>
            <p:spPr>
              <a:xfrm rot="15754237">
                <a:off x="1336836" y="574079"/>
                <a:ext cx="452548" cy="320392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2693B377-5C97-0249-B66C-96E57D2AF1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444" t="16384" r="17110" b="37998"/>
              <a:stretch/>
            </p:blipFill>
            <p:spPr>
              <a:xfrm rot="12045010">
                <a:off x="970831" y="533363"/>
                <a:ext cx="452548" cy="320392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07F92110-AC16-EB4D-B7B6-770AC9B747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444" t="16384" r="17110" b="37998"/>
              <a:stretch/>
            </p:blipFill>
            <p:spPr>
              <a:xfrm rot="12045010">
                <a:off x="439959" y="1359148"/>
                <a:ext cx="452548" cy="320392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5A413F01-02DE-F248-9C01-D999DE311E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444" t="16384" r="17110" b="37998"/>
              <a:stretch/>
            </p:blipFill>
            <p:spPr>
              <a:xfrm rot="14919496">
                <a:off x="745762" y="1809933"/>
                <a:ext cx="452548" cy="320392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84F60768-AFE7-BC4C-A6AA-B18FD08DF5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444" t="16384" r="17110" b="37998"/>
              <a:stretch/>
            </p:blipFill>
            <p:spPr>
              <a:xfrm rot="12045010">
                <a:off x="1166043" y="1949372"/>
                <a:ext cx="452548" cy="320392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1EBA7BF4-9151-8144-BF02-B5CC936135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444" t="16384" r="17110" b="37998"/>
              <a:stretch/>
            </p:blipFill>
            <p:spPr>
              <a:xfrm rot="18620473">
                <a:off x="514203" y="878101"/>
                <a:ext cx="452548" cy="320392"/>
              </a:xfrm>
              <a:prstGeom prst="rect">
                <a:avLst/>
              </a:prstGeom>
            </p:spPr>
          </p:pic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7D757E4-CE8E-704B-970F-7CBF27B9A8B6}"/>
                  </a:ext>
                </a:extLst>
              </p:cNvPr>
              <p:cNvSpPr/>
              <p:nvPr/>
            </p:nvSpPr>
            <p:spPr>
              <a:xfrm>
                <a:off x="398214" y="447004"/>
                <a:ext cx="1905000" cy="1905000"/>
              </a:xfrm>
              <a:prstGeom prst="ellipse">
                <a:avLst/>
              </a:prstGeom>
              <a:noFill/>
              <a:ln w="28575">
                <a:solidFill>
                  <a:srgbClr val="00B0F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B0F0"/>
                  </a:solidFill>
                </a:endParaRPr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0F343EC9-F7CA-F845-89CD-E3F355EF3F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23679" b="76110" l="24194" r="76613">
                            <a14:foregroundMark x1="24395" y1="53488" x2="24395" y2="53488"/>
                            <a14:foregroundMark x1="48790" y1="23679" x2="48790" y2="23679"/>
                            <a14:foregroundMark x1="74798" y1="47992" x2="74798" y2="47992"/>
                            <a14:foregroundMark x1="48992" y1="76110" x2="48992" y2="76110"/>
                            <a14:foregroundMark x1="76613" y1="49683" x2="76613" y2="4968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709" t="19130" r="19621" b="20490"/>
              <a:stretch/>
            </p:blipFill>
            <p:spPr>
              <a:xfrm>
                <a:off x="783194" y="843064"/>
                <a:ext cx="1153280" cy="1112879"/>
              </a:xfrm>
              <a:prstGeom prst="rect">
                <a:avLst/>
              </a:prstGeom>
            </p:spPr>
          </p:pic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3F5AE9D-4922-EA4A-86FF-2E4A64BE4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44" t="16384" r="17110" b="37998"/>
            <a:stretch/>
          </p:blipFill>
          <p:spPr>
            <a:xfrm rot="12045010">
              <a:off x="8065675" y="1290109"/>
              <a:ext cx="256265" cy="18012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05BCC77-674F-184A-9677-BB64EB7835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44" t="16384" r="17110" b="37998"/>
            <a:stretch/>
          </p:blipFill>
          <p:spPr>
            <a:xfrm rot="12045010">
              <a:off x="8020617" y="1629670"/>
              <a:ext cx="256265" cy="18012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E37E621-CF22-2B43-A699-F5ECB733EB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44" t="16384" r="17110" b="37998"/>
            <a:stretch/>
          </p:blipFill>
          <p:spPr>
            <a:xfrm rot="7539922">
              <a:off x="7934342" y="1075928"/>
              <a:ext cx="254429" cy="18142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0374A41-E975-1F41-AB6D-107869E730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44" t="16384" r="17110" b="37998"/>
            <a:stretch/>
          </p:blipFill>
          <p:spPr>
            <a:xfrm rot="12045010">
              <a:off x="7565069" y="1012903"/>
              <a:ext cx="256265" cy="18012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C7768F6-3FF4-FF40-8B90-34928C742E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44" t="16384" r="17110" b="37998"/>
            <a:stretch/>
          </p:blipFill>
          <p:spPr>
            <a:xfrm rot="12045010">
              <a:off x="7264452" y="1477171"/>
              <a:ext cx="256265" cy="18012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002D94B-90BF-6740-B331-FEB5D0BF33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44" t="16384" r="17110" b="37998"/>
            <a:stretch/>
          </p:blipFill>
          <p:spPr>
            <a:xfrm rot="12045010">
              <a:off x="7675612" y="1809004"/>
              <a:ext cx="256265" cy="180129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97A671E-5803-9B4D-BB0B-B8B6524880FE}"/>
                </a:ext>
              </a:extLst>
            </p:cNvPr>
            <p:cNvSpPr/>
            <p:nvPr/>
          </p:nvSpPr>
          <p:spPr>
            <a:xfrm>
              <a:off x="7240813" y="964351"/>
              <a:ext cx="1078745" cy="1071018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F0"/>
                </a:solidFill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3089F00-1F86-BA4E-97B9-40AC9BF8DC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3679" b="76110" l="24194" r="76613">
                          <a14:foregroundMark x1="24395" y1="53488" x2="24395" y2="53488"/>
                          <a14:foregroundMark x1="48790" y1="23679" x2="48790" y2="23679"/>
                          <a14:foregroundMark x1="74798" y1="47992" x2="74798" y2="47992"/>
                          <a14:foregroundMark x1="48992" y1="76110" x2="48992" y2="76110"/>
                          <a14:foregroundMark x1="76613" y1="49683" x2="76613" y2="4968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09" t="19130" r="19621" b="20490"/>
            <a:stretch/>
          </p:blipFill>
          <p:spPr>
            <a:xfrm>
              <a:off x="7458816" y="1187022"/>
              <a:ext cx="653068" cy="625676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FD87AF2-BD4D-C94A-B879-636A7F74AAEA}"/>
              </a:ext>
            </a:extLst>
          </p:cNvPr>
          <p:cNvGrpSpPr/>
          <p:nvPr/>
        </p:nvGrpSpPr>
        <p:grpSpPr>
          <a:xfrm>
            <a:off x="1955076" y="4252867"/>
            <a:ext cx="1487405" cy="1454464"/>
            <a:chOff x="1955076" y="4252867"/>
            <a:chExt cx="1487405" cy="145446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79178B6-2BFE-4F43-B475-50ADC9A66D4B}"/>
                </a:ext>
              </a:extLst>
            </p:cNvPr>
            <p:cNvGrpSpPr/>
            <p:nvPr/>
          </p:nvGrpSpPr>
          <p:grpSpPr>
            <a:xfrm>
              <a:off x="2229493" y="4252867"/>
              <a:ext cx="1212988" cy="1454464"/>
              <a:chOff x="7376425" y="961110"/>
              <a:chExt cx="1212988" cy="1454464"/>
            </a:xfrm>
          </p:grpSpPr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E32D0557-1050-8041-9A9E-42452E4722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444" t="16384" r="17110" b="37998"/>
              <a:stretch/>
            </p:blipFill>
            <p:spPr>
              <a:xfrm rot="821097">
                <a:off x="7660464" y="1757903"/>
                <a:ext cx="928949" cy="657671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46C61C05-9304-2E49-9F55-5F4E43A80B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444" t="16384" r="17110" b="37998"/>
              <a:stretch/>
            </p:blipFill>
            <p:spPr>
              <a:xfrm rot="12045010">
                <a:off x="7376425" y="961110"/>
                <a:ext cx="928949" cy="657671"/>
              </a:xfrm>
              <a:prstGeom prst="rect">
                <a:avLst/>
              </a:prstGeom>
            </p:spPr>
          </p:pic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9EB561C-663C-C343-A930-B807624D15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91450" y="1320425"/>
                <a:ext cx="0" cy="55790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Left Brace 43">
              <a:extLst>
                <a:ext uri="{FF2B5EF4-FFF2-40B4-BE49-F238E27FC236}">
                  <a16:creationId xmlns:a16="http://schemas.microsoft.com/office/drawing/2014/main" id="{AAC14FAF-FE93-024F-85AF-0EE715E0FC70}"/>
                </a:ext>
              </a:extLst>
            </p:cNvPr>
            <p:cNvSpPr/>
            <p:nvPr/>
          </p:nvSpPr>
          <p:spPr>
            <a:xfrm>
              <a:off x="2501000" y="4640462"/>
              <a:ext cx="45719" cy="54353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B4694D4-8DD3-A64B-84E5-369F9C4A30E8}"/>
                    </a:ext>
                  </a:extLst>
                </p:cNvPr>
                <p:cNvSpPr txBox="1"/>
                <p:nvPr/>
              </p:nvSpPr>
              <p:spPr>
                <a:xfrm>
                  <a:off x="1955076" y="4771890"/>
                  <a:ext cx="558679" cy="2326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𝑐𝑢𝑡𝑜𝑓𝑓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B4694D4-8DD3-A64B-84E5-369F9C4A30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5076" y="4771890"/>
                  <a:ext cx="558679" cy="232692"/>
                </a:xfrm>
                <a:prstGeom prst="rect">
                  <a:avLst/>
                </a:prstGeom>
                <a:blipFill>
                  <a:blip r:embed="rId9"/>
                  <a:stretch>
                    <a:fillRect l="-4444" r="-4444" b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61CC4678-5739-5741-BF4E-ADD95CC384F0}"/>
                </a:ext>
              </a:extLst>
            </p:cNvPr>
            <p:cNvSpPr/>
            <p:nvPr/>
          </p:nvSpPr>
          <p:spPr>
            <a:xfrm rot="1117584">
              <a:off x="2413156" y="5054845"/>
              <a:ext cx="486173" cy="409713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9C02494-AEAE-EA47-93D3-CEA03875763F}"/>
                    </a:ext>
                  </a:extLst>
                </p:cNvPr>
                <p:cNvSpPr txBox="1"/>
                <p:nvPr/>
              </p:nvSpPr>
              <p:spPr>
                <a:xfrm>
                  <a:off x="2806802" y="4880323"/>
                  <a:ext cx="588174" cy="2326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𝑐𝑢𝑡𝑜𝑓𝑓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9C02494-AEAE-EA47-93D3-CEA038757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6802" y="4880323"/>
                  <a:ext cx="588174" cy="232692"/>
                </a:xfrm>
                <a:prstGeom prst="rect">
                  <a:avLst/>
                </a:prstGeom>
                <a:blipFill>
                  <a:blip r:embed="rId10"/>
                  <a:stretch>
                    <a:fillRect l="-6383" r="-4255" b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D524DF4-6E1B-354D-824D-30E2D4A2C963}"/>
              </a:ext>
            </a:extLst>
          </p:cNvPr>
          <p:cNvGrpSpPr/>
          <p:nvPr/>
        </p:nvGrpSpPr>
        <p:grpSpPr>
          <a:xfrm>
            <a:off x="1624318" y="557637"/>
            <a:ext cx="1649203" cy="2094525"/>
            <a:chOff x="1624318" y="557637"/>
            <a:chExt cx="1649203" cy="2094525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122F196-75A7-674B-8F1F-6D2FE4CA41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44" t="16384" r="17110" b="37998"/>
            <a:stretch/>
          </p:blipFill>
          <p:spPr>
            <a:xfrm rot="4474082">
              <a:off x="2097942" y="693276"/>
              <a:ext cx="928949" cy="657671"/>
            </a:xfrm>
            <a:prstGeom prst="rect">
              <a:avLst/>
            </a:prstGeom>
          </p:spPr>
        </p:pic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6600F9B-AF09-B943-852F-2A95EB46168B}"/>
                </a:ext>
              </a:extLst>
            </p:cNvPr>
            <p:cNvCxnSpPr/>
            <p:nvPr/>
          </p:nvCxnSpPr>
          <p:spPr>
            <a:xfrm flipV="1">
              <a:off x="2241872" y="704492"/>
              <a:ext cx="0" cy="44915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C72EC89-ECFF-5B4D-9758-5733A21AA5D3}"/>
                    </a:ext>
                  </a:extLst>
                </p:cNvPr>
                <p:cNvSpPr txBox="1"/>
                <p:nvPr/>
              </p:nvSpPr>
              <p:spPr>
                <a:xfrm>
                  <a:off x="1624318" y="825852"/>
                  <a:ext cx="5786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C72EC89-ECFF-5B4D-9758-5733A21AA5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4318" y="825852"/>
                  <a:ext cx="578685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348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Arrow: Right 71">
              <a:extLst>
                <a:ext uri="{FF2B5EF4-FFF2-40B4-BE49-F238E27FC236}">
                  <a16:creationId xmlns:a16="http://schemas.microsoft.com/office/drawing/2014/main" id="{7E5F1611-65E7-0D49-B8B2-18A7A1822C23}"/>
                </a:ext>
              </a:extLst>
            </p:cNvPr>
            <p:cNvSpPr/>
            <p:nvPr/>
          </p:nvSpPr>
          <p:spPr>
            <a:xfrm rot="5400000">
              <a:off x="2235512" y="1427431"/>
              <a:ext cx="462563" cy="29232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F51D8A0F-A8EE-BB48-8081-15D1FFD329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44" t="16384" r="17110" b="37998"/>
            <a:stretch/>
          </p:blipFill>
          <p:spPr>
            <a:xfrm rot="6791489">
              <a:off x="2480211" y="1858852"/>
              <a:ext cx="928949" cy="657671"/>
            </a:xfrm>
            <a:prstGeom prst="rect">
              <a:avLst/>
            </a:prstGeom>
          </p:spPr>
        </p:pic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283BA15-8A78-C54B-8446-D4FC40B90DA8}"/>
                </a:ext>
              </a:extLst>
            </p:cNvPr>
            <p:cNvCxnSpPr>
              <a:cxnSpLocks/>
            </p:cNvCxnSpPr>
            <p:nvPr/>
          </p:nvCxnSpPr>
          <p:spPr>
            <a:xfrm rot="2317407" flipV="1">
              <a:off x="2741563" y="1694611"/>
              <a:ext cx="0" cy="44915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AF36A96-BE96-F845-89C1-FDDF843DC45B}"/>
                    </a:ext>
                  </a:extLst>
                </p:cNvPr>
                <p:cNvSpPr txBox="1"/>
                <p:nvPr/>
              </p:nvSpPr>
              <p:spPr>
                <a:xfrm>
                  <a:off x="1624318" y="1991428"/>
                  <a:ext cx="9770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AF36A96-BE96-F845-89C1-FDDF843DC4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4318" y="1991428"/>
                  <a:ext cx="977062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564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5" name="Picture 74" descr="A picture containing clock&#10;&#10;Description automatically generated">
            <a:extLst>
              <a:ext uri="{FF2B5EF4-FFF2-40B4-BE49-F238E27FC236}">
                <a16:creationId xmlns:a16="http://schemas.microsoft.com/office/drawing/2014/main" id="{9E6063B8-94DA-F247-8FF9-7BD7280481D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79821" y="4206044"/>
            <a:ext cx="14795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7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4169</TotalTime>
  <Words>128</Words>
  <Application>Microsoft Macintosh PowerPoint</Application>
  <PresentationFormat>Widescreen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Robinson Brown</dc:creator>
  <cp:lastModifiedBy>Dennis Robinson Brown</cp:lastModifiedBy>
  <cp:revision>10</cp:revision>
  <dcterms:created xsi:type="dcterms:W3CDTF">2020-01-13T19:03:02Z</dcterms:created>
  <dcterms:modified xsi:type="dcterms:W3CDTF">2020-01-16T16:33:02Z</dcterms:modified>
</cp:coreProperties>
</file>