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67" autoAdjust="0"/>
    <p:restoredTop sz="92924" autoAdjust="0"/>
  </p:normalViewPr>
  <p:slideViewPr>
    <p:cSldViewPr snapToGrid="0" snapToObjects="1">
      <p:cViewPr varScale="1">
        <p:scale>
          <a:sx n="82" d="100"/>
          <a:sy n="82" d="100"/>
        </p:scale>
        <p:origin x="-128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902A-18E7-6440-A09B-741E2A2B6D42}" type="datetimeFigureOut">
              <a:rPr lang="es-ES" smtClean="0"/>
              <a:pPr/>
              <a:t>29/5/18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E298-198A-E546-ACD6-F2A562A88582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064A-13DB-A34E-B31E-2D0AF10C5A7A}" type="datetimeFigureOut">
              <a:rPr lang="es-ES" smtClean="0"/>
              <a:pPr/>
              <a:t>29/5/18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673-10F7-0841-BA8E-C379F2313381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B9AD6-E4A8-4D55-A4C9-9CC90DFBE86F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 userDrawn="1"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_tradnl" smtClean="0"/>
              <a:t>2017-2018</a:t>
            </a:r>
            <a:endParaRPr lang="en-US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Introduction to Software Engineering</a:t>
            </a:r>
            <a:endParaRPr kumimoji="0" lang="en-US"/>
          </a:p>
        </p:txBody>
      </p:sp>
      <p:sp>
        <p:nvSpPr>
          <p:cNvPr id="7" name="Conector rec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25008" y="5121656"/>
            <a:ext cx="3454400" cy="12700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60000"/>
                    <a:lumOff val="40000"/>
                    <a:alpha val="62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</a:ln>
        </p:spPr>
      </p:pic>
    </p:spTree>
  </p:cSld>
  <p:clrMapOvr>
    <a:masterClrMapping/>
  </p:clrMapOvr>
  <p:transition xmlns:p14="http://schemas.microsoft.com/office/powerpoint/2010/main" advClick="0" advTm="20000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Software Engineering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Click="0"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c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Software Engineering</a:t>
            </a:r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xmlns:p14="http://schemas.microsoft.com/office/powerpoint/2010/main" advClick="0"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Software Engineering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_tradnl" dirty="0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dirty="0" smtClean="0"/>
              <a:t>Segundo nivel</a:t>
            </a:r>
          </a:p>
          <a:p>
            <a:pPr lvl="2" eaLnBrk="1" latinLnBrk="0" hangingPunct="1"/>
            <a:r>
              <a:rPr lang="es-ES_tradnl" dirty="0" smtClean="0"/>
              <a:t>Tercer nivel</a:t>
            </a:r>
          </a:p>
          <a:p>
            <a:pPr lvl="3" eaLnBrk="1" latinLnBrk="0" hangingPunct="1"/>
            <a:r>
              <a:rPr lang="es-ES_tradnl" dirty="0" smtClean="0"/>
              <a:t>Cuarto nivel</a:t>
            </a:r>
          </a:p>
          <a:p>
            <a:pPr lvl="4" eaLnBrk="1" latinLnBrk="0" hangingPunct="1"/>
            <a:r>
              <a:rPr lang="es-ES_tradnl" dirty="0" smtClean="0"/>
              <a:t>Quinto nivel</a:t>
            </a:r>
            <a:endParaRPr kumimoji="0" lang="en-US" dirty="0"/>
          </a:p>
        </p:txBody>
      </p:sp>
      <p:sp>
        <p:nvSpPr>
          <p:cNvPr id="7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2017-2018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 advTm="20000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Introduction to Software Engineering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_tradnl" smtClean="0"/>
              <a:t>2017-2018</a:t>
            </a:r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xmlns:p14="http://schemas.microsoft.com/office/powerpoint/2010/main" advClick="0" advTm="20000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Software Engineering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</p:spTree>
  </p:cSld>
  <p:clrMapOvr>
    <a:masterClrMapping/>
  </p:clrMapOvr>
  <p:transition xmlns:p14="http://schemas.microsoft.com/office/powerpoint/2010/main" advClick="0" advTm="20000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c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Introduction to Software Engineering</a:t>
            </a:r>
            <a:endParaRPr lang="en-US"/>
          </a:p>
        </p:txBody>
      </p:sp>
      <p:sp>
        <p:nvSpPr>
          <p:cNvPr id="15" name="Conector rec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conteni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26" name="Marcador de conteni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xmlns:p14="http://schemas.microsoft.com/office/powerpoint/2010/main" advClick="0" advTm="20000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Software Engineering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Click="0" advTm="20000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Software Engineering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Click="0"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á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c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Introduction to Software Engineering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c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 smtClean="0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Introduction to Software Engineering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advClick="0" advTm="2000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Software Engineering</a:t>
            </a:r>
            <a:endParaRPr lang="en-US" dirty="0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c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 smtClean="0"/>
              <a:t>Segundo nivel</a:t>
            </a:r>
          </a:p>
          <a:p>
            <a:pPr lvl="2" eaLnBrk="1" latinLnBrk="0" hangingPunct="1"/>
            <a:r>
              <a:rPr kumimoji="0" lang="es-ES_tradnl" smtClean="0"/>
              <a:t>Tercer nivel</a:t>
            </a:r>
          </a:p>
          <a:p>
            <a:pPr lvl="3" eaLnBrk="1" latinLnBrk="0" hangingPunct="1"/>
            <a:r>
              <a:rPr kumimoji="0" lang="es-ES_tradnl" smtClean="0"/>
              <a:t>Cuarto nivel</a:t>
            </a:r>
          </a:p>
          <a:p>
            <a:pPr lvl="4" eaLnBrk="1" latinLnBrk="0" hangingPunct="1"/>
            <a:r>
              <a:rPr kumimoji="0" lang="es-ES_tradnl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advClick="0" advTm="20000"/>
  <p:hf sldNum="0"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Project presentation</a:t>
            </a:r>
            <a:br>
              <a:rPr lang="en-US" noProof="0" dirty="0" smtClean="0"/>
            </a:br>
            <a:r>
              <a:rPr lang="en-US" dirty="0" smtClean="0"/>
              <a:t>&lt;project title&gt;</a:t>
            </a:r>
            <a:endParaRPr lang="en-US" noProof="0" dirty="0"/>
          </a:p>
        </p:txBody>
      </p:sp>
      <p:sp>
        <p:nvSpPr>
          <p:cNvPr id="2" name="CuadroTexto 1"/>
          <p:cNvSpPr txBox="1"/>
          <p:nvPr/>
        </p:nvSpPr>
        <p:spPr>
          <a:xfrm>
            <a:off x="685800" y="2447350"/>
            <a:ext cx="8173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Project </a:t>
            </a:r>
            <a:r>
              <a:rPr lang="es-ES" dirty="0" err="1" smtClean="0"/>
              <a:t>team</a:t>
            </a:r>
            <a:r>
              <a:rPr lang="es-E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s-ES" dirty="0" err="1" smtClean="0"/>
              <a:t>Member</a:t>
            </a:r>
            <a:r>
              <a:rPr lang="es-ES" dirty="0" smtClean="0"/>
              <a:t> 1, roles</a:t>
            </a:r>
          </a:p>
          <a:p>
            <a:pPr marL="285750" indent="-285750">
              <a:buFontTx/>
              <a:buChar char="-"/>
            </a:pPr>
            <a:r>
              <a:rPr lang="es-ES" dirty="0" err="1" smtClean="0"/>
              <a:t>Member</a:t>
            </a:r>
            <a:r>
              <a:rPr lang="es-ES" dirty="0" smtClean="0"/>
              <a:t> 2, roles</a:t>
            </a:r>
          </a:p>
          <a:p>
            <a:pPr marL="285750" indent="-285750">
              <a:buFontTx/>
              <a:buChar char="-"/>
            </a:pPr>
            <a:r>
              <a:rPr lang="mr-IN" dirty="0" smtClean="0"/>
              <a:t>…</a:t>
            </a:r>
            <a:endParaRPr lang="es-ES_tradnl" dirty="0" smtClean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17896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5953281"/>
      </p:ext>
    </p:extLst>
  </p:cSld>
  <p:clrMapOvr>
    <a:masterClrMapping/>
  </p:clrMapOvr>
  <p:transition xmlns:p14="http://schemas.microsoft.com/office/powerpoint/2010/main" advClick="0" advTm="2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8445742"/>
      </p:ext>
    </p:extLst>
  </p:cSld>
  <p:clrMapOvr>
    <a:masterClrMapping/>
  </p:clrMapOvr>
  <p:transition xmlns:p14="http://schemas.microsoft.com/office/powerpoint/2010/main" advClick="0" advTm="2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0751234"/>
      </p:ext>
    </p:extLst>
  </p:cSld>
  <p:clrMapOvr>
    <a:masterClrMapping/>
  </p:clrMapOvr>
  <p:transition xmlns:p14="http://schemas.microsoft.com/office/powerpoint/2010/main" advClick="0" advTm="2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5600727"/>
      </p:ext>
    </p:extLst>
  </p:cSld>
  <p:clrMapOvr>
    <a:masterClrMapping/>
  </p:clrMapOvr>
  <p:transition xmlns:p14="http://schemas.microsoft.com/office/powerpoint/2010/main" advClick="0" advTm="2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1367934"/>
      </p:ext>
    </p:extLst>
  </p:cSld>
  <p:clrMapOvr>
    <a:masterClrMapping/>
  </p:clrMapOvr>
  <p:transition xmlns:p14="http://schemas.microsoft.com/office/powerpoint/2010/main" advClick="0" advTm="2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3276849"/>
      </p:ext>
    </p:extLst>
  </p:cSld>
  <p:clrMapOvr>
    <a:masterClrMapping/>
  </p:clrMapOvr>
  <p:transition xmlns:p14="http://schemas.microsoft.com/office/powerpoint/2010/main" advClick="0" advTm="2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1113404"/>
      </p:ext>
    </p:extLst>
  </p:cSld>
  <p:clrMapOvr>
    <a:masterClrMapping/>
  </p:clrMapOvr>
  <p:transition xmlns:p14="http://schemas.microsoft.com/office/powerpoint/2010/main" advClick="0" advTm="2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6898751"/>
      </p:ext>
    </p:extLst>
  </p:cSld>
  <p:clrMapOvr>
    <a:masterClrMapping/>
  </p:clrMapOvr>
  <p:transition xmlns:p14="http://schemas.microsoft.com/office/powerpoint/2010/main" advClick="0" advTm="2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029665"/>
      </p:ext>
    </p:extLst>
  </p:cSld>
  <p:clrMapOvr>
    <a:masterClrMapping/>
  </p:clrMapOvr>
  <p:transition xmlns:p14="http://schemas.microsoft.com/office/powerpoint/2010/main" advClick="0" advTm="2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0760504"/>
      </p:ext>
    </p:extLst>
  </p:cSld>
  <p:clrMapOvr>
    <a:masterClrMapping/>
  </p:clrMapOvr>
  <p:transition xmlns:p14="http://schemas.microsoft.com/office/powerpoint/2010/main" advClick="0" advTm="2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Recommended Contents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err="1" smtClean="0"/>
              <a:t>Introduction</a:t>
            </a:r>
            <a:r>
              <a:rPr lang="es-ES" dirty="0" smtClean="0"/>
              <a:t> </a:t>
            </a:r>
            <a:r>
              <a:rPr lang="mr-IN" dirty="0" smtClean="0"/>
              <a:t>–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problem</a:t>
            </a:r>
            <a:endParaRPr lang="es-ES" dirty="0" smtClean="0"/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team</a:t>
            </a:r>
            <a:r>
              <a:rPr lang="es-ES" dirty="0" smtClean="0"/>
              <a:t> and </a:t>
            </a:r>
            <a:r>
              <a:rPr lang="es-ES" dirty="0" err="1" smtClean="0"/>
              <a:t>teamwork</a:t>
            </a:r>
            <a:endParaRPr lang="es-ES" dirty="0" smtClean="0"/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solution</a:t>
            </a:r>
            <a:endParaRPr lang="es-ES" dirty="0" smtClean="0"/>
          </a:p>
          <a:p>
            <a:r>
              <a:rPr lang="es-ES" dirty="0" err="1" smtClean="0"/>
              <a:t>Sw</a:t>
            </a:r>
            <a:r>
              <a:rPr lang="es-ES" dirty="0" smtClean="0"/>
              <a:t> </a:t>
            </a:r>
            <a:r>
              <a:rPr lang="es-ES" dirty="0" err="1" smtClean="0"/>
              <a:t>engineering</a:t>
            </a:r>
            <a:r>
              <a:rPr lang="es-ES" dirty="0" smtClean="0"/>
              <a:t> </a:t>
            </a:r>
            <a:r>
              <a:rPr lang="es-ES" dirty="0" err="1" smtClean="0"/>
              <a:t>activities</a:t>
            </a:r>
            <a:endParaRPr lang="es-ES" dirty="0" smtClean="0"/>
          </a:p>
          <a:p>
            <a:pPr lvl="1"/>
            <a:r>
              <a:rPr lang="es-ES" dirty="0" err="1" smtClean="0"/>
              <a:t>Requirements</a:t>
            </a:r>
            <a:endParaRPr lang="es-ES" dirty="0" smtClean="0"/>
          </a:p>
          <a:p>
            <a:pPr lvl="1"/>
            <a:r>
              <a:rPr lang="es-ES" dirty="0" err="1" smtClean="0"/>
              <a:t>Architecture</a:t>
            </a:r>
            <a:endParaRPr lang="es-ES" dirty="0" smtClean="0"/>
          </a:p>
          <a:p>
            <a:pPr lvl="1"/>
            <a:r>
              <a:rPr lang="es-ES" dirty="0" err="1" smtClean="0"/>
              <a:t>Models</a:t>
            </a:r>
            <a:endParaRPr lang="es-ES" dirty="0" smtClean="0"/>
          </a:p>
          <a:p>
            <a:pPr lvl="1"/>
            <a:r>
              <a:rPr lang="es-ES" dirty="0" err="1" smtClean="0"/>
              <a:t>Principles</a:t>
            </a:r>
            <a:r>
              <a:rPr lang="es-ES" dirty="0" smtClean="0"/>
              <a:t>/</a:t>
            </a:r>
            <a:r>
              <a:rPr lang="es-ES" dirty="0" err="1" smtClean="0"/>
              <a:t>Patterns</a:t>
            </a:r>
            <a:endParaRPr lang="es-ES" dirty="0" smtClean="0"/>
          </a:p>
          <a:p>
            <a:pPr lvl="1"/>
            <a:r>
              <a:rPr lang="es-ES" dirty="0" err="1" smtClean="0"/>
              <a:t>Testing</a:t>
            </a:r>
            <a:endParaRPr lang="es-ES" dirty="0" smtClean="0"/>
          </a:p>
          <a:p>
            <a:r>
              <a:rPr lang="es-ES" dirty="0" err="1" smtClean="0"/>
              <a:t>Development</a:t>
            </a:r>
            <a:r>
              <a:rPr lang="es-ES" dirty="0" smtClean="0"/>
              <a:t>/</a:t>
            </a:r>
            <a:r>
              <a:rPr lang="es-ES" dirty="0" err="1" smtClean="0"/>
              <a:t>Deployment</a:t>
            </a:r>
            <a:endParaRPr lang="es-ES" dirty="0" smtClean="0"/>
          </a:p>
          <a:p>
            <a:pPr lvl="1"/>
            <a:r>
              <a:rPr lang="es-ES" dirty="0" err="1" smtClean="0"/>
              <a:t>Strategies</a:t>
            </a:r>
            <a:r>
              <a:rPr lang="es-ES" dirty="0" smtClean="0"/>
              <a:t> and </a:t>
            </a:r>
            <a:r>
              <a:rPr lang="es-ES" dirty="0" err="1" smtClean="0"/>
              <a:t>tools</a:t>
            </a:r>
            <a:endParaRPr lang="es-ES" dirty="0" smtClean="0"/>
          </a:p>
          <a:p>
            <a:pPr lvl="1"/>
            <a:r>
              <a:rPr lang="es-ES" dirty="0" err="1" smtClean="0"/>
              <a:t>Implementation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(</a:t>
            </a: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and </a:t>
            </a: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real)</a:t>
            </a:r>
          </a:p>
          <a:p>
            <a:pPr lvl="1"/>
            <a:r>
              <a:rPr lang="es-ES" dirty="0" err="1" smtClean="0"/>
              <a:t>Deployment</a:t>
            </a:r>
            <a:endParaRPr lang="es-ES" dirty="0"/>
          </a:p>
          <a:p>
            <a:r>
              <a:rPr lang="es-ES" dirty="0" err="1" smtClean="0"/>
              <a:t>Results</a:t>
            </a:r>
            <a:endParaRPr lang="es-ES" dirty="0" smtClean="0"/>
          </a:p>
          <a:p>
            <a:r>
              <a:rPr lang="es-ES" dirty="0" err="1" smtClean="0"/>
              <a:t>Conclusions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22955061"/>
      </p:ext>
    </p:extLst>
  </p:cSld>
  <p:clrMapOvr>
    <a:masterClrMapping/>
  </p:clrMapOvr>
  <p:transition xmlns:p14="http://schemas.microsoft.com/office/powerpoint/2010/main" advClick="0" advTm="2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3626399"/>
      </p:ext>
    </p:extLst>
  </p:cSld>
  <p:clrMapOvr>
    <a:masterClrMapping/>
  </p:clrMapOvr>
  <p:transition xmlns:p14="http://schemas.microsoft.com/office/powerpoint/2010/main" advClick="0" advTm="2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0115534"/>
      </p:ext>
    </p:extLst>
  </p:cSld>
  <p:clrMapOvr>
    <a:masterClrMapping/>
  </p:clrMapOvr>
  <p:transition xmlns:p14="http://schemas.microsoft.com/office/powerpoint/2010/main" advClick="0" advTm="2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623449"/>
      </p:ext>
    </p:extLst>
  </p:cSld>
  <p:clrMapOvr>
    <a:masterClrMapping/>
  </p:clrMapOvr>
  <p:transition xmlns:p14="http://schemas.microsoft.com/office/powerpoint/2010/main" advClick="0" advTm="2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3720266"/>
      </p:ext>
    </p:extLst>
  </p:cSld>
  <p:clrMapOvr>
    <a:masterClrMapping/>
  </p:clrMapOvr>
  <p:transition xmlns:p14="http://schemas.microsoft.com/office/powerpoint/2010/main" advClick="0" advTm="2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5026979"/>
      </p:ext>
    </p:extLst>
  </p:cSld>
  <p:clrMapOvr>
    <a:masterClrMapping/>
  </p:clrMapOvr>
  <p:transition xmlns:p14="http://schemas.microsoft.com/office/powerpoint/2010/main" advClick="0" advTm="2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616836"/>
      </p:ext>
    </p:extLst>
  </p:cSld>
  <p:clrMapOvr>
    <a:masterClrMapping/>
  </p:clrMapOvr>
  <p:transition xmlns:p14="http://schemas.microsoft.com/office/powerpoint/2010/main" advClick="0" advTm="2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6896020"/>
      </p:ext>
    </p:extLst>
  </p:cSld>
  <p:clrMapOvr>
    <a:masterClrMapping/>
  </p:clrMapOvr>
  <p:transition xmlns:p14="http://schemas.microsoft.com/office/powerpoint/2010/main" advClick="0" advTm="2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9917765"/>
      </p:ext>
    </p:extLst>
  </p:cSld>
  <p:clrMapOvr>
    <a:masterClrMapping/>
  </p:clrMapOvr>
  <p:transition xmlns:p14="http://schemas.microsoft.com/office/powerpoint/2010/main" advClick="0" advTm="2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3702286"/>
      </p:ext>
    </p:extLst>
  </p:cSld>
  <p:clrMapOvr>
    <a:masterClrMapping/>
  </p:clrMapOvr>
  <p:transition xmlns:p14="http://schemas.microsoft.com/office/powerpoint/2010/main" advClick="0" advTm="20000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10224</TotalTime>
  <Words>137</Words>
  <Application>Microsoft Macintosh PowerPoint</Application>
  <PresentationFormat>Presentación en pantalla (4:3)</PresentationFormat>
  <Paragraphs>62</Paragraphs>
  <Slides>21</Slides>
  <Notes>21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Cívico</vt:lpstr>
      <vt:lpstr>Project presentation &lt;project title&gt;</vt:lpstr>
      <vt:lpstr>Recommended Contents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Antonio Maña</cp:lastModifiedBy>
  <cp:revision>189</cp:revision>
  <cp:lastPrinted>2018-03-05T07:33:08Z</cp:lastPrinted>
  <dcterms:created xsi:type="dcterms:W3CDTF">2013-02-21T17:50:16Z</dcterms:created>
  <dcterms:modified xsi:type="dcterms:W3CDTF">2018-05-29T09:32:56Z</dcterms:modified>
</cp:coreProperties>
</file>