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Shape 3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b="0" i="0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cap="flat" cmpd="sng" w="9525">
            <a:solidFill>
              <a:srgbClr val="E3A091">
                <a:alpha val="61568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Shape 155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6" name="Shape 15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2" name="Shape 16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Shape 69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3537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3537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showMasterSp="0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Shape 7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Shape 8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76225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68605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9" name="Shape 13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80"/>
              <a:buFont typeface="Georgia"/>
              <a:buNone/>
            </a:pPr>
            <a:r>
              <a:rPr b="0" i="0" lang="en-US" sz="378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Project Presentation</a:t>
            </a:r>
            <a:br>
              <a:rPr b="0" i="0" lang="en-US" sz="378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780"/>
              <a:t>Escaper</a:t>
            </a:r>
            <a:endParaRPr b="0" i="0" sz="378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Kacper 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Development team - Maciej - Pablo - Kacper - Alberto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design team: Dennis – Kyrylo – Thomas - Maciej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Testers team: Pablo – Kyrylo - Denis -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Charlotte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Kacper – Alberto - Charlotte - 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homas - Maciej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Use Case Diagram </a:t>
            </a:r>
            <a:r>
              <a:rPr b="0" i="0" lang="en-US" sz="2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703239"/>
            <a:ext cx="6934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Sequence Diagram </a:t>
            </a:r>
            <a:r>
              <a:rPr b="0" i="0" lang="en-US" sz="2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(Get route to escape)</a:t>
            </a:r>
            <a:endParaRPr b="0" i="0" sz="24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Shape 2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063" y="1527174"/>
            <a:ext cx="7092176" cy="483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Shape 25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01752" y="1426686"/>
            <a:ext cx="8503920" cy="497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Principles/Patterns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structural pattern we used Facade (Fachada). The reason to use this pattern is because an API is considered a system of high level complexity and the way to use the basic functionality of the system while ignoring its complexity is through the Facade pattern.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580" y="4097364"/>
            <a:ext cx="5207620" cy="230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used jUnit to test different methods. 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2800">
                <a:solidFill>
                  <a:srgbClr val="000000"/>
                </a:solidFill>
              </a:rPr>
              <a:t>We developed class RouteComputerTest with    most important tests for route algorithm</a:t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</a:rPr>
              <a:t> - All the JUnit tests were successfully passed.</a:t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</a:rPr>
              <a:t>- After implementation process we performed live tests on already working application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01752" y="1527047"/>
            <a:ext cx="8503920" cy="477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Tools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775" y="2259975"/>
            <a:ext cx="4767326" cy="2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5791200" y="1869466"/>
            <a:ext cx="26436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Mockito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</a:rPr>
              <a:t>IntelliJ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Work 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Drive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MagicDraw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</a:rPr>
              <a:t>What’s App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Shape 28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01750" y="1527048"/>
            <a:ext cx="85038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Strategies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20099" y="2124348"/>
            <a:ext cx="5570337" cy="4159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order to avoid errors in code and increase productivity, we used Test Driven Development (TDD).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case, we have created the class EscapeRouteTest to check the class EscapeRoute and find out the behaviour depending on  several parameters.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622" y="1360966"/>
            <a:ext cx="2685488" cy="498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Shape 29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01750" y="1429075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Model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01750" y="1921675"/>
            <a:ext cx="867115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We have successfully realised below commitments in our application:</a:t>
            </a:r>
            <a:endParaRPr sz="2800"/>
          </a:p>
          <a:p>
            <a:pPr indent="-406400" lvl="0" marL="45720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Escape route visualisation</a:t>
            </a:r>
            <a:endParaRPr sz="2800"/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Escape route management</a:t>
            </a:r>
            <a:endParaRPr sz="2800"/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Uploading building plans live</a:t>
            </a:r>
            <a:endParaRPr sz="2800"/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Managing users account </a:t>
            </a:r>
            <a:endParaRPr sz="2800"/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Work over application from GUI level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Development / Deployment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Shape 29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01750" y="1527050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Deployment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7050" y="2396200"/>
            <a:ext cx="85038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2800"/>
              <a:t>SWING and AWT libraries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lang="en-US" sz="2800"/>
              <a:t>create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GUI application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Mocked </a:t>
            </a:r>
            <a:r>
              <a:rPr lang="en-US" sz="2800"/>
              <a:t>database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the project (database -&gt; text file (stored on computer))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Actual database will be stored on one machine and its data will be accessible from a server 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-"/>
            </a:pPr>
            <a:r>
              <a:rPr lang="en-US" sz="2800"/>
              <a:t>We deployed project on GitHub repository using IDE connected with GIT client</a:t>
            </a:r>
            <a:endParaRPr sz="2800"/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2" y="1554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Code </a:t>
            </a:r>
            <a:r>
              <a:rPr lang="en-US"/>
              <a:t>Structure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Shape 30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48 classes divided into 7 packages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38" y="155450"/>
            <a:ext cx="28860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263" y="3176000"/>
            <a:ext cx="21526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600" y="2975600"/>
            <a:ext cx="26098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250" y="3175988"/>
            <a:ext cx="19812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600" y="155450"/>
            <a:ext cx="20955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8977" y="1527048"/>
            <a:ext cx="416796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UML diagrams :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 requirements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case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 diagrams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diagrams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Several tests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 of diagrams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463" y="4284921"/>
            <a:ext cx="1463773" cy="160562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4749679" y="1527048"/>
            <a:ext cx="4075343" cy="2353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029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 result:</a:t>
            </a:r>
            <a:endParaRPr/>
          </a:p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</a:t>
            </a:r>
            <a:endParaRPr/>
          </a:p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Dijkstra’s Algorithm </a:t>
            </a:r>
            <a:endParaRPr/>
          </a:p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Display map JGraphX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3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Text parser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management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8587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 – The Problem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01752" y="2056009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motivation of this project is to help ensure the safety of users.</a:t>
            </a:r>
            <a:endParaRPr/>
          </a:p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create a system with a social benefit, we wish to help people to gain knowledge about escape routes and evacuation plans in case of emergencies.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idea of everyone having a way to escape from danger by just looking at their phone to show the quickest route.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occured</a:t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332" lvl="0" marL="457200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Different approaches to class diagram idea</a:t>
            </a:r>
            <a:endParaRPr/>
          </a:p>
          <a:p>
            <a:pPr indent="0" lvl="0" marL="0" rtl="0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332" lvl="0" marL="457200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Merging models in MagicDraw</a:t>
            </a:r>
            <a:endParaRPr/>
          </a:p>
          <a:p>
            <a:pPr indent="0" lvl="0" marL="0" rtl="0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332" lvl="0" marL="457200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Parser part for Map project</a:t>
            </a:r>
            <a:endParaRPr/>
          </a:p>
          <a:p>
            <a:pPr indent="0" lvl="0" marL="0" rtl="0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332" lvl="0" marL="457200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Merging GUI with Map</a:t>
            </a:r>
            <a:endParaRPr/>
          </a:p>
          <a:p>
            <a:pPr indent="0" lvl="0" marL="0" rtl="0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332" lvl="0" marL="457200" rtl="0">
              <a:spcBef>
                <a:spcPts val="540"/>
              </a:spcBef>
              <a:spcAft>
                <a:spcPts val="0"/>
              </a:spcAft>
              <a:buSzPts val="2295"/>
              <a:buChar char="-"/>
            </a:pPr>
            <a:r>
              <a:rPr lang="en-US"/>
              <a:t>Displaying map in the same window</a:t>
            </a:r>
            <a:endParaRPr/>
          </a:p>
          <a:p>
            <a:pPr indent="0" lvl="0" marL="0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Shape 33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01750" y="1527050"/>
            <a:ext cx="85038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➢"/>
            </a:pPr>
            <a:r>
              <a:rPr lang="en-US"/>
              <a:t>We realise how important is to follow a well-structured methodology when working on a new project. The main first step is the correct understanding of the new SUD in order to apply the right model to develop the new system.</a:t>
            </a:r>
            <a:endParaRPr/>
          </a:p>
          <a:p>
            <a:pPr indent="-37433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95"/>
              <a:buChar char="➢"/>
            </a:pPr>
            <a:r>
              <a:rPr lang="en-US"/>
              <a:t>We all know now what the idea of being part of a team means,  including the importance of working in a coordinated way to complete the different tasks assigned successfully and complete the project on time and in form.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Team and Teamwork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23283" y="1750332"/>
            <a:ext cx="866553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332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the beginning of the project everyone was involved in each task, we coordinated this during meetings and using commun</a:t>
            </a:r>
            <a:r>
              <a:rPr lang="en-US">
                <a:solidFill>
                  <a:srgbClr val="000000"/>
                </a:solidFill>
              </a:rPr>
              <a:t>ication tool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WhatsApp and making the necessary commitments to the repository on GitHub.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332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the end of the project we split the team in 2 groups: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286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- Development : Maciek, Dennis, Pablo and</a:t>
            </a:r>
            <a:endParaRPr/>
          </a:p>
          <a:p>
            <a:pPr indent="0" lvl="0" marL="8286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Kacper.</a:t>
            </a:r>
            <a:endParaRPr/>
          </a:p>
          <a:p>
            <a:pPr indent="0" lvl="0" marL="8286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- Documentation: Charlotte, Kyrylo, Thomas</a:t>
            </a:r>
            <a:endParaRPr/>
          </a:p>
          <a:p>
            <a:pPr indent="0" lvl="0" marL="8286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and Alberto.</a:t>
            </a:r>
            <a:endParaRPr b="0" i="0" sz="27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b="0" i="0" lang="en-US" sz="2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(slide 1)</a:t>
            </a:r>
            <a:endParaRPr b="0" i="0" sz="24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01752" y="207738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</a:t>
            </a:r>
            <a:r>
              <a:rPr lang="en-US" sz="2900"/>
              <a:t>is </a:t>
            </a:r>
            <a:r>
              <a:rPr b="0" i="0" lang="en-US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working out optimal evacuation routes inside buildings according to the user’s position.</a:t>
            </a:r>
            <a:endParaRPr b="0" i="0" sz="2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registered building owners </a:t>
            </a:r>
            <a:r>
              <a:rPr lang="en-US"/>
              <a:t>are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able to submit building plans to the system.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</a:t>
            </a:r>
            <a:r>
              <a:rPr lang="en-US"/>
              <a:t>is storing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data to show and calculate the most convenient way of leaving the building at the time of an emergency.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b="0" i="0" lang="en-US" sz="2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(slide 2)</a:t>
            </a:r>
            <a:endParaRPr b="0" i="0" sz="24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01752" y="1928492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simulate a mobile environment, by creating a desktop application with similar graphical user interface and model.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Mocking database connection by using text files with all necessary data. 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</a:t>
            </a:r>
            <a:r>
              <a:rPr lang="en-US"/>
              <a:t>is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graphical presentation of the computation (what the end-user will see).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6370" lvl="0" marL="27432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70" lvl="0" marL="2743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70" lvl="0" marL="2743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Shape 20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01752" y="1718296"/>
            <a:ext cx="8503920" cy="4686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b="0" i="0" sz="2700" u="sng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considered the following main requirements: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can see their current position on the map provided by the system.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to provide an escape route. In case of situations such as a collapse of part of the building, the system will provide an alternative route.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</a:t>
            </a:r>
            <a:r>
              <a:rPr lang="en-US"/>
              <a:t>will also allow to manage users while working as Administrator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70" lvl="0" marL="2743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01752" y="1443411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architectural style, we have used Model-View-Controller, which is very common in graphical user interfaces and is based on the idea of code reuse. This architecture seeks to facilitate the task of developing applications and their maintenance.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70" lvl="0" marL="27432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245" y="4156859"/>
            <a:ext cx="5355721" cy="2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Software Engineering Activities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01752" y="1683166"/>
            <a:ext cx="8503920" cy="447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static aspect of the system, we have used a Class diagram, the most common structural diagram which basically represents the object-oriented view of a system.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dynamic aspect of the system, we have used two behavioural diagrams, the Use Case diagram an the Sequence diagram.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aforementioned diagrams  are in the slides that follow.</a:t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Class Diagram </a:t>
            </a:r>
            <a:r>
              <a:rPr b="0" i="0" lang="en-US" sz="2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2" name="Shape 2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862253"/>
            <a:ext cx="8504238" cy="41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