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7" r:id="rId10"/>
    <p:sldId id="278" r:id="rId11"/>
    <p:sldId id="279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767" autoAdjust="0"/>
    <p:restoredTop sz="92934" autoAdjust="0"/>
  </p:normalViewPr>
  <p:slideViewPr>
    <p:cSldViewPr snapToGrid="0" snapToObjects="1">
      <p:cViewPr>
        <p:scale>
          <a:sx n="68" d="100"/>
          <a:sy n="68" d="100"/>
        </p:scale>
        <p:origin x="-181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04/06/2018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04/06/2018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 smtClean="0"/>
              <a:t>Segundo nivel</a:t>
            </a:r>
          </a:p>
          <a:p>
            <a:pPr lvl="2" eaLnBrk="1" latinLnBrk="0" hangingPunct="1"/>
            <a:r>
              <a:rPr lang="es-ES_tradnl" dirty="0" smtClean="0"/>
              <a:t>Tercer nivel</a:t>
            </a:r>
          </a:p>
          <a:p>
            <a:pPr lvl="3" eaLnBrk="1" latinLnBrk="0" hangingPunct="1"/>
            <a:r>
              <a:rPr lang="es-ES_tradnl" dirty="0" smtClean="0"/>
              <a:t>Cuarto nivel</a:t>
            </a:r>
          </a:p>
          <a:p>
            <a:pPr lvl="4" eaLnBrk="1" latinLnBrk="0" hangingPunct="1"/>
            <a:r>
              <a:rPr lang="es-ES_tradnl" dirty="0" smtClean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Project presentation</a:t>
            </a:r>
            <a:br>
              <a:rPr lang="en-US" noProof="0" dirty="0" smtClean="0"/>
            </a:br>
            <a:r>
              <a:rPr lang="en-US" dirty="0" smtClean="0"/>
              <a:t>Evacuation and Emergency System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Project </a:t>
            </a:r>
            <a:r>
              <a:rPr lang="es-ES_tradnl" dirty="0" err="1" smtClean="0"/>
              <a:t>team</a:t>
            </a:r>
            <a:r>
              <a:rPr lang="es-ES_tradnl" dirty="0" smtClean="0"/>
              <a:t>:</a:t>
            </a:r>
          </a:p>
          <a:p>
            <a:endParaRPr lang="es-ES" dirty="0" smtClean="0"/>
          </a:p>
          <a:p>
            <a:r>
              <a:rPr lang="es-ES" dirty="0" smtClean="0"/>
              <a:t>Project </a:t>
            </a:r>
            <a:r>
              <a:rPr lang="es-ES" dirty="0" err="1" smtClean="0"/>
              <a:t>leaders</a:t>
            </a:r>
            <a:r>
              <a:rPr lang="es-ES" dirty="0" smtClean="0"/>
              <a:t>: </a:t>
            </a:r>
            <a:r>
              <a:rPr lang="es-ES" dirty="0" err="1" smtClean="0"/>
              <a:t>Kacper</a:t>
            </a:r>
            <a:r>
              <a:rPr lang="es-ES" dirty="0" smtClean="0"/>
              <a:t> – Pablo</a:t>
            </a:r>
          </a:p>
          <a:p>
            <a:endParaRPr lang="es-ES" dirty="0" smtClean="0"/>
          </a:p>
          <a:p>
            <a:r>
              <a:rPr lang="es-ES_tradnl" dirty="0" smtClean="0"/>
              <a:t>Java </a:t>
            </a:r>
            <a:r>
              <a:rPr lang="es-ES_tradnl" dirty="0" err="1" smtClean="0"/>
              <a:t>programming</a:t>
            </a:r>
            <a:r>
              <a:rPr lang="es-ES_tradnl" dirty="0" smtClean="0"/>
              <a:t>: Charlotte  - </a:t>
            </a:r>
            <a:r>
              <a:rPr lang="es-ES_tradnl" dirty="0" err="1" smtClean="0"/>
              <a:t>Maciek</a:t>
            </a:r>
            <a:r>
              <a:rPr lang="es-ES_tradnl" dirty="0" smtClean="0"/>
              <a:t> – Alberto - Pablo – Dennis</a:t>
            </a:r>
          </a:p>
          <a:p>
            <a:r>
              <a:rPr lang="es-ES_tradnl" dirty="0" smtClean="0"/>
              <a:t>Project </a:t>
            </a:r>
            <a:r>
              <a:rPr lang="es-ES_tradnl" dirty="0" err="1" smtClean="0"/>
              <a:t>design</a:t>
            </a:r>
            <a:r>
              <a:rPr lang="es-ES_tradnl" dirty="0" smtClean="0"/>
              <a:t>: Dennis – </a:t>
            </a:r>
            <a:r>
              <a:rPr lang="es-ES_tradnl" dirty="0" err="1" smtClean="0"/>
              <a:t>Kyryll</a:t>
            </a:r>
            <a:r>
              <a:rPr lang="es-ES_tradnl" dirty="0" smtClean="0"/>
              <a:t> – Thomas</a:t>
            </a:r>
          </a:p>
          <a:p>
            <a:r>
              <a:rPr lang="es-ES_tradnl" dirty="0" smtClean="0"/>
              <a:t>Data </a:t>
            </a:r>
            <a:r>
              <a:rPr lang="es-ES_tradnl" dirty="0" err="1" smtClean="0"/>
              <a:t>structures</a:t>
            </a:r>
            <a:r>
              <a:rPr lang="es-ES_tradnl" dirty="0" smtClean="0"/>
              <a:t>: </a:t>
            </a:r>
            <a:r>
              <a:rPr lang="es-ES_tradnl" dirty="0" err="1" smtClean="0"/>
              <a:t>Kacper</a:t>
            </a:r>
            <a:r>
              <a:rPr lang="es-ES_tradnl" dirty="0" smtClean="0"/>
              <a:t> – Thomas – Dennis</a:t>
            </a:r>
          </a:p>
          <a:p>
            <a:r>
              <a:rPr lang="es-ES_tradnl" dirty="0" err="1" smtClean="0"/>
              <a:t>Tester</a:t>
            </a:r>
            <a:r>
              <a:rPr lang="es-ES_tradnl" dirty="0" smtClean="0"/>
              <a:t>: </a:t>
            </a:r>
            <a:r>
              <a:rPr lang="es-ES_tradnl" dirty="0" err="1" smtClean="0"/>
              <a:t>Maciek</a:t>
            </a:r>
            <a:r>
              <a:rPr lang="es-ES_tradnl" dirty="0" smtClean="0"/>
              <a:t> – Pablo – </a:t>
            </a:r>
            <a:r>
              <a:rPr lang="es-ES_tradnl" dirty="0" err="1" smtClean="0"/>
              <a:t>Kyryll</a:t>
            </a:r>
            <a:endParaRPr lang="es-ES_tradnl" dirty="0" smtClean="0"/>
          </a:p>
          <a:p>
            <a:r>
              <a:rPr lang="es-ES_tradnl" dirty="0" err="1" smtClean="0"/>
              <a:t>Documentation</a:t>
            </a:r>
            <a:r>
              <a:rPr lang="es-ES_tradnl" dirty="0" smtClean="0"/>
              <a:t>: </a:t>
            </a:r>
            <a:r>
              <a:rPr lang="es-ES_tradnl" dirty="0" err="1" smtClean="0"/>
              <a:t>Kacper</a:t>
            </a:r>
            <a:r>
              <a:rPr lang="es-ES_tradnl" dirty="0" smtClean="0"/>
              <a:t> – Alberto - Charlotte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 </a:t>
            </a:r>
            <a:r>
              <a:rPr lang="es-ES_tradnl" sz="2400" dirty="0" smtClean="0"/>
              <a:t>(</a:t>
            </a:r>
            <a:r>
              <a:rPr lang="es-ES_tradnl" sz="2400" dirty="0" err="1" smtClean="0"/>
              <a:t>high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abstraction</a:t>
            </a:r>
            <a:r>
              <a:rPr lang="es-ES_tradnl" sz="2400" dirty="0" smtClean="0"/>
              <a:t>)</a:t>
            </a:r>
            <a:r>
              <a:rPr lang="es-ES_tradnl" dirty="0" smtClean="0"/>
              <a:t> 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862253"/>
            <a:ext cx="8504238" cy="415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903387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Use case </a:t>
            </a:r>
            <a:r>
              <a:rPr lang="es-ES_tradnl" dirty="0" err="1" smtClean="0"/>
              <a:t>diagram</a:t>
            </a:r>
            <a:r>
              <a:rPr lang="es-ES_tradnl" dirty="0" smtClean="0"/>
              <a:t> </a:t>
            </a:r>
            <a:r>
              <a:rPr lang="es-ES_tradnl" sz="2400" dirty="0" smtClean="0"/>
              <a:t>(</a:t>
            </a:r>
            <a:r>
              <a:rPr lang="es-ES_tradnl" sz="2400" dirty="0" err="1" smtClean="0"/>
              <a:t>high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abstraction</a:t>
            </a:r>
            <a:r>
              <a:rPr lang="es-ES_tradnl" sz="2400" dirty="0" smtClean="0"/>
              <a:t>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8" y="1573611"/>
            <a:ext cx="7326351" cy="481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723637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Sequence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 </a:t>
            </a:r>
            <a:r>
              <a:rPr lang="es-ES_tradnl" sz="2400" dirty="0" smtClean="0"/>
              <a:t>(</a:t>
            </a:r>
            <a:r>
              <a:rPr lang="es-ES_tradnl" sz="2400" dirty="0" err="1" smtClean="0"/>
              <a:t>Get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route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to</a:t>
            </a:r>
            <a:r>
              <a:rPr lang="es-ES_tradnl" sz="2400" dirty="0" smtClean="0"/>
              <a:t> Escape)</a:t>
            </a:r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63" y="1527174"/>
            <a:ext cx="7092176" cy="483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47767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engineering activities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426686"/>
            <a:ext cx="8503920" cy="4978297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Principles</a:t>
            </a:r>
            <a:r>
              <a:rPr lang="es-ES_tradnl" dirty="0" smtClean="0"/>
              <a:t>/</a:t>
            </a:r>
            <a:r>
              <a:rPr lang="es-ES_tradnl" dirty="0" err="1" smtClean="0"/>
              <a:t>Patterns</a:t>
            </a:r>
            <a:endParaRPr lang="es-ES_tradnl" dirty="0" smtClean="0"/>
          </a:p>
          <a:p>
            <a:pPr marL="0" indent="0" algn="just">
              <a:buNone/>
            </a:pPr>
            <a:r>
              <a:rPr lang="es-ES_tradnl" dirty="0" smtClean="0"/>
              <a:t>As </a:t>
            </a:r>
            <a:r>
              <a:rPr lang="es-ES_tradnl" dirty="0" err="1" smtClean="0"/>
              <a:t>structural</a:t>
            </a:r>
            <a:r>
              <a:rPr lang="es-ES_tradnl" dirty="0" smtClean="0"/>
              <a:t> </a:t>
            </a:r>
            <a:r>
              <a:rPr lang="es-ES_tradnl" dirty="0" err="1" smtClean="0"/>
              <a:t>pattern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Facade</a:t>
            </a:r>
            <a:r>
              <a:rPr lang="es-ES_tradnl" dirty="0" smtClean="0"/>
              <a:t> (Fachada).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reason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pattern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because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smtClean="0"/>
              <a:t>API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considered</a:t>
            </a:r>
            <a:r>
              <a:rPr lang="es-ES_tradnl" dirty="0" smtClean="0"/>
              <a:t> a </a:t>
            </a:r>
            <a:r>
              <a:rPr lang="es-ES_tradnl" dirty="0" err="1" smtClean="0"/>
              <a:t>system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high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of </a:t>
            </a:r>
            <a:r>
              <a:rPr lang="es-ES_tradnl" dirty="0" err="1" smtClean="0"/>
              <a:t>complexity</a:t>
            </a:r>
            <a:r>
              <a:rPr lang="es-ES_tradnl" dirty="0" smtClean="0"/>
              <a:t>, and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way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basic</a:t>
            </a:r>
            <a:r>
              <a:rPr lang="es-ES_tradnl" dirty="0" smtClean="0"/>
              <a:t> </a:t>
            </a:r>
            <a:r>
              <a:rPr lang="es-ES_tradnl" dirty="0" err="1" smtClean="0"/>
              <a:t>funcionality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</a:t>
            </a:r>
            <a:r>
              <a:rPr lang="es-ES_tradnl" dirty="0" err="1" smtClean="0"/>
              <a:t>ignoring</a:t>
            </a:r>
            <a:r>
              <a:rPr lang="es-ES_tradnl" dirty="0" smtClean="0"/>
              <a:t>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complexity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through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Facade</a:t>
            </a:r>
            <a:r>
              <a:rPr lang="es-ES_tradnl" dirty="0" smtClean="0"/>
              <a:t> </a:t>
            </a:r>
            <a:r>
              <a:rPr lang="es-ES_tradnl" dirty="0" err="1" smtClean="0"/>
              <a:t>pattern</a:t>
            </a:r>
            <a:r>
              <a:rPr lang="es-ES_tradnl" dirty="0" smtClean="0"/>
              <a:t>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80" y="4097364"/>
            <a:ext cx="5207620" cy="230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engineering activities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err="1"/>
              <a:t>Testing</a:t>
            </a:r>
            <a:endParaRPr lang="es-ES_tradnl" sz="2800" dirty="0"/>
          </a:p>
          <a:p>
            <a:pPr marL="0" indent="0" algn="just">
              <a:buNone/>
            </a:pPr>
            <a:r>
              <a:rPr lang="es-ES_tradnl" sz="2800" dirty="0" err="1"/>
              <a:t>We</a:t>
            </a:r>
            <a:r>
              <a:rPr lang="es-ES_tradnl" sz="2800" dirty="0"/>
              <a:t> use </a:t>
            </a:r>
            <a:r>
              <a:rPr lang="es-ES_tradnl" sz="2800" dirty="0" err="1"/>
              <a:t>jUnit</a:t>
            </a:r>
            <a:r>
              <a:rPr lang="es-ES_tradnl" sz="2800" dirty="0"/>
              <a:t> </a:t>
            </a:r>
            <a:r>
              <a:rPr lang="es-ES_tradnl" sz="2800" dirty="0" err="1"/>
              <a:t>to</a:t>
            </a:r>
            <a:r>
              <a:rPr lang="es-ES_tradnl" sz="2800" dirty="0"/>
              <a:t> test </a:t>
            </a:r>
            <a:r>
              <a:rPr lang="es-ES_tradnl" sz="2800" dirty="0" err="1"/>
              <a:t>different</a:t>
            </a:r>
            <a:r>
              <a:rPr lang="es-ES_tradnl" sz="2800" dirty="0"/>
              <a:t> </a:t>
            </a:r>
            <a:r>
              <a:rPr lang="es-ES_tradnl" sz="2800" dirty="0" err="1"/>
              <a:t>methods</a:t>
            </a:r>
            <a:r>
              <a:rPr lang="es-ES_tradnl" sz="2800" dirty="0"/>
              <a:t>. In </a:t>
            </a:r>
            <a:r>
              <a:rPr lang="es-ES_tradnl" sz="2800" dirty="0" err="1"/>
              <a:t>this</a:t>
            </a:r>
            <a:r>
              <a:rPr lang="es-ES_tradnl" sz="2800" dirty="0"/>
              <a:t> case, </a:t>
            </a:r>
            <a:r>
              <a:rPr lang="es-ES_tradnl" sz="2800" dirty="0" err="1"/>
              <a:t>we</a:t>
            </a:r>
            <a:r>
              <a:rPr lang="es-ES_tradnl" sz="2800" dirty="0"/>
              <a:t> </a:t>
            </a:r>
            <a:r>
              <a:rPr lang="es-ES_tradnl" sz="2800" dirty="0" err="1"/>
              <a:t>have</a:t>
            </a:r>
            <a:r>
              <a:rPr lang="es-ES_tradnl" sz="2800" dirty="0"/>
              <a:t> </a:t>
            </a:r>
            <a:r>
              <a:rPr lang="es-ES_tradnl" sz="2800" dirty="0" err="1"/>
              <a:t>created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class</a:t>
            </a:r>
            <a:r>
              <a:rPr lang="es-ES_tradnl" sz="2800" dirty="0"/>
              <a:t> </a:t>
            </a:r>
            <a:r>
              <a:rPr lang="es-ES_tradnl" sz="2800" dirty="0" err="1"/>
              <a:t>EscapeRouteTest</a:t>
            </a:r>
            <a:r>
              <a:rPr lang="es-ES_tradnl" sz="2800" dirty="0"/>
              <a:t> </a:t>
            </a:r>
            <a:r>
              <a:rPr lang="es-ES_tradnl" sz="2800" dirty="0" err="1"/>
              <a:t>to</a:t>
            </a:r>
            <a:r>
              <a:rPr lang="es-ES_tradnl" sz="2800" dirty="0"/>
              <a:t> </a:t>
            </a:r>
            <a:r>
              <a:rPr lang="es-ES_tradnl" sz="2800" dirty="0" err="1"/>
              <a:t>check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class</a:t>
            </a:r>
            <a:r>
              <a:rPr lang="es-ES_tradnl" sz="2800" dirty="0"/>
              <a:t> </a:t>
            </a:r>
            <a:r>
              <a:rPr lang="es-ES_tradnl" sz="2800" dirty="0" err="1"/>
              <a:t>EscapeRoute</a:t>
            </a:r>
            <a:r>
              <a:rPr lang="es-ES_tradnl" sz="2800" dirty="0"/>
              <a:t> and </a:t>
            </a:r>
            <a:r>
              <a:rPr lang="es-ES_tradnl" sz="2800" dirty="0" err="1"/>
              <a:t>find</a:t>
            </a:r>
            <a:r>
              <a:rPr lang="es-ES_tradnl" sz="2800" dirty="0"/>
              <a:t> </a:t>
            </a:r>
            <a:r>
              <a:rPr lang="es-ES_tradnl" sz="2800" dirty="0" err="1"/>
              <a:t>out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behavior</a:t>
            </a:r>
            <a:r>
              <a:rPr lang="es-ES_tradnl" sz="2800" dirty="0"/>
              <a:t> </a:t>
            </a:r>
            <a:r>
              <a:rPr lang="es-ES_tradnl" sz="2800" dirty="0" err="1"/>
              <a:t>depending</a:t>
            </a:r>
            <a:r>
              <a:rPr lang="es-ES_tradnl" sz="2800" dirty="0"/>
              <a:t> of  </a:t>
            </a:r>
            <a:r>
              <a:rPr lang="es-ES_tradnl" sz="2800" dirty="0" err="1"/>
              <a:t>several</a:t>
            </a:r>
            <a:r>
              <a:rPr lang="es-ES_tradnl" sz="2800" dirty="0"/>
              <a:t> </a:t>
            </a:r>
            <a:r>
              <a:rPr lang="es-ES_tradnl" sz="2800" dirty="0" err="1"/>
              <a:t>parametres</a:t>
            </a:r>
            <a:r>
              <a:rPr lang="es-ES_tradnl" sz="2800" dirty="0" smtClean="0"/>
              <a:t>. </a:t>
            </a:r>
            <a:r>
              <a:rPr lang="es-ES_tradnl" sz="2800" dirty="0" smtClean="0">
                <a:solidFill>
                  <a:srgbClr val="FF0000"/>
                </a:solidFill>
              </a:rPr>
              <a:t>As </a:t>
            </a:r>
            <a:r>
              <a:rPr lang="es-ES_tradnl" sz="2800" dirty="0" err="1" smtClean="0">
                <a:solidFill>
                  <a:srgbClr val="FF0000"/>
                </a:solidFill>
              </a:rPr>
              <a:t>result</a:t>
            </a:r>
            <a:r>
              <a:rPr lang="es-ES_tradnl" sz="2800" dirty="0" smtClean="0">
                <a:solidFill>
                  <a:srgbClr val="FF0000"/>
                </a:solidFill>
              </a:rPr>
              <a:t> of </a:t>
            </a:r>
            <a:r>
              <a:rPr lang="es-ES_tradnl" sz="2800" dirty="0" err="1" smtClean="0">
                <a:solidFill>
                  <a:srgbClr val="FF0000"/>
                </a:solidFill>
              </a:rPr>
              <a:t>testing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</a:rPr>
              <a:t>we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</a:rPr>
              <a:t>have</a:t>
            </a:r>
            <a:r>
              <a:rPr lang="es-ES_tradnl" sz="2800" dirty="0" smtClean="0">
                <a:solidFill>
                  <a:srgbClr val="FF0000"/>
                </a:solidFill>
              </a:rPr>
              <a:t> ….(</a:t>
            </a:r>
            <a:r>
              <a:rPr lang="es-ES_tradnl" sz="2800" dirty="0" err="1" smtClean="0">
                <a:solidFill>
                  <a:srgbClr val="FF0000"/>
                </a:solidFill>
              </a:rPr>
              <a:t>include</a:t>
            </a:r>
            <a:r>
              <a:rPr lang="es-ES_tradnl" sz="2800" dirty="0" smtClean="0">
                <a:solidFill>
                  <a:srgbClr val="FF0000"/>
                </a:solidFill>
              </a:rPr>
              <a:t> test cases </a:t>
            </a:r>
            <a:r>
              <a:rPr lang="es-ES_tradnl" sz="2800" dirty="0" err="1" smtClean="0">
                <a:solidFill>
                  <a:srgbClr val="FF0000"/>
                </a:solidFill>
              </a:rPr>
              <a:t>tested</a:t>
            </a:r>
            <a:r>
              <a:rPr lang="es-ES_tradnl" sz="2800" dirty="0" smtClean="0">
                <a:solidFill>
                  <a:srgbClr val="FF0000"/>
                </a:solidFill>
              </a:rPr>
              <a:t>, </a:t>
            </a:r>
            <a:r>
              <a:rPr lang="es-ES_tradnl" sz="2800" dirty="0" err="1" smtClean="0">
                <a:solidFill>
                  <a:srgbClr val="FF0000"/>
                </a:solidFill>
              </a:rPr>
              <a:t>passed</a:t>
            </a:r>
            <a:r>
              <a:rPr lang="es-ES_tradnl" sz="2800" dirty="0" smtClean="0">
                <a:solidFill>
                  <a:srgbClr val="FF0000"/>
                </a:solidFill>
              </a:rPr>
              <a:t> and </a:t>
            </a:r>
            <a:r>
              <a:rPr lang="es-ES_tradnl" sz="2800" dirty="0" err="1" smtClean="0">
                <a:solidFill>
                  <a:srgbClr val="FF0000"/>
                </a:solidFill>
              </a:rPr>
              <a:t>refined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</a:rPr>
              <a:t>changing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</a:rPr>
              <a:t>the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</a:rPr>
              <a:t>relationed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</a:rPr>
              <a:t>class</a:t>
            </a:r>
            <a:r>
              <a:rPr lang="es-ES_tradnl" sz="2800" dirty="0" smtClean="0">
                <a:solidFill>
                  <a:srgbClr val="FF0000"/>
                </a:solidFill>
              </a:rPr>
              <a:t> in </a:t>
            </a:r>
            <a:r>
              <a:rPr lang="es-ES_tradnl" sz="2800" dirty="0" err="1" smtClean="0">
                <a:solidFill>
                  <a:srgbClr val="FF0000"/>
                </a:solidFill>
              </a:rPr>
              <a:t>order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</a:rPr>
              <a:t>to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</a:rPr>
              <a:t>pass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</a:rPr>
              <a:t>the</a:t>
            </a:r>
            <a:r>
              <a:rPr lang="es-ES_tradnl" sz="2800" dirty="0" smtClean="0">
                <a:solidFill>
                  <a:srgbClr val="FF0000"/>
                </a:solidFill>
              </a:rPr>
              <a:t> test </a:t>
            </a:r>
            <a:r>
              <a:rPr lang="es-ES_tradnl" sz="2800" dirty="0" err="1" smtClean="0">
                <a:solidFill>
                  <a:srgbClr val="FF0000"/>
                </a:solidFill>
              </a:rPr>
              <a:t>successfully</a:t>
            </a:r>
            <a:r>
              <a:rPr lang="es-ES_tradnl" sz="2800" dirty="0" smtClean="0">
                <a:solidFill>
                  <a:srgbClr val="FF0000"/>
                </a:solidFill>
              </a:rPr>
              <a:t>)</a:t>
            </a:r>
            <a:endParaRPr lang="es-ES_tradnl" sz="2800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engineering activities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776933"/>
          </a:xfrm>
        </p:spPr>
        <p:txBody>
          <a:bodyPr>
            <a:normAutofit/>
          </a:bodyPr>
          <a:lstStyle/>
          <a:p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Contents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 smtClean="0"/>
              <a:t>Introduction</a:t>
            </a:r>
            <a:r>
              <a:rPr lang="es-ES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team</a:t>
            </a:r>
            <a:r>
              <a:rPr lang="es-ES" dirty="0" smtClean="0"/>
              <a:t> and </a:t>
            </a:r>
            <a:r>
              <a:rPr lang="es-ES" dirty="0" err="1" smtClean="0"/>
              <a:t>teamwork</a:t>
            </a: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endParaRPr lang="es-ES" dirty="0" smtClean="0"/>
          </a:p>
          <a:p>
            <a:r>
              <a:rPr lang="es-ES" dirty="0" err="1" smtClean="0"/>
              <a:t>Sw</a:t>
            </a:r>
            <a:r>
              <a:rPr lang="es-ES" dirty="0" smtClean="0"/>
              <a:t> </a:t>
            </a:r>
            <a:r>
              <a:rPr lang="es-ES" dirty="0" err="1" smtClean="0"/>
              <a:t>engineering</a:t>
            </a:r>
            <a:r>
              <a:rPr lang="es-ES" dirty="0" smtClean="0"/>
              <a:t> </a:t>
            </a:r>
            <a:r>
              <a:rPr lang="es-ES" dirty="0" err="1" smtClean="0"/>
              <a:t>activities</a:t>
            </a:r>
            <a:endParaRPr lang="es-ES" dirty="0" smtClean="0"/>
          </a:p>
          <a:p>
            <a:pPr lvl="1"/>
            <a:r>
              <a:rPr lang="es-ES" dirty="0" err="1" smtClean="0"/>
              <a:t>Requirements</a:t>
            </a:r>
            <a:endParaRPr lang="es-ES" dirty="0" smtClean="0"/>
          </a:p>
          <a:p>
            <a:pPr lvl="1"/>
            <a:r>
              <a:rPr lang="es-ES" dirty="0" err="1" smtClean="0"/>
              <a:t>Architecture</a:t>
            </a:r>
            <a:endParaRPr lang="es-ES" dirty="0" smtClean="0"/>
          </a:p>
          <a:p>
            <a:pPr lvl="1"/>
            <a:r>
              <a:rPr lang="es-ES" dirty="0" err="1" smtClean="0"/>
              <a:t>Models</a:t>
            </a:r>
            <a:endParaRPr lang="es-ES" dirty="0" smtClean="0"/>
          </a:p>
          <a:p>
            <a:pPr lvl="1"/>
            <a:r>
              <a:rPr lang="es-ES" dirty="0" err="1" smtClean="0"/>
              <a:t>Principles</a:t>
            </a:r>
            <a:r>
              <a:rPr lang="es-ES" dirty="0" smtClean="0"/>
              <a:t>/</a:t>
            </a:r>
            <a:r>
              <a:rPr lang="es-ES" dirty="0" err="1" smtClean="0"/>
              <a:t>Patterns</a:t>
            </a:r>
            <a:endParaRPr lang="es-ES" dirty="0" smtClean="0"/>
          </a:p>
          <a:p>
            <a:pPr lvl="1"/>
            <a:r>
              <a:rPr lang="es-ES" dirty="0" err="1" smtClean="0"/>
              <a:t>Testing</a:t>
            </a:r>
            <a:endParaRPr lang="es-ES" dirty="0" smtClean="0"/>
          </a:p>
          <a:p>
            <a:r>
              <a:rPr lang="es-ES" dirty="0" err="1" smtClean="0"/>
              <a:t>Development</a:t>
            </a:r>
            <a:r>
              <a:rPr lang="es-ES" dirty="0" smtClean="0"/>
              <a:t>/</a:t>
            </a:r>
            <a:r>
              <a:rPr lang="es-ES" dirty="0" err="1" smtClean="0"/>
              <a:t>Deployment</a:t>
            </a:r>
            <a:endParaRPr lang="es-ES" dirty="0" smtClean="0"/>
          </a:p>
          <a:p>
            <a:pPr lvl="1"/>
            <a:r>
              <a:rPr lang="es-ES" dirty="0" err="1" smtClean="0"/>
              <a:t>Strategies</a:t>
            </a:r>
            <a:r>
              <a:rPr lang="es-ES" dirty="0" smtClean="0"/>
              <a:t> and </a:t>
            </a:r>
            <a:r>
              <a:rPr lang="es-ES" dirty="0" err="1" smtClean="0"/>
              <a:t>tools</a:t>
            </a:r>
            <a:endParaRPr lang="es-ES" dirty="0" smtClean="0"/>
          </a:p>
          <a:p>
            <a:pPr lvl="1"/>
            <a:r>
              <a:rPr lang="es-ES" dirty="0" err="1" smtClean="0"/>
              <a:t>Implementation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(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real)</a:t>
            </a:r>
          </a:p>
          <a:p>
            <a:pPr lvl="1"/>
            <a:r>
              <a:rPr lang="es-ES" dirty="0" err="1" smtClean="0"/>
              <a:t>Deployment</a:t>
            </a:r>
            <a:endParaRPr lang="es-ES" dirty="0"/>
          </a:p>
          <a:p>
            <a:r>
              <a:rPr lang="es-ES" dirty="0" err="1" smtClean="0"/>
              <a:t>Results</a:t>
            </a:r>
            <a:endParaRPr lang="es-ES" dirty="0" smtClean="0"/>
          </a:p>
          <a:p>
            <a:r>
              <a:rPr lang="es-ES" dirty="0" err="1" smtClean="0"/>
              <a:t>Conclusions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 – The problem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2056009"/>
            <a:ext cx="8503920" cy="4572000"/>
          </a:xfrm>
        </p:spPr>
        <p:txBody>
          <a:bodyPr>
            <a:noAutofit/>
          </a:bodyPr>
          <a:lstStyle/>
          <a:p>
            <a:pPr algn="just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motivation</a:t>
            </a:r>
            <a:r>
              <a:rPr lang="es-ES_tradnl" dirty="0" smtClean="0"/>
              <a:t> of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project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help</a:t>
            </a:r>
            <a:r>
              <a:rPr lang="es-ES_tradnl" dirty="0" smtClean="0"/>
              <a:t> </a:t>
            </a:r>
            <a:r>
              <a:rPr lang="es-ES_tradnl" dirty="0" err="1" smtClean="0"/>
              <a:t>ensure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safety of </a:t>
            </a:r>
            <a:r>
              <a:rPr lang="es-ES_tradnl" dirty="0" err="1" smtClean="0"/>
              <a:t>users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err="1" smtClean="0"/>
              <a:t>The</a:t>
            </a:r>
            <a:r>
              <a:rPr lang="es-ES_tradnl" dirty="0" smtClean="0"/>
              <a:t> idea of </a:t>
            </a:r>
            <a:r>
              <a:rPr lang="es-ES_tradnl" dirty="0" err="1" smtClean="0"/>
              <a:t>everyone</a:t>
            </a:r>
            <a:r>
              <a:rPr lang="es-ES_tradnl" dirty="0" smtClean="0"/>
              <a:t> </a:t>
            </a:r>
            <a:r>
              <a:rPr lang="es-ES_tradnl" dirty="0" err="1" smtClean="0"/>
              <a:t>having</a:t>
            </a:r>
            <a:r>
              <a:rPr lang="es-ES_tradnl" dirty="0" smtClean="0"/>
              <a:t> </a:t>
            </a:r>
            <a:r>
              <a:rPr lang="es-ES_tradnl" dirty="0" smtClean="0"/>
              <a:t>a </a:t>
            </a:r>
            <a:r>
              <a:rPr lang="es-ES_tradnl" dirty="0" err="1" smtClean="0"/>
              <a:t>way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escape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danger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just</a:t>
            </a:r>
            <a:r>
              <a:rPr lang="es-ES_tradnl" dirty="0" smtClean="0"/>
              <a:t> </a:t>
            </a:r>
            <a:r>
              <a:rPr lang="es-ES_tradnl" dirty="0" err="1" smtClean="0"/>
              <a:t>looking</a:t>
            </a:r>
            <a:r>
              <a:rPr lang="es-ES_tradnl" dirty="0" smtClean="0"/>
              <a:t> at </a:t>
            </a:r>
            <a:r>
              <a:rPr lang="es-ES_tradnl" dirty="0" err="1" smtClean="0"/>
              <a:t>their</a:t>
            </a:r>
            <a:r>
              <a:rPr lang="es-ES_tradnl" dirty="0" smtClean="0"/>
              <a:t> </a:t>
            </a:r>
            <a:r>
              <a:rPr lang="es-ES_tradnl" dirty="0" err="1" smtClean="0"/>
              <a:t>phone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show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quickest</a:t>
            </a:r>
            <a:r>
              <a:rPr lang="es-ES_tradnl" dirty="0" smtClean="0"/>
              <a:t> </a:t>
            </a:r>
            <a:r>
              <a:rPr lang="es-ES_tradnl" dirty="0" err="1" smtClean="0"/>
              <a:t>route</a:t>
            </a:r>
            <a:r>
              <a:rPr lang="es-ES_tradnl" dirty="0"/>
              <a:t>.</a:t>
            </a:r>
            <a:endParaRPr lang="es-ES_tradnl" dirty="0" smtClean="0"/>
          </a:p>
          <a:p>
            <a:pPr algn="just"/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smtClean="0"/>
              <a:t>a </a:t>
            </a:r>
            <a:r>
              <a:rPr lang="es-ES_tradnl" dirty="0" err="1" smtClean="0"/>
              <a:t>system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a social </a:t>
            </a:r>
            <a:r>
              <a:rPr lang="es-ES_tradnl" dirty="0" err="1" smtClean="0"/>
              <a:t>benefit</a:t>
            </a:r>
            <a:r>
              <a:rPr lang="es-ES_tradnl" dirty="0" smtClean="0"/>
              <a:t>,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wish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help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gain</a:t>
            </a:r>
            <a:r>
              <a:rPr lang="es-ES_tradnl" dirty="0" smtClean="0"/>
              <a:t> </a:t>
            </a:r>
            <a:r>
              <a:rPr lang="es-ES_tradnl" dirty="0" err="1" smtClean="0"/>
              <a:t>knowledge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escape </a:t>
            </a:r>
            <a:r>
              <a:rPr lang="es-ES_tradnl" dirty="0" err="1" smtClean="0"/>
              <a:t>routes</a:t>
            </a:r>
            <a:r>
              <a:rPr lang="es-ES_tradnl" dirty="0" smtClean="0"/>
              <a:t> and </a:t>
            </a:r>
            <a:r>
              <a:rPr lang="es-ES_tradnl" dirty="0" err="1" smtClean="0"/>
              <a:t>evacuation</a:t>
            </a:r>
            <a:r>
              <a:rPr lang="es-ES_tradnl" dirty="0" smtClean="0"/>
              <a:t> </a:t>
            </a:r>
            <a:r>
              <a:rPr lang="es-ES_tradnl" dirty="0" err="1" smtClean="0"/>
              <a:t>plans</a:t>
            </a:r>
            <a:r>
              <a:rPr lang="es-ES_tradnl" dirty="0" smtClean="0"/>
              <a:t> </a:t>
            </a:r>
            <a:r>
              <a:rPr lang="es-ES_tradnl" dirty="0" smtClean="0"/>
              <a:t>in </a:t>
            </a:r>
            <a:r>
              <a:rPr lang="es-ES_tradnl" dirty="0" smtClean="0"/>
              <a:t>case of </a:t>
            </a:r>
            <a:r>
              <a:rPr lang="es-ES_tradnl" dirty="0" err="1" smtClean="0"/>
              <a:t>emergencies</a:t>
            </a:r>
            <a:r>
              <a:rPr lang="es-ES_tradnl" dirty="0" smtClean="0"/>
              <a:t>.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Team </a:t>
            </a:r>
            <a:r>
              <a:rPr lang="en-US" noProof="0" smtClean="0"/>
              <a:t>and teamwork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To</a:t>
            </a:r>
            <a:r>
              <a:rPr lang="es-ES_tradnl" dirty="0" smtClean="0">
                <a:solidFill>
                  <a:srgbClr val="FF0000"/>
                </a:solidFill>
              </a:rPr>
              <a:t> be </a:t>
            </a:r>
            <a:r>
              <a:rPr lang="es-ES_tradnl" dirty="0" err="1" smtClean="0">
                <a:solidFill>
                  <a:srgbClr val="FF0000"/>
                </a:solidFill>
              </a:rPr>
              <a:t>developed</a:t>
            </a:r>
            <a:r>
              <a:rPr lang="es-ES_tradnl" dirty="0" smtClean="0">
                <a:solidFill>
                  <a:srgbClr val="FF0000"/>
                </a:solidFill>
              </a:rPr>
              <a:t>, </a:t>
            </a:r>
            <a:r>
              <a:rPr lang="es-ES_tradnl" dirty="0" err="1" smtClean="0">
                <a:solidFill>
                  <a:srgbClr val="FF0000"/>
                </a:solidFill>
              </a:rPr>
              <a:t>how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divided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team</a:t>
            </a:r>
            <a:r>
              <a:rPr lang="es-ES_tradnl" dirty="0" smtClean="0">
                <a:solidFill>
                  <a:srgbClr val="FF0000"/>
                </a:solidFill>
              </a:rPr>
              <a:t>, in </a:t>
            </a:r>
            <a:r>
              <a:rPr lang="es-ES_tradnl" dirty="0" err="1" smtClean="0">
                <a:solidFill>
                  <a:srgbClr val="FF0000"/>
                </a:solidFill>
              </a:rPr>
              <a:t>groups</a:t>
            </a:r>
            <a:r>
              <a:rPr lang="es-ES_tradnl" dirty="0" smtClean="0">
                <a:solidFill>
                  <a:srgbClr val="FF0000"/>
                </a:solidFill>
              </a:rPr>
              <a:t>, </a:t>
            </a:r>
            <a:r>
              <a:rPr lang="es-ES_tradnl" dirty="0" err="1" smtClean="0">
                <a:solidFill>
                  <a:srgbClr val="FF0000"/>
                </a:solidFill>
              </a:rPr>
              <a:t>etc</a:t>
            </a:r>
            <a:r>
              <a:rPr lang="es-ES_tradnl" dirty="0" smtClean="0">
                <a:solidFill>
                  <a:srgbClr val="FF0000"/>
                </a:solidFill>
              </a:rPr>
              <a:t>, </a:t>
            </a:r>
            <a:r>
              <a:rPr lang="es-ES_tradnl" dirty="0" err="1" smtClean="0">
                <a:solidFill>
                  <a:srgbClr val="FF0000"/>
                </a:solidFill>
              </a:rPr>
              <a:t>how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we’ve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been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working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coordinate</a:t>
            </a:r>
            <a:r>
              <a:rPr lang="es-ES_tradnl" dirty="0" smtClean="0">
                <a:solidFill>
                  <a:srgbClr val="FF0000"/>
                </a:solidFill>
              </a:rPr>
              <a:t>, </a:t>
            </a:r>
            <a:r>
              <a:rPr lang="es-ES_tradnl" dirty="0" err="1" smtClean="0">
                <a:solidFill>
                  <a:srgbClr val="FF0000"/>
                </a:solidFill>
              </a:rPr>
              <a:t>assig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task</a:t>
            </a:r>
            <a:r>
              <a:rPr lang="es-ES_tradnl" dirty="0" smtClean="0">
                <a:solidFill>
                  <a:srgbClr val="FF0000"/>
                </a:solidFill>
              </a:rPr>
              <a:t>, </a:t>
            </a:r>
            <a:r>
              <a:rPr lang="es-ES_tradnl" dirty="0" err="1" smtClean="0">
                <a:solidFill>
                  <a:srgbClr val="FF0000"/>
                </a:solidFill>
              </a:rPr>
              <a:t>possible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to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add</a:t>
            </a:r>
            <a:r>
              <a:rPr lang="es-ES_tradnl" dirty="0" smtClean="0">
                <a:solidFill>
                  <a:srgbClr val="FF0000"/>
                </a:solidFill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</a:rPr>
              <a:t>graph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with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split</a:t>
            </a:r>
            <a:r>
              <a:rPr lang="es-ES_tradnl" dirty="0" smtClean="0">
                <a:solidFill>
                  <a:srgbClr val="FF0000"/>
                </a:solidFill>
              </a:rPr>
              <a:t> of </a:t>
            </a:r>
            <a:r>
              <a:rPr lang="es-ES_tradnl" dirty="0" err="1" smtClean="0">
                <a:solidFill>
                  <a:srgbClr val="FF0000"/>
                </a:solidFill>
              </a:rPr>
              <a:t>groups</a:t>
            </a:r>
            <a:r>
              <a:rPr lang="es-ES_tradnl" dirty="0" smtClean="0">
                <a:solidFill>
                  <a:srgbClr val="FF0000"/>
                </a:solidFill>
              </a:rPr>
              <a:t>…..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solution </a:t>
            </a:r>
            <a:r>
              <a:rPr lang="en-US" sz="2400" noProof="0" dirty="0" smtClean="0"/>
              <a:t>(sheet 1)</a:t>
            </a:r>
            <a:endParaRPr lang="en-US" sz="2400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2077380"/>
            <a:ext cx="8503920" cy="4572000"/>
          </a:xfrm>
        </p:spPr>
        <p:txBody>
          <a:bodyPr>
            <a:normAutofit/>
          </a:bodyPr>
          <a:lstStyle/>
          <a:p>
            <a:pPr algn="just"/>
            <a:r>
              <a:rPr lang="en-US" sz="2900" dirty="0" smtClean="0"/>
              <a:t>The </a:t>
            </a:r>
            <a:r>
              <a:rPr lang="en-US" sz="2900" dirty="0"/>
              <a:t>application </a:t>
            </a:r>
            <a:r>
              <a:rPr lang="en-US" sz="2900" dirty="0" smtClean="0"/>
              <a:t>will work </a:t>
            </a:r>
            <a:r>
              <a:rPr lang="en-US" sz="2900" dirty="0"/>
              <a:t>out optimal evacuation routes inside the </a:t>
            </a:r>
            <a:r>
              <a:rPr lang="en-US" sz="2900" dirty="0" smtClean="0"/>
              <a:t>buildings </a:t>
            </a:r>
            <a:r>
              <a:rPr lang="en-US" sz="2900" dirty="0"/>
              <a:t>according to </a:t>
            </a:r>
            <a:r>
              <a:rPr lang="en-US" sz="2900" dirty="0" smtClean="0"/>
              <a:t>user’s </a:t>
            </a:r>
            <a:r>
              <a:rPr lang="en-US" sz="2900" dirty="0"/>
              <a:t>position.</a:t>
            </a:r>
            <a:endParaRPr lang="es-ES" sz="2900" dirty="0"/>
          </a:p>
          <a:p>
            <a:pPr algn="just"/>
            <a:r>
              <a:rPr lang="en-US" dirty="0" smtClean="0"/>
              <a:t>Certified </a:t>
            </a:r>
            <a:r>
              <a:rPr lang="en-US" dirty="0"/>
              <a:t>registered building owners will be able to submit building plans </a:t>
            </a:r>
            <a:r>
              <a:rPr lang="en-US" dirty="0" smtClean="0"/>
              <a:t>to </a:t>
            </a:r>
            <a:r>
              <a:rPr lang="en-US" dirty="0"/>
              <a:t>the system.</a:t>
            </a:r>
            <a:endParaRPr lang="es-ES" dirty="0"/>
          </a:p>
          <a:p>
            <a:pPr algn="just"/>
            <a:r>
              <a:rPr lang="en-US" dirty="0"/>
              <a:t>The system will have data storage </a:t>
            </a:r>
            <a:r>
              <a:rPr lang="en-US" dirty="0" smtClean="0"/>
              <a:t>to </a:t>
            </a:r>
            <a:r>
              <a:rPr lang="en-US" dirty="0"/>
              <a:t>show and calculate the most convenient way of leaving the building at the time of an emergency</a:t>
            </a:r>
            <a:r>
              <a:rPr lang="en-US" dirty="0" smtClean="0"/>
              <a:t>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solution </a:t>
            </a:r>
            <a:r>
              <a:rPr lang="en-US" sz="2400" noProof="0" dirty="0" smtClean="0"/>
              <a:t>(sheet 2)</a:t>
            </a:r>
            <a:endParaRPr lang="en-US" sz="2400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928492"/>
            <a:ext cx="850392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simulate mobile </a:t>
            </a:r>
            <a:r>
              <a:rPr lang="en-US" dirty="0" smtClean="0"/>
              <a:t>environment, </a:t>
            </a:r>
            <a:r>
              <a:rPr lang="en-US" dirty="0"/>
              <a:t>especially by creating similar graphical user interface and model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</a:t>
            </a:r>
            <a:r>
              <a:rPr lang="en-US" dirty="0" smtClean="0"/>
              <a:t>ocking </a:t>
            </a:r>
            <a:r>
              <a:rPr lang="en-US" dirty="0"/>
              <a:t>database connection by using text files with all necessary data. </a:t>
            </a:r>
            <a:endParaRPr lang="es-ES" dirty="0" smtClean="0"/>
          </a:p>
          <a:p>
            <a:pPr algn="just"/>
            <a:r>
              <a:rPr lang="en-US" dirty="0" smtClean="0"/>
              <a:t>T</a:t>
            </a:r>
            <a:r>
              <a:rPr lang="en-US" dirty="0" smtClean="0"/>
              <a:t>here </a:t>
            </a:r>
            <a:r>
              <a:rPr lang="en-US" dirty="0"/>
              <a:t>will be graphical presentation of the </a:t>
            </a:r>
            <a:r>
              <a:rPr lang="en-US" dirty="0" smtClean="0"/>
              <a:t>computation (what the end-user will see).</a:t>
            </a:r>
            <a:endParaRPr lang="en-US" dirty="0" smtClean="0"/>
          </a:p>
          <a:p>
            <a:pPr algn="just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have decided </a:t>
            </a:r>
            <a:r>
              <a:rPr lang="en-US" dirty="0"/>
              <a:t>to lead statistics about users who use our application</a:t>
            </a:r>
            <a:r>
              <a:rPr lang="en-US" dirty="0" smtClean="0"/>
              <a:t>. </a:t>
            </a:r>
          </a:p>
          <a:p>
            <a:pPr algn="just"/>
            <a:endParaRPr lang="es-ES" sz="2000" dirty="0"/>
          </a:p>
          <a:p>
            <a:endParaRPr lang="en-US" sz="2000" dirty="0"/>
          </a:p>
          <a:p>
            <a:endParaRPr lang="es-ES_tradnl" sz="20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Sw</a:t>
            </a:r>
            <a:r>
              <a:rPr lang="en-US" noProof="0" dirty="0" smtClean="0"/>
              <a:t> engineering activities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718296"/>
            <a:ext cx="8503920" cy="4686688"/>
          </a:xfrm>
        </p:spPr>
        <p:txBody>
          <a:bodyPr>
            <a:noAutofit/>
          </a:bodyPr>
          <a:lstStyle/>
          <a:p>
            <a:pPr algn="just"/>
            <a:r>
              <a:rPr lang="es-ES_tradnl" u="sng" dirty="0" err="1" smtClean="0"/>
              <a:t>Requirements</a:t>
            </a:r>
            <a:endParaRPr lang="es-ES_tradnl" u="sng" dirty="0" smtClean="0"/>
          </a:p>
          <a:p>
            <a:pPr marL="0" indent="0" algn="just">
              <a:buNone/>
            </a:pP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considered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following</a:t>
            </a:r>
            <a:r>
              <a:rPr lang="es-ES_tradnl" dirty="0" smtClean="0"/>
              <a:t> </a:t>
            </a:r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requirements</a:t>
            </a:r>
            <a:r>
              <a:rPr lang="es-ES_tradnl" dirty="0" smtClean="0"/>
              <a:t>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_tradnl" dirty="0" err="1" smtClean="0"/>
              <a:t>User</a:t>
            </a:r>
            <a:r>
              <a:rPr lang="es-ES_tradnl" dirty="0" smtClean="0"/>
              <a:t> </a:t>
            </a:r>
            <a:r>
              <a:rPr lang="es-ES_tradnl" dirty="0" smtClean="0"/>
              <a:t>can </a:t>
            </a:r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s-ES_tradnl" dirty="0" err="1" smtClean="0"/>
              <a:t>his</a:t>
            </a:r>
            <a:r>
              <a:rPr lang="es-ES_tradnl" dirty="0" smtClean="0"/>
              <a:t> </a:t>
            </a:r>
            <a:r>
              <a:rPr lang="es-ES_tradnl" dirty="0" err="1" smtClean="0"/>
              <a:t>current</a:t>
            </a:r>
            <a:r>
              <a:rPr lang="es-ES_tradnl" dirty="0" smtClean="0"/>
              <a:t> position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map</a:t>
            </a:r>
            <a:r>
              <a:rPr lang="es-ES_tradnl" dirty="0" smtClean="0"/>
              <a:t>, </a:t>
            </a:r>
            <a:r>
              <a:rPr lang="es-ES_tradnl" dirty="0" err="1" smtClean="0"/>
              <a:t>provided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</a:t>
            </a:r>
            <a:r>
              <a:rPr lang="es-ES_tradnl" dirty="0" smtClean="0"/>
              <a:t>has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provide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escape </a:t>
            </a:r>
            <a:r>
              <a:rPr lang="es-ES_tradnl" dirty="0" err="1" smtClean="0"/>
              <a:t>route</a:t>
            </a:r>
            <a:r>
              <a:rPr lang="es-ES_tradnl" dirty="0" smtClean="0"/>
              <a:t>. </a:t>
            </a:r>
            <a:r>
              <a:rPr lang="es-ES_tradnl" dirty="0" smtClean="0"/>
              <a:t>In case </a:t>
            </a:r>
            <a:r>
              <a:rPr lang="es-ES_tradnl" dirty="0" smtClean="0"/>
              <a:t>of </a:t>
            </a:r>
            <a:r>
              <a:rPr lang="es-ES_tradnl" dirty="0" err="1" smtClean="0"/>
              <a:t>collapse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any</a:t>
            </a:r>
            <a:r>
              <a:rPr lang="es-ES_tradnl" dirty="0"/>
              <a:t>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situation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provide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alternative</a:t>
            </a:r>
            <a:r>
              <a:rPr lang="es-ES_tradnl" dirty="0" smtClean="0"/>
              <a:t> </a:t>
            </a:r>
            <a:r>
              <a:rPr lang="es-ES_tradnl" dirty="0" err="1" smtClean="0"/>
              <a:t>rout</a:t>
            </a:r>
            <a:r>
              <a:rPr lang="es-ES_tradnl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</a:t>
            </a:r>
            <a:r>
              <a:rPr lang="es-ES_tradnl" dirty="0"/>
              <a:t>has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/>
              <a:t>provide</a:t>
            </a:r>
            <a:r>
              <a:rPr lang="es-ES_tradnl" dirty="0"/>
              <a:t> </a:t>
            </a:r>
            <a:r>
              <a:rPr lang="es-ES_tradnl" dirty="0" err="1" smtClean="0"/>
              <a:t>statistics</a:t>
            </a:r>
            <a:r>
              <a:rPr lang="es-ES_tradnl" dirty="0" smtClean="0"/>
              <a:t> 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users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application</a:t>
            </a:r>
            <a:r>
              <a:rPr lang="es-ES_tradnl" dirty="0" smtClean="0"/>
              <a:t>.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sz="1800" dirty="0"/>
              <a:t> </a:t>
            </a:r>
            <a:r>
              <a:rPr lang="es-ES_tradnl" sz="1800" dirty="0" smtClean="0"/>
              <a:t>          </a:t>
            </a:r>
            <a:r>
              <a:rPr lang="es-ES_tradnl" sz="2000" dirty="0" smtClean="0"/>
              <a:t> 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engineering activities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443411"/>
            <a:ext cx="8503920" cy="4877936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Architecture</a:t>
            </a:r>
            <a:endParaRPr lang="es-ES_tradnl" dirty="0" smtClean="0"/>
          </a:p>
          <a:p>
            <a:pPr marL="0" indent="0" algn="just">
              <a:buNone/>
            </a:pPr>
            <a:r>
              <a:rPr lang="es-ES_tradnl" dirty="0" smtClean="0"/>
              <a:t>As </a:t>
            </a:r>
            <a:r>
              <a:rPr lang="es-ES_tradnl" dirty="0" err="1"/>
              <a:t>architectual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r>
              <a:rPr lang="es-ES_tradnl" dirty="0"/>
              <a:t>,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used</a:t>
            </a:r>
            <a:r>
              <a:rPr lang="es-ES_tradnl" dirty="0"/>
              <a:t> </a:t>
            </a:r>
            <a:r>
              <a:rPr lang="es-ES_tradnl" dirty="0" err="1"/>
              <a:t>Model</a:t>
            </a:r>
            <a:r>
              <a:rPr lang="es-ES_tradnl" dirty="0"/>
              <a:t>-View-</a:t>
            </a:r>
            <a:r>
              <a:rPr lang="es-ES_tradnl" dirty="0" err="1"/>
              <a:t>Controller</a:t>
            </a:r>
            <a:r>
              <a:rPr lang="es-ES_tradnl" dirty="0"/>
              <a:t>, </a:t>
            </a:r>
            <a:r>
              <a:rPr lang="es-ES_tradnl" dirty="0" err="1"/>
              <a:t>very</a:t>
            </a:r>
            <a:r>
              <a:rPr lang="es-ES_tradnl" dirty="0"/>
              <a:t> </a:t>
            </a:r>
            <a:r>
              <a:rPr lang="es-ES_tradnl" dirty="0" err="1"/>
              <a:t>common</a:t>
            </a:r>
            <a:r>
              <a:rPr lang="es-ES_tradnl" dirty="0"/>
              <a:t> in </a:t>
            </a:r>
            <a:r>
              <a:rPr lang="es-ES_tradnl" dirty="0" err="1"/>
              <a:t>graphical</a:t>
            </a:r>
            <a:r>
              <a:rPr lang="es-ES_tradnl" dirty="0"/>
              <a:t> </a:t>
            </a:r>
            <a:r>
              <a:rPr lang="es-ES_tradnl" dirty="0" err="1"/>
              <a:t>user</a:t>
            </a:r>
            <a:r>
              <a:rPr lang="es-ES_tradnl" dirty="0"/>
              <a:t> interfaces, and 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idea of </a:t>
            </a:r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reuse</a:t>
            </a:r>
            <a:r>
              <a:rPr lang="es-ES_tradnl" dirty="0"/>
              <a:t>. 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architecture</a:t>
            </a:r>
            <a:r>
              <a:rPr lang="es-ES_tradnl" dirty="0"/>
              <a:t> </a:t>
            </a:r>
            <a:r>
              <a:rPr lang="es-ES_tradnl" dirty="0" err="1"/>
              <a:t>seek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facilitate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task</a:t>
            </a:r>
            <a:r>
              <a:rPr lang="es-ES_tradnl" dirty="0"/>
              <a:t> of </a:t>
            </a:r>
            <a:r>
              <a:rPr lang="es-ES_tradnl" dirty="0" err="1"/>
              <a:t>developing</a:t>
            </a:r>
            <a:r>
              <a:rPr lang="es-ES_tradnl" dirty="0"/>
              <a:t> </a:t>
            </a:r>
            <a:r>
              <a:rPr lang="es-ES_tradnl" dirty="0" err="1"/>
              <a:t>applications</a:t>
            </a:r>
            <a:r>
              <a:rPr lang="es-ES_tradnl" dirty="0"/>
              <a:t> and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maintenance</a:t>
            </a:r>
            <a:r>
              <a:rPr lang="es-ES_tradnl" dirty="0"/>
              <a:t>.</a:t>
            </a:r>
          </a:p>
          <a:p>
            <a:pPr marL="0" indent="0">
              <a:buNone/>
            </a:pPr>
            <a:endParaRPr lang="es-ES_tradnl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_tradnl" sz="2000" dirty="0" smtClean="0"/>
          </a:p>
          <a:p>
            <a:pPr marL="0" indent="0" algn="just">
              <a:buNone/>
            </a:pPr>
            <a:endParaRPr lang="es-ES_tradnl" sz="20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ES_tradnl" sz="2000" dirty="0" smtClean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45" y="4156859"/>
            <a:ext cx="5355721" cy="21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engineering activities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683166"/>
            <a:ext cx="8503920" cy="4472308"/>
          </a:xfrm>
        </p:spPr>
        <p:txBody>
          <a:bodyPr/>
          <a:lstStyle/>
          <a:p>
            <a:r>
              <a:rPr lang="es-ES_tradnl" dirty="0" err="1" smtClean="0"/>
              <a:t>Models</a:t>
            </a:r>
            <a:endParaRPr lang="es-ES_tradnl" dirty="0" smtClean="0"/>
          </a:p>
          <a:p>
            <a:pPr marL="0" indent="0" algn="just">
              <a:buNone/>
            </a:pPr>
            <a:r>
              <a:rPr lang="es-ES_tradnl" dirty="0" err="1" smtClean="0"/>
              <a:t>To</a:t>
            </a:r>
            <a:r>
              <a:rPr lang="es-ES_tradnl" dirty="0" smtClean="0"/>
              <a:t> capture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static</a:t>
            </a:r>
            <a:r>
              <a:rPr lang="es-ES_tradnl" dirty="0" smtClean="0"/>
              <a:t> </a:t>
            </a:r>
            <a:r>
              <a:rPr lang="es-ES_tradnl" dirty="0" err="1" smtClean="0"/>
              <a:t>aspect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,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most</a:t>
            </a:r>
            <a:r>
              <a:rPr lang="es-ES_tradnl" dirty="0"/>
              <a:t> </a:t>
            </a:r>
            <a:r>
              <a:rPr lang="es-ES_tradnl" dirty="0" err="1"/>
              <a:t>common</a:t>
            </a:r>
            <a:r>
              <a:rPr lang="es-ES_tradnl" dirty="0"/>
              <a:t> </a:t>
            </a:r>
            <a:r>
              <a:rPr lang="es-ES_tradnl" dirty="0" err="1"/>
              <a:t>structural</a:t>
            </a:r>
            <a:r>
              <a:rPr lang="es-ES_tradnl" dirty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basically</a:t>
            </a:r>
            <a:r>
              <a:rPr lang="es-ES_tradnl" dirty="0" smtClean="0"/>
              <a:t> </a:t>
            </a:r>
            <a:r>
              <a:rPr lang="es-ES_tradnl" dirty="0" err="1" smtClean="0"/>
              <a:t>represents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object-oriented</a:t>
            </a:r>
            <a:r>
              <a:rPr lang="es-ES_tradnl" dirty="0" smtClean="0"/>
              <a:t> </a:t>
            </a:r>
            <a:r>
              <a:rPr lang="es-ES_tradnl" dirty="0" err="1" smtClean="0"/>
              <a:t>view</a:t>
            </a:r>
            <a:r>
              <a:rPr lang="es-ES_tradnl" dirty="0" smtClean="0"/>
              <a:t> of a </a:t>
            </a:r>
            <a:r>
              <a:rPr lang="es-ES_tradnl" dirty="0" err="1" smtClean="0"/>
              <a:t>system</a:t>
            </a:r>
            <a:r>
              <a:rPr lang="es-ES_tradnl" dirty="0" smtClean="0"/>
              <a:t>.</a:t>
            </a:r>
          </a:p>
          <a:p>
            <a:pPr marL="0" indent="0" algn="just">
              <a:buNone/>
            </a:pPr>
            <a:r>
              <a:rPr lang="es-ES_tradnl" dirty="0" err="1"/>
              <a:t>To</a:t>
            </a:r>
            <a:r>
              <a:rPr lang="es-ES_tradnl" dirty="0"/>
              <a:t> capture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 smtClean="0"/>
              <a:t>dynamic</a:t>
            </a:r>
            <a:r>
              <a:rPr lang="es-ES_tradnl" dirty="0" smtClean="0"/>
              <a:t> </a:t>
            </a:r>
            <a:r>
              <a:rPr lang="es-ES_tradnl" dirty="0" err="1"/>
              <a:t>aspect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,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behavioral</a:t>
            </a:r>
            <a:r>
              <a:rPr lang="es-ES_tradnl" dirty="0" smtClean="0"/>
              <a:t> </a:t>
            </a:r>
            <a:r>
              <a:rPr lang="es-ES_tradnl" dirty="0" err="1" smtClean="0"/>
              <a:t>diagrams</a:t>
            </a:r>
            <a:r>
              <a:rPr lang="es-ES_tradnl" dirty="0" smtClean="0"/>
              <a:t>, </a:t>
            </a:r>
            <a:r>
              <a:rPr lang="es-ES_tradnl" dirty="0" err="1" smtClean="0"/>
              <a:t>the</a:t>
            </a:r>
            <a:r>
              <a:rPr lang="es-ES_tradnl" dirty="0" smtClean="0"/>
              <a:t> Use case </a:t>
            </a:r>
            <a:r>
              <a:rPr lang="es-ES_tradnl" dirty="0" err="1" smtClean="0"/>
              <a:t>diagram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Sequence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r>
              <a:rPr lang="es-ES_tradnl" dirty="0" err="1" smtClean="0"/>
              <a:t>We</a:t>
            </a:r>
            <a:r>
              <a:rPr lang="es-ES_tradnl" dirty="0" smtClean="0"/>
              <a:t> show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mentioned</a:t>
            </a:r>
            <a:r>
              <a:rPr lang="es-ES_tradnl" dirty="0" smtClean="0"/>
              <a:t> </a:t>
            </a:r>
            <a:r>
              <a:rPr lang="es-ES_tradnl" dirty="0" err="1" smtClean="0"/>
              <a:t>diagrams</a:t>
            </a:r>
            <a:r>
              <a:rPr lang="es-ES_tradnl" dirty="0" smtClean="0"/>
              <a:t> in </a:t>
            </a:r>
            <a:r>
              <a:rPr lang="es-ES_tradnl" dirty="0" err="1" smtClean="0"/>
              <a:t>next</a:t>
            </a:r>
            <a:r>
              <a:rPr lang="es-ES_tradnl" dirty="0" smtClean="0"/>
              <a:t> </a:t>
            </a:r>
            <a:r>
              <a:rPr lang="es-ES_tradnl" dirty="0" err="1" smtClean="0"/>
              <a:t>sheets</a:t>
            </a:r>
            <a:r>
              <a:rPr lang="es-ES_tradnl" dirty="0" smtClean="0"/>
              <a:t>.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48951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11163</TotalTime>
  <Words>676</Words>
  <Application>Microsoft Office PowerPoint</Application>
  <PresentationFormat>Presentación en pantalla (4:3)</PresentationFormat>
  <Paragraphs>111</Paragraphs>
  <Slides>21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Cívico</vt:lpstr>
      <vt:lpstr>Project presentation Evacuation and Emergency System</vt:lpstr>
      <vt:lpstr>Contents</vt:lpstr>
      <vt:lpstr>Introduction – The problem</vt:lpstr>
      <vt:lpstr>The Team and teamwork</vt:lpstr>
      <vt:lpstr>The solution (sheet 1)</vt:lpstr>
      <vt:lpstr>The solution (sheet 2)</vt:lpstr>
      <vt:lpstr>Sw engineering activities</vt:lpstr>
      <vt:lpstr>Sw engineering activities</vt:lpstr>
      <vt:lpstr>Sw engineering activities</vt:lpstr>
      <vt:lpstr>Class diagram (high abstraction) </vt:lpstr>
      <vt:lpstr>Use case diagram (high abstraction)</vt:lpstr>
      <vt:lpstr>Sequence diagram (Get route to Escape)</vt:lpstr>
      <vt:lpstr>Sw engineering activities</vt:lpstr>
      <vt:lpstr>Sw engineering activities</vt:lpstr>
      <vt:lpstr>Sw engineering activities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Alberto</cp:lastModifiedBy>
  <cp:revision>300</cp:revision>
  <cp:lastPrinted>2018-03-05T07:33:08Z</cp:lastPrinted>
  <dcterms:created xsi:type="dcterms:W3CDTF">2013-02-21T17:50:16Z</dcterms:created>
  <dcterms:modified xsi:type="dcterms:W3CDTF">2018-06-04T20:19:12Z</dcterms:modified>
</cp:coreProperties>
</file>