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70" r:id="rId5"/>
    <p:sldId id="260" r:id="rId6"/>
    <p:sldId id="261" r:id="rId7"/>
    <p:sldId id="264" r:id="rId8"/>
    <p:sldId id="259" r:id="rId9"/>
    <p:sldId id="262" r:id="rId10"/>
    <p:sldId id="267" r:id="rId11"/>
    <p:sldId id="269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884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49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366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12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14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3585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64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8034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501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324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076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266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458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157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47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73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65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5E1C95-6614-4E23-9C90-15A2C3DBCB85}" type="datetimeFigureOut">
              <a:rPr lang="hu-HU" smtClean="0"/>
              <a:t>2017. 01. 18.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DF2BF-5CC6-4F9F-B116-5F4812E22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320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MACHINE LEARNING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INTRODUCTION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6468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47529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1771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51060" y="3760631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512046" y="493046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866215" y="432300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036046" y="465571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116124" y="1859925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277110" y="3029756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306676" y="3376342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801110" y="2755007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6724495" y="1380189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1586654" y="31916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77596" y="61174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34291" y="33517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14725" y="62625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2365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47529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1771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51060" y="3760631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512046" y="493046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866215" y="432300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036046" y="465571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11612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277110" y="3029756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306676" y="3376342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801110" y="2755007"/>
            <a:ext cx="321972" cy="321972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672449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1586654" y="31916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77596" y="61174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34291" y="33517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14725" y="62625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9551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Machine learning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This is a field of study that gives computers the ability to learn without being explicitly programmed</a:t>
            </a:r>
          </a:p>
          <a:p>
            <a:r>
              <a:rPr lang="hu-HU" dirty="0"/>
              <a:t>Computer program performance on a given task improves with experience !!!</a:t>
            </a:r>
          </a:p>
          <a:p>
            <a:r>
              <a:rPr lang="hu-HU" dirty="0"/>
              <a:t>Becoming more and more popular</a:t>
            </a:r>
          </a:p>
          <a:p>
            <a:r>
              <a:rPr lang="hu-HU" b="1" dirty="0"/>
              <a:t>Types</a:t>
            </a:r>
            <a:r>
              <a:rPr lang="hu-HU" dirty="0"/>
              <a:t>: </a:t>
            </a:r>
            <a:r>
              <a:rPr lang="hu-HU" b="1" i="1" dirty="0">
                <a:solidFill>
                  <a:srgbClr val="FFFF00"/>
                </a:solidFill>
              </a:rPr>
              <a:t>supervised learing </a:t>
            </a:r>
            <a:r>
              <a:rPr lang="hu-HU" b="1" dirty="0"/>
              <a:t>AND</a:t>
            </a:r>
            <a:r>
              <a:rPr lang="hu-HU" dirty="0"/>
              <a:t> </a:t>
            </a:r>
            <a:r>
              <a:rPr lang="hu-HU" b="1" i="1" dirty="0">
                <a:solidFill>
                  <a:srgbClr val="FFFF00"/>
                </a:solidFill>
              </a:rPr>
              <a:t>unsupervised learning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51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079"/>
          </a:xfrm>
        </p:spPr>
        <p:txBody>
          <a:bodyPr/>
          <a:lstStyle/>
          <a:p>
            <a:r>
              <a:rPr lang="hu-HU" b="1" u="sng" dirty="0" smtClean="0"/>
              <a:t>Supervised learning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8496"/>
            <a:ext cx="8946541" cy="4599903"/>
          </a:xfrm>
        </p:spPr>
        <p:txBody>
          <a:bodyPr/>
          <a:lstStyle/>
          <a:p>
            <a:r>
              <a:rPr lang="hu-HU" dirty="0" smtClean="0"/>
              <a:t>We give the algorithm the right answers</a:t>
            </a:r>
          </a:p>
          <a:p>
            <a:r>
              <a:rPr lang="hu-HU" dirty="0" smtClean="0"/>
              <a:t>For example: give prices of houses according to sizes ( regression problems )</a:t>
            </a:r>
          </a:p>
          <a:p>
            <a:r>
              <a:rPr lang="hu-HU" dirty="0" smtClean="0"/>
              <a:t>Deciding whether a given email is a spam or not ... </a:t>
            </a:r>
            <a:r>
              <a:rPr lang="hu-HU" dirty="0" smtClean="0"/>
              <a:t>kind </a:t>
            </a:r>
            <a:r>
              <a:rPr lang="hu-HU" dirty="0" smtClean="0"/>
              <a:t>of a classification problem ( logistic regression )</a:t>
            </a:r>
          </a:p>
          <a:p>
            <a:r>
              <a:rPr lang="hu-HU" dirty="0" smtClean="0"/>
              <a:t>Regression, naive Bayes, SVM, neural nets</a:t>
            </a:r>
          </a:p>
        </p:txBody>
      </p:sp>
    </p:spTree>
    <p:extLst>
      <p:ext uri="{BB962C8B-B14F-4D97-AF65-F5344CB8AC3E}">
        <p14:creationId xmlns:p14="http://schemas.microsoft.com/office/powerpoint/2010/main" val="23651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AND</a:t>
            </a:r>
            <a:r>
              <a:rPr lang="hu-HU" dirty="0" smtClean="0"/>
              <a:t> logical relation</a:t>
            </a:r>
            <a:endParaRPr lang="hu-H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81837" y="2678806"/>
            <a:ext cx="637504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49273" y="2112135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83413" y="21121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x</a:t>
            </a:r>
            <a:endParaRPr lang="hu-H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82991" y="2112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748530" y="2112134"/>
            <a:ext cx="0" cy="364472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6197" y="211312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</a:t>
            </a:r>
            <a:r>
              <a:rPr lang="hu-HU" sz="2400" dirty="0" smtClean="0"/>
              <a:t> </a:t>
            </a:r>
            <a:r>
              <a:rPr lang="hu-HU" sz="2400" b="1" dirty="0" smtClean="0"/>
              <a:t>AND</a:t>
            </a:r>
            <a:r>
              <a:rPr lang="hu-HU" sz="2400" dirty="0" smtClean="0"/>
              <a:t> y</a:t>
            </a:r>
            <a:endParaRPr lang="hu-H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3413" y="31038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10775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4731" y="307804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83413" y="35912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510775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4731" y="35654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383413" y="4106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10775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854731" y="40809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smtClean="0"/>
              <a:t>0</a:t>
            </a:r>
            <a:endParaRPr lang="hu-H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383413" y="462219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0775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4731" y="459643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9049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9864" y="31916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250806" y="61174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8" name="Oval 1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607501" y="33517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387935" y="62625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18634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5256" y="2332187"/>
            <a:ext cx="3450050" cy="31649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59864" y="31916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250806" y="61174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07501" y="33517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387935" y="62625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42151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Important</a:t>
            </a:r>
            <a:r>
              <a:rPr lang="hu-HU" dirty="0" smtClean="0"/>
              <a:t>: we have a dataset !!!</a:t>
            </a:r>
          </a:p>
          <a:p>
            <a:r>
              <a:rPr lang="hu-HU" dirty="0" smtClean="0"/>
              <a:t>We usually split it up: training set and a test </a:t>
            </a:r>
            <a:r>
              <a:rPr lang="hu-HU" dirty="0" smtClean="0"/>
              <a:t>set  // </a:t>
            </a:r>
            <a:r>
              <a:rPr lang="hu-HU" b="1" dirty="0" smtClean="0"/>
              <a:t>80% - 20%</a:t>
            </a:r>
            <a:endParaRPr lang="hu-HU" b="1" dirty="0" smtClean="0"/>
          </a:p>
          <a:p>
            <a:r>
              <a:rPr lang="hu-HU" dirty="0" smtClean="0"/>
              <a:t>We train our algorithm on the training set then we run our algorithm on the test set to check whether it is working fine or not</a:t>
            </a:r>
          </a:p>
          <a:p>
            <a:r>
              <a:rPr lang="hu-HU" dirty="0" smtClean="0"/>
              <a:t>( we have two error terms: for the training set + for the test set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07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Unsupervised learning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 do not have a dataset with the right answers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hu-HU" dirty="0" smtClean="0"/>
              <a:t>we have just the data itself without labels !!!</a:t>
            </a:r>
          </a:p>
          <a:p>
            <a:r>
              <a:rPr lang="hu-HU" dirty="0" smtClean="0"/>
              <a:t>We have the data: can the algorithm find some pattern?</a:t>
            </a:r>
          </a:p>
          <a:p>
            <a:r>
              <a:rPr lang="hu-HU" dirty="0" smtClean="0"/>
              <a:t>The algorithm is able to find clusters </a:t>
            </a:r>
          </a:p>
          <a:p>
            <a:r>
              <a:rPr lang="hu-HU" dirty="0" smtClean="0"/>
              <a:t>For example: k-means clustering, hierarchical clustering, PCA</a:t>
            </a:r>
          </a:p>
          <a:p>
            <a:r>
              <a:rPr lang="hu-HU" dirty="0" smtClean="0"/>
              <a:t>Google news relies heavily on these techniques</a:t>
            </a:r>
          </a:p>
          <a:p>
            <a:r>
              <a:rPr lang="hu-HU" dirty="0" smtClean="0"/>
              <a:t>Genes classification</a:t>
            </a:r>
          </a:p>
          <a:p>
            <a:r>
              <a:rPr lang="hu-HU" dirty="0" smtClean="0"/>
              <a:t>Market segmentation</a:t>
            </a:r>
            <a:r>
              <a:rPr lang="hu-HU" dirty="0"/>
              <a:t> </a:t>
            </a:r>
            <a:r>
              <a:rPr lang="hu-HU" dirty="0" smtClean="0"/>
              <a:t>or social networks</a:t>
            </a:r>
          </a:p>
        </p:txBody>
      </p:sp>
    </p:spTree>
    <p:extLst>
      <p:ext uri="{BB962C8B-B14F-4D97-AF65-F5344CB8AC3E}">
        <p14:creationId xmlns:p14="http://schemas.microsoft.com/office/powerpoint/2010/main" val="37734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47529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1771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351060" y="3760631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3512046" y="493046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866215" y="432300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036046" y="4655713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116124" y="1859925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277110" y="3029756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306676" y="3376342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801110" y="2755007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6724495" y="1380189"/>
            <a:ext cx="321972" cy="32197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/>
          <p:cNvSpPr txBox="1"/>
          <p:nvPr/>
        </p:nvSpPr>
        <p:spPr>
          <a:xfrm>
            <a:off x="1586654" y="31916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77596" y="61174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34291" y="33517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2</a:t>
            </a:r>
            <a:endParaRPr lang="hu-HU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14725" y="62625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</p:spTree>
    <p:extLst>
      <p:ext uri="{BB962C8B-B14F-4D97-AF65-F5344CB8AC3E}">
        <p14:creationId xmlns:p14="http://schemas.microsoft.com/office/powerpoint/2010/main" val="15598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2702</TotalTime>
  <Words>270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MACHINE LEARNING</vt:lpstr>
      <vt:lpstr>Machine learning</vt:lpstr>
      <vt:lpstr>Supervised learning</vt:lpstr>
      <vt:lpstr>AND logical relation</vt:lpstr>
      <vt:lpstr>PowerPoint Presentation</vt:lpstr>
      <vt:lpstr>PowerPoint Presentation</vt:lpstr>
      <vt:lpstr>PowerPoint Presentation</vt:lpstr>
      <vt:lpstr>Unsupervised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26</cp:revision>
  <dcterms:created xsi:type="dcterms:W3CDTF">2015-04-21T18:05:24Z</dcterms:created>
  <dcterms:modified xsi:type="dcterms:W3CDTF">2017-01-18T09:36:33Z</dcterms:modified>
</cp:coreProperties>
</file>