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B514DE-2453-46F2-9014-94B3BE4F65CB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059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191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6938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7963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2561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2017. 01. 19.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9144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2017. 01. 19.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8161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6287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090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07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877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856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364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2017. 01. 19.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299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2017. 01. 19.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295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2017. 01. 19.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519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599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8AA289-3F20-4A87-BBDA-90756D19DAB7}" type="datetimeFigureOut">
              <a:rPr lang="hu-HU" smtClean="0"/>
              <a:t>2017. 01. 19.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4562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MACHINE LEARNING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Cross-validation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71027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Cross-validation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OK, we train our regression models on particular datasets</a:t>
            </a:r>
          </a:p>
          <a:p>
            <a:r>
              <a:rPr lang="hu-HU" dirty="0" smtClean="0"/>
              <a:t>Is it going to work fine on independent datasets as well?</a:t>
            </a:r>
          </a:p>
          <a:p>
            <a:r>
              <a:rPr lang="hu-HU" dirty="0" smtClean="0"/>
              <a:t>We want to estimate how accurately a predictive model will perform in practise</a:t>
            </a:r>
          </a:p>
          <a:p>
            <a:r>
              <a:rPr lang="hu-HU" dirty="0" smtClean="0"/>
              <a:t>One round of cross-validation involves partitioning a sample of data into complementary subsets</a:t>
            </a:r>
          </a:p>
          <a:p>
            <a:r>
              <a:rPr lang="hu-HU" dirty="0" smtClean="0"/>
              <a:t>Training set / test set / validation set</a:t>
            </a:r>
          </a:p>
          <a:p>
            <a:r>
              <a:rPr lang="hu-HU" b="1" dirty="0" smtClean="0"/>
              <a:t>PROBLEM</a:t>
            </a:r>
            <a:r>
              <a:rPr lang="hu-HU" dirty="0" smtClean="0"/>
              <a:t>: conventional partitioning ( 70% - 30% )is not a good estimator of performance because the data is not enough or the partition is not appropriate</a:t>
            </a:r>
          </a:p>
          <a:p>
            <a:r>
              <a:rPr lang="hu-HU" dirty="0" smtClean="0"/>
              <a:t>Cross-validation is better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269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Techniques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507525" y="1853248"/>
            <a:ext cx="78919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1.) </a:t>
            </a:r>
            <a:r>
              <a:rPr lang="hu-HU" dirty="0" smtClean="0"/>
              <a:t>exhaustive cross-validation: learn and test on all possible ways to </a:t>
            </a:r>
          </a:p>
          <a:p>
            <a:r>
              <a:rPr lang="hu-HU" dirty="0"/>
              <a:t>	</a:t>
            </a:r>
            <a:r>
              <a:rPr lang="hu-HU" dirty="0" smtClean="0"/>
              <a:t>divide the original sample into a training and a validation set</a:t>
            </a:r>
          </a:p>
          <a:p>
            <a:endParaRPr lang="hu-HU" dirty="0"/>
          </a:p>
          <a:p>
            <a:r>
              <a:rPr lang="hu-HU" b="1" dirty="0" smtClean="0">
                <a:solidFill>
                  <a:srgbClr val="FFFF00"/>
                </a:solidFill>
              </a:rPr>
              <a:t>2.) </a:t>
            </a:r>
            <a:r>
              <a:rPr lang="hu-HU" dirty="0" smtClean="0"/>
              <a:t>non-exhaustive cross-validation: these methods do not compute </a:t>
            </a:r>
          </a:p>
          <a:p>
            <a:r>
              <a:rPr lang="hu-HU" dirty="0"/>
              <a:t>	</a:t>
            </a:r>
            <a:r>
              <a:rPr lang="hu-HU" dirty="0" smtClean="0"/>
              <a:t>all ways of splitting the original sample</a:t>
            </a:r>
          </a:p>
          <a:p>
            <a:r>
              <a:rPr lang="hu-HU" dirty="0"/>
              <a:t>	</a:t>
            </a:r>
            <a:r>
              <a:rPr lang="hu-HU" dirty="0" smtClean="0"/>
              <a:t>	~ </a:t>
            </a:r>
            <a:r>
              <a:rPr lang="hu-HU" b="1" dirty="0" smtClean="0"/>
              <a:t>k-fold</a:t>
            </a:r>
            <a:r>
              <a:rPr lang="hu-HU" dirty="0" smtClean="0"/>
              <a:t> </a:t>
            </a:r>
            <a:r>
              <a:rPr lang="hu-HU" b="1" dirty="0" smtClean="0"/>
              <a:t>cross validation </a:t>
            </a:r>
            <a:r>
              <a:rPr lang="hu-HU" dirty="0" smtClean="0"/>
              <a:t>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5832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k</a:t>
            </a:r>
            <a:r>
              <a:rPr lang="hu-HU" b="1" u="sng" dirty="0" smtClean="0"/>
              <a:t>-fold cross validation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The original dataset is randomly partitioned into </a:t>
            </a:r>
            <a:r>
              <a:rPr lang="hu-HU" b="1" dirty="0" smtClean="0"/>
              <a:t>k</a:t>
            </a:r>
            <a:r>
              <a:rPr lang="hu-HU" dirty="0" smtClean="0"/>
              <a:t> equal sized subsamples</a:t>
            </a:r>
          </a:p>
          <a:p>
            <a:r>
              <a:rPr lang="hu-HU" dirty="0" smtClean="0"/>
              <a:t>Of the </a:t>
            </a:r>
            <a:r>
              <a:rPr lang="hu-HU" b="1" dirty="0" smtClean="0"/>
              <a:t>k</a:t>
            </a:r>
            <a:r>
              <a:rPr lang="hu-HU" dirty="0" smtClean="0"/>
              <a:t> subsamples </a:t>
            </a:r>
            <a:r>
              <a:rPr lang="hu-HU" dirty="0" smtClean="0">
                <a:sym typeface="Wingdings" panose="05000000000000000000" pitchFamily="2" charset="2"/>
              </a:rPr>
              <a:t> a single subsample is retained as the validation data for testing the model and the remaining </a:t>
            </a:r>
            <a:r>
              <a:rPr lang="hu-HU" b="1" dirty="0" smtClean="0">
                <a:sym typeface="Wingdings" panose="05000000000000000000" pitchFamily="2" charset="2"/>
              </a:rPr>
              <a:t>k-1</a:t>
            </a:r>
            <a:r>
              <a:rPr lang="hu-HU" dirty="0" smtClean="0">
                <a:sym typeface="Wingdings" panose="05000000000000000000" pitchFamily="2" charset="2"/>
              </a:rPr>
              <a:t> subsamples are used as training data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This cross-validation process is then repeated </a:t>
            </a:r>
            <a:r>
              <a:rPr lang="hu-HU" b="1" dirty="0" smtClean="0">
                <a:sym typeface="Wingdings" panose="05000000000000000000" pitchFamily="2" charset="2"/>
              </a:rPr>
              <a:t>k</a:t>
            </a:r>
            <a:r>
              <a:rPr lang="hu-HU" dirty="0" smtClean="0">
                <a:sym typeface="Wingdings" panose="05000000000000000000" pitchFamily="2" charset="2"/>
              </a:rPr>
              <a:t> times („folds”) with each of the subsamples used exactly once as the validation data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The </a:t>
            </a:r>
            <a:r>
              <a:rPr lang="hu-HU" b="1" dirty="0" smtClean="0">
                <a:sym typeface="Wingdings" panose="05000000000000000000" pitchFamily="2" charset="2"/>
              </a:rPr>
              <a:t>k</a:t>
            </a:r>
            <a:r>
              <a:rPr lang="hu-HU" dirty="0" smtClean="0">
                <a:sym typeface="Wingdings" panose="05000000000000000000" pitchFamily="2" charset="2"/>
              </a:rPr>
              <a:t> results from the folds can then be averaged and combined to produce a single estimation</a:t>
            </a:r>
          </a:p>
          <a:p>
            <a:r>
              <a:rPr lang="hu-HU" b="1" dirty="0" smtClean="0">
                <a:sym typeface="Wingdings" panose="05000000000000000000" pitchFamily="2" charset="2"/>
              </a:rPr>
              <a:t>ADVANTAGE</a:t>
            </a:r>
            <a:r>
              <a:rPr lang="hu-HU" dirty="0" smtClean="0">
                <a:sym typeface="Wingdings" panose="05000000000000000000" pitchFamily="2" charset="2"/>
              </a:rPr>
              <a:t>: all observations are used for both training and validation + each observations are used for validation exactly once 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0086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1677</TotalTime>
  <Words>210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3</vt:lpstr>
      <vt:lpstr>Ion</vt:lpstr>
      <vt:lpstr>MACHINE LEARNING</vt:lpstr>
      <vt:lpstr>Cross-validation</vt:lpstr>
      <vt:lpstr>Techniques</vt:lpstr>
      <vt:lpstr>k-fold cross validation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User</dc:creator>
  <cp:lastModifiedBy>User</cp:lastModifiedBy>
  <cp:revision>58</cp:revision>
  <dcterms:created xsi:type="dcterms:W3CDTF">2015-07-13T08:53:10Z</dcterms:created>
  <dcterms:modified xsi:type="dcterms:W3CDTF">2017-01-19T09:39:09Z</dcterms:modified>
</cp:coreProperties>
</file>