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B514DE-2453-46F2-9014-94B3BE4F65CB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59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191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6938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7963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2561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9144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8161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6287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090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07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877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856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364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299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295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519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599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8AA289-3F20-4A87-BBDA-90756D19DAB7}" type="datetimeFigureOut">
              <a:rPr lang="hu-HU" smtClean="0"/>
              <a:t>2017. 01. 20.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4562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MACHINE LEARNING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NORMALIZE DATA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1027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Normalization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Features are usually transformed into a range before the </a:t>
            </a:r>
            <a:r>
              <a:rPr lang="hu-HU" b="1" dirty="0" smtClean="0"/>
              <a:t>kNN</a:t>
            </a:r>
            <a:r>
              <a:rPr lang="hu-HU" dirty="0" smtClean="0"/>
              <a:t> algorithm is applied</a:t>
            </a:r>
          </a:p>
          <a:p>
            <a:r>
              <a:rPr lang="hu-HU" b="1" dirty="0" smtClean="0"/>
              <a:t>WHY?</a:t>
            </a:r>
          </a:p>
          <a:p>
            <a:r>
              <a:rPr lang="hu-HU" dirty="0" smtClean="0"/>
              <a:t>The distance formula is depend on how features are measured</a:t>
            </a:r>
          </a:p>
          <a:p>
            <a:r>
              <a:rPr lang="hu-HU" dirty="0" smtClean="0"/>
              <a:t>If certain features have much larger values than others </a:t>
            </a:r>
            <a:r>
              <a:rPr lang="hu-HU" dirty="0" smtClean="0">
                <a:sym typeface="Wingdings" panose="05000000000000000000" pitchFamily="2" charset="2"/>
              </a:rPr>
              <a:t> the distance measurements will be strongly dominated by the larger values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We have to rescale the various features such that each one contributes relatively equally to the distance formula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1.) </a:t>
            </a:r>
            <a:r>
              <a:rPr lang="hu-HU" dirty="0" smtClean="0">
                <a:sym typeface="Wingdings" panose="05000000000000000000" pitchFamily="2" charset="2"/>
              </a:rPr>
              <a:t>min-max normalization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2.) </a:t>
            </a:r>
            <a:r>
              <a:rPr lang="hu-HU" dirty="0" smtClean="0">
                <a:sym typeface="Wingdings" panose="05000000000000000000" pitchFamily="2" charset="2"/>
              </a:rPr>
              <a:t>z-transformation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05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022" y="741405"/>
            <a:ext cx="408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>
                <a:solidFill>
                  <a:srgbClr val="FFFF00"/>
                </a:solidFill>
              </a:rPr>
              <a:t>1.) </a:t>
            </a:r>
            <a:r>
              <a:rPr lang="hu-HU" sz="2400" b="1" dirty="0" smtClean="0"/>
              <a:t>min-max normalization</a:t>
            </a:r>
            <a:endParaRPr lang="hu-H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86465" y="1474573"/>
            <a:ext cx="841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this process transforms a feature such that all of its values fall in a range</a:t>
            </a:r>
          </a:p>
          <a:p>
            <a:pPr lvl="1"/>
            <a:r>
              <a:rPr lang="hu-HU" dirty="0" smtClean="0"/>
              <a:t>between </a:t>
            </a:r>
            <a:r>
              <a:rPr lang="hu-HU" b="1" dirty="0" smtClean="0"/>
              <a:t>0</a:t>
            </a:r>
            <a:r>
              <a:rPr lang="hu-HU" dirty="0" smtClean="0"/>
              <a:t> and </a:t>
            </a:r>
            <a:r>
              <a:rPr lang="hu-HU" b="1" dirty="0" smtClean="0"/>
              <a:t>1</a:t>
            </a:r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86465" y="2327189"/>
            <a:ext cx="9639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n</a:t>
            </a:r>
            <a:r>
              <a:rPr lang="hu-HU" dirty="0" smtClean="0"/>
              <a:t>ormalized feature values can be interpreted as indicating how far, from </a:t>
            </a:r>
            <a:r>
              <a:rPr lang="hu-HU" b="1" dirty="0" smtClean="0"/>
              <a:t>0%</a:t>
            </a:r>
            <a:r>
              <a:rPr lang="hu-HU" dirty="0" smtClean="0"/>
              <a:t> </a:t>
            </a:r>
          </a:p>
          <a:p>
            <a:pPr lvl="1"/>
            <a:r>
              <a:rPr lang="hu-HU" dirty="0"/>
              <a:t>t</a:t>
            </a:r>
            <a:r>
              <a:rPr lang="hu-HU" dirty="0" smtClean="0"/>
              <a:t>o </a:t>
            </a:r>
            <a:r>
              <a:rPr lang="hu-HU" b="1" dirty="0"/>
              <a:t>100%</a:t>
            </a:r>
            <a:r>
              <a:rPr lang="hu-HU" dirty="0" smtClean="0"/>
              <a:t>, the original value fall along the range between the original minima and</a:t>
            </a:r>
          </a:p>
          <a:p>
            <a:pPr lvl="1"/>
            <a:r>
              <a:rPr lang="hu-HU" dirty="0"/>
              <a:t>	</a:t>
            </a:r>
            <a:r>
              <a:rPr lang="hu-HU" dirty="0" smtClean="0"/>
              <a:t>maxima 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267200" y="3970637"/>
                <a:ext cx="4144276" cy="876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200" b="1" dirty="0" smtClean="0"/>
                  <a:t>X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32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hu-HU" sz="3200" b="1" i="0" smtClean="0">
                            <a:latin typeface="Cambria Math" panose="02040503050406030204" pitchFamily="18" charset="0"/>
                          </a:rPr>
                          <m:t>𝐦𝐢𝐧</m:t>
                        </m:r>
                        <m:r>
                          <a:rPr lang="hu-HU" sz="3200" b="1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hu-HU" sz="32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hu-HU" sz="3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hu-HU" sz="3200" b="1" i="0" smtClean="0"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fName>
                          <m:e>
                            <m:d>
                              <m:dPr>
                                <m:ctrlPr>
                                  <a:rPr lang="hu-HU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32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</m:e>
                        </m:func>
                        <m:r>
                          <a:rPr lang="hu-HU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3200" b="1" i="0" smtClean="0">
                            <a:latin typeface="Cambria Math" panose="02040503050406030204" pitchFamily="18" charset="0"/>
                          </a:rPr>
                          <m:t>𝐦𝐢𝐧</m:t>
                        </m:r>
                        <m:r>
                          <a:rPr lang="hu-HU" sz="3200" b="1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hu-HU" sz="32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hu-HU" sz="3200" b="1" dirty="0" smtClean="0"/>
                  <a:t> </a:t>
                </a:r>
                <a:endParaRPr lang="hu-HU" sz="32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970637"/>
                <a:ext cx="4144276" cy="876843"/>
              </a:xfrm>
              <a:prstGeom prst="rect">
                <a:avLst/>
              </a:prstGeom>
              <a:blipFill rotWithShape="0">
                <a:blip r:embed="rId2"/>
                <a:stretch>
                  <a:fillRect l="-3676" b="-138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629666" y="4385815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new</a:t>
            </a:r>
            <a:endParaRPr lang="hu-HU" sz="2400" b="1" dirty="0"/>
          </a:p>
        </p:txBody>
      </p:sp>
    </p:spTree>
    <p:extLst>
      <p:ext uri="{BB962C8B-B14F-4D97-AF65-F5344CB8AC3E}">
        <p14:creationId xmlns:p14="http://schemas.microsoft.com/office/powerpoint/2010/main" val="204186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022" y="741405"/>
            <a:ext cx="4120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FF00"/>
                </a:solidFill>
              </a:rPr>
              <a:t>2</a:t>
            </a:r>
            <a:r>
              <a:rPr lang="hu-HU" sz="2400" b="1" dirty="0" smtClean="0">
                <a:solidFill>
                  <a:srgbClr val="FFFF00"/>
                </a:solidFill>
              </a:rPr>
              <a:t>.) </a:t>
            </a:r>
            <a:r>
              <a:rPr lang="hu-HU" sz="2400" b="1" dirty="0" smtClean="0"/>
              <a:t>z-score standardization</a:t>
            </a:r>
            <a:endParaRPr lang="hu-HU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319847" y="1944129"/>
                <a:ext cx="5195653" cy="876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200" b="1" dirty="0" smtClean="0"/>
                  <a:t>X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32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hu-HU" sz="3200" b="1" i="0" smtClean="0">
                            <a:latin typeface="Cambria Math" panose="02040503050406030204" pitchFamily="18" charset="0"/>
                          </a:rPr>
                          <m:t>𝐦𝐞𝐚𝐧</m:t>
                        </m:r>
                        <m:r>
                          <a:rPr lang="hu-HU" sz="3200" b="1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hu-HU" sz="32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3200" b="1" i="1" smtClean="0">
                            <a:latin typeface="Cambria Math" panose="02040503050406030204" pitchFamily="18" charset="0"/>
                          </a:rPr>
                          <m:t>𝑺𝒕𝒂𝒏𝒅𝒂𝒓𝒅𝑫𝒆𝒗𝒊𝒂𝒕𝒊𝒐𝒏</m:t>
                        </m:r>
                        <m:r>
                          <a:rPr lang="hu-HU" sz="3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32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hu-HU" sz="3200" b="1" dirty="0" smtClean="0"/>
                  <a:t> </a:t>
                </a:r>
                <a:endParaRPr lang="hu-HU" sz="32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847" y="1944129"/>
                <a:ext cx="5195653" cy="876843"/>
              </a:xfrm>
              <a:prstGeom prst="rect">
                <a:avLst/>
              </a:prstGeom>
              <a:blipFill rotWithShape="0">
                <a:blip r:embed="rId2"/>
                <a:stretch>
                  <a:fillRect l="-3052" b="-138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682313" y="2359307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new</a:t>
            </a:r>
            <a:endParaRPr lang="hu-HU" sz="2400" b="1" dirty="0"/>
          </a:p>
        </p:txBody>
      </p:sp>
    </p:spTree>
    <p:extLst>
      <p:ext uri="{BB962C8B-B14F-4D97-AF65-F5344CB8AC3E}">
        <p14:creationId xmlns:p14="http://schemas.microsoft.com/office/powerpoint/2010/main" val="4848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1814</TotalTime>
  <Words>139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Cambria Math</vt:lpstr>
      <vt:lpstr>Century Gothic</vt:lpstr>
      <vt:lpstr>Wingdings</vt:lpstr>
      <vt:lpstr>Wingdings 3</vt:lpstr>
      <vt:lpstr>Ion</vt:lpstr>
      <vt:lpstr>MACHINE LEARNING</vt:lpstr>
      <vt:lpstr>Normalization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User</dc:creator>
  <cp:lastModifiedBy>User</cp:lastModifiedBy>
  <cp:revision>80</cp:revision>
  <dcterms:created xsi:type="dcterms:W3CDTF">2015-07-13T08:53:10Z</dcterms:created>
  <dcterms:modified xsi:type="dcterms:W3CDTF">2017-01-20T12:03:20Z</dcterms:modified>
</cp:coreProperties>
</file>