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9" r:id="rId9"/>
    <p:sldId id="270" r:id="rId10"/>
    <p:sldId id="260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B514DE-2453-46F2-9014-94B3BE4F65CB}">
          <p14:sldIdLst>
            <p14:sldId id="256"/>
            <p14:sldId id="261"/>
            <p14:sldId id="262"/>
            <p14:sldId id="263"/>
            <p14:sldId id="264"/>
            <p14:sldId id="265"/>
            <p14:sldId id="267"/>
            <p14:sldId id="269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5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9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93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6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5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4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16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8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9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6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99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1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9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56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NAIVE BAYES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102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Pros and cons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38184" y="195677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ADVANTAGES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54876" y="2479589"/>
            <a:ext cx="5165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relatively simple to understand</a:t>
            </a:r>
          </a:p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t can be trained on small datasets as well</a:t>
            </a:r>
          </a:p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t is a fast approach</a:t>
            </a:r>
          </a:p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t is not sensitive to irrelevant features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738184" y="3948204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DISADVANTAGES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54876" y="4471019"/>
            <a:ext cx="602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t assumes every feature is independent </a:t>
            </a:r>
            <a:r>
              <a:rPr lang="hu-HU" dirty="0" smtClean="0">
                <a:sym typeface="Wingdings" panose="05000000000000000000" pitchFamily="2" charset="2"/>
              </a:rPr>
              <a:t> it is not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lways true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66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Very efficient supervised learning algorithm</a:t>
            </a:r>
          </a:p>
          <a:p>
            <a:r>
              <a:rPr lang="hu-HU" dirty="0" smtClean="0"/>
              <a:t>It scales well even in high dimensions !!!</a:t>
            </a:r>
          </a:p>
          <a:p>
            <a:r>
              <a:rPr lang="hu-HU" dirty="0" smtClean="0"/>
              <a:t>It is able to compete with </a:t>
            </a:r>
            <a:r>
              <a:rPr lang="hu-HU" b="1" i="1" dirty="0" smtClean="0"/>
              <a:t>SVM</a:t>
            </a:r>
            <a:r>
              <a:rPr lang="hu-HU" dirty="0" smtClean="0"/>
              <a:t> or </a:t>
            </a:r>
            <a:r>
              <a:rPr lang="hu-HU" b="1" i="1" dirty="0" smtClean="0"/>
              <a:t>random forest </a:t>
            </a:r>
            <a:r>
              <a:rPr lang="hu-HU" dirty="0" smtClean="0"/>
              <a:t>classifiers</a:t>
            </a:r>
          </a:p>
          <a:p>
            <a:r>
              <a:rPr lang="hu-HU" dirty="0" smtClean="0"/>
              <a:t>It is able to make good predictions even when the training data is relatively small</a:t>
            </a:r>
          </a:p>
          <a:p>
            <a:r>
              <a:rPr lang="hu-HU" b="1" dirty="0" smtClean="0"/>
              <a:t>Why is it naive?</a:t>
            </a:r>
          </a:p>
          <a:p>
            <a:r>
              <a:rPr lang="hu-HU" dirty="0" smtClean="0"/>
              <a:t>The naive assumption is that every pair of features are independent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8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33109" y="149928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086872" y="183291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625552" y="250842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79995" y="296150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231930" y="357934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668536" y="1606378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906536" y="217479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7121617" y="28791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257541" y="392532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804460" y="467085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616417" y="228600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840897" y="318804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163336" y="426307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172471" y="4090086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860331" y="50456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887103" y="369878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692351" y="423836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3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33109" y="149928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086872" y="183291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625552" y="250842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79995" y="296150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231930" y="357934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668536" y="1606378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906536" y="217479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7121617" y="28791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257541" y="392532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804460" y="467085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616417" y="228600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840897" y="318804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163336" y="426307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172471" y="4090086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860331" y="50456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887103" y="369878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692351" y="423836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559516" y="359993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?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33109" y="149928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086872" y="183291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625552" y="250842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79995" y="296150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231930" y="357934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668536" y="1606378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906536" y="217479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7121617" y="28791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257541" y="392532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804460" y="467085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616417" y="228600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840897" y="318804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163336" y="426307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172471" y="4090086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860331" y="50456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887103" y="369878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692351" y="423836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559516" y="359993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?</a:t>
            </a:r>
            <a:endParaRPr lang="hu-H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33109" y="149928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086872" y="183291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625552" y="250842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79995" y="296150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231930" y="357934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668536" y="1606378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906536" y="217479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7121617" y="28791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257541" y="392532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804460" y="467085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616417" y="228600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840897" y="318804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163336" y="426307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172471" y="4090086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860331" y="50456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887103" y="369878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692351" y="423836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559516" y="359993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?</a:t>
            </a:r>
            <a:endParaRPr lang="hu-H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701751" y="2772032"/>
            <a:ext cx="2166549" cy="216654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7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33109" y="149928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086872" y="183291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625552" y="250842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79995" y="296150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231930" y="357934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668536" y="1606378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906536" y="217479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7121617" y="28791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257541" y="392532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804460" y="467085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616417" y="228600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840897" y="318804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163336" y="426307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172471" y="4090086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860331" y="50456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887103" y="369878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692351" y="423836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559516" y="359993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?</a:t>
            </a:r>
            <a:endParaRPr lang="hu-H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701751" y="2772032"/>
            <a:ext cx="2166549" cy="216654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8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33109" y="149928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086872" y="183291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625552" y="250842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79995" y="296150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231930" y="357934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668536" y="1606378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906536" y="217479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7121617" y="28791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257541" y="392532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804460" y="467085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616417" y="228600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840897" y="318804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163336" y="426307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172471" y="4090086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860331" y="50456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887103" y="369878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692351" y="423836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559516" y="359993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?</a:t>
            </a:r>
            <a:endParaRPr lang="hu-H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701751" y="2772032"/>
            <a:ext cx="2166549" cy="216654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347752" y="5425528"/>
                <a:ext cx="896751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 smtClean="0"/>
                  <a:t>posterior probability</a:t>
                </a:r>
                <a:r>
                  <a:rPr lang="hu-HU" dirty="0" smtClean="0"/>
                  <a:t>	</a:t>
                </a:r>
                <a:r>
                  <a:rPr lang="hu-HU" b="1" dirty="0" smtClean="0"/>
                  <a:t>P’’(? is green ) = P(green) * 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2" y="5425528"/>
                <a:ext cx="8967519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544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347751" y="5913849"/>
                <a:ext cx="916949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 smtClean="0"/>
                  <a:t>posterior probability</a:t>
                </a:r>
                <a:r>
                  <a:rPr lang="hu-HU" dirty="0" smtClean="0"/>
                  <a:t>	</a:t>
                </a:r>
                <a:r>
                  <a:rPr lang="hu-HU" b="1" dirty="0" smtClean="0"/>
                  <a:t>P’’(? is yellow ) = P(yellow) * 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1" y="5913849"/>
                <a:ext cx="9169498" cy="509883"/>
              </a:xfrm>
              <a:prstGeom prst="rect">
                <a:avLst/>
              </a:prstGeom>
              <a:blipFill rotWithShape="0">
                <a:blip r:embed="rId7"/>
                <a:stretch>
                  <a:fillRect l="-532" b="-11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6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33109" y="149928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086872" y="183291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625552" y="250842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79995" y="296150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231930" y="357934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668536" y="1606378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906536" y="217479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7121617" y="28791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257541" y="392532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804460" y="467085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616417" y="228600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840897" y="318804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163336" y="426307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172471" y="4090086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860331" y="50456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887103" y="369878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692351" y="423836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559516" y="3599933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?</a:t>
            </a:r>
            <a:endParaRPr lang="hu-H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79083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" y="157657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701751" y="2772032"/>
            <a:ext cx="2166549" cy="216654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347752" y="5425528"/>
                <a:ext cx="896751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 smtClean="0"/>
                  <a:t>posterior probability</a:t>
                </a:r>
                <a:r>
                  <a:rPr lang="hu-HU" dirty="0" smtClean="0"/>
                  <a:t>	</a:t>
                </a:r>
                <a:r>
                  <a:rPr lang="hu-HU" b="1" dirty="0" smtClean="0"/>
                  <a:t>P’’(? is green ) = P(green) * 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2" y="5425528"/>
                <a:ext cx="8967519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544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347751" y="5913849"/>
                <a:ext cx="916949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 smtClean="0"/>
                  <a:t>posterior probability</a:t>
                </a:r>
                <a:r>
                  <a:rPr lang="hu-HU" dirty="0" smtClean="0"/>
                  <a:t>	</a:t>
                </a:r>
                <a:r>
                  <a:rPr lang="hu-HU" b="1" dirty="0" smtClean="0"/>
                  <a:t>P’’(? is yellow ) = P(yellow) * 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1" y="5913849"/>
                <a:ext cx="9169498" cy="509883"/>
              </a:xfrm>
              <a:prstGeom prst="rect">
                <a:avLst/>
              </a:prstGeom>
              <a:blipFill rotWithShape="0">
                <a:blip r:embed="rId7"/>
                <a:stretch>
                  <a:fillRect l="-532" b="-11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6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1912</TotalTime>
  <Words>185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Wingdings</vt:lpstr>
      <vt:lpstr>Wingdings 3</vt:lpstr>
      <vt:lpstr>Ion</vt:lpstr>
      <vt:lpstr>MACHINE LEARNING</vt:lpstr>
      <vt:lpstr>Naive Bayes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and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88</cp:revision>
  <dcterms:created xsi:type="dcterms:W3CDTF">2015-07-13T08:53:10Z</dcterms:created>
  <dcterms:modified xsi:type="dcterms:W3CDTF">2017-01-20T15:38:43Z</dcterms:modified>
</cp:coreProperties>
</file>