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059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191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6938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7963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2561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2017. 01. 24.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9144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2017. 01. 24.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8161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6287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090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407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877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856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364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2017. 01. 24.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299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2017. 01. 24.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295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2017. 01. 24.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519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599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8AA289-3F20-4A87-BBDA-90756D19DAB7}" type="datetimeFigureOut">
              <a:rPr lang="hu-HU" smtClean="0"/>
              <a:t>2017. 01. 24.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4562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MACHINE LEARNING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FACE DETECTION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71027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9110" y="1017430"/>
            <a:ext cx="6465195" cy="5138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3284115" y="1171977"/>
            <a:ext cx="759854" cy="721217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Freeform 4"/>
          <p:cNvSpPr/>
          <p:nvPr/>
        </p:nvSpPr>
        <p:spPr>
          <a:xfrm>
            <a:off x="3709112" y="1725771"/>
            <a:ext cx="4572352" cy="3696237"/>
          </a:xfrm>
          <a:custGeom>
            <a:avLst/>
            <a:gdLst>
              <a:gd name="connsiteX0" fmla="*/ 1378045 w 4572352"/>
              <a:gd name="connsiteY0" fmla="*/ 1725769 h 3696237"/>
              <a:gd name="connsiteX1" fmla="*/ 1390924 w 4572352"/>
              <a:gd name="connsiteY1" fmla="*/ 1416676 h 3696237"/>
              <a:gd name="connsiteX2" fmla="*/ 1571228 w 4572352"/>
              <a:gd name="connsiteY2" fmla="*/ 1133341 h 3696237"/>
              <a:gd name="connsiteX3" fmla="*/ 1867442 w 4572352"/>
              <a:gd name="connsiteY3" fmla="*/ 463639 h 3696237"/>
              <a:gd name="connsiteX4" fmla="*/ 2112141 w 4572352"/>
              <a:gd name="connsiteY4" fmla="*/ 270456 h 3696237"/>
              <a:gd name="connsiteX5" fmla="*/ 2653053 w 4572352"/>
              <a:gd name="connsiteY5" fmla="*/ 0 h 3696237"/>
              <a:gd name="connsiteX6" fmla="*/ 3026541 w 4572352"/>
              <a:gd name="connsiteY6" fmla="*/ 12879 h 3696237"/>
              <a:gd name="connsiteX7" fmla="*/ 3245481 w 4572352"/>
              <a:gd name="connsiteY7" fmla="*/ 90152 h 3696237"/>
              <a:gd name="connsiteX8" fmla="*/ 3438665 w 4572352"/>
              <a:gd name="connsiteY8" fmla="*/ 154547 h 3696237"/>
              <a:gd name="connsiteX9" fmla="*/ 3541696 w 4572352"/>
              <a:gd name="connsiteY9" fmla="*/ 257578 h 3696237"/>
              <a:gd name="connsiteX10" fmla="*/ 3606090 w 4572352"/>
              <a:gd name="connsiteY10" fmla="*/ 296214 h 3696237"/>
              <a:gd name="connsiteX11" fmla="*/ 3657605 w 4572352"/>
              <a:gd name="connsiteY11" fmla="*/ 373487 h 3696237"/>
              <a:gd name="connsiteX12" fmla="*/ 3747758 w 4572352"/>
              <a:gd name="connsiteY12" fmla="*/ 476518 h 3696237"/>
              <a:gd name="connsiteX13" fmla="*/ 3915183 w 4572352"/>
              <a:gd name="connsiteY13" fmla="*/ 734096 h 3696237"/>
              <a:gd name="connsiteX14" fmla="*/ 4134124 w 4572352"/>
              <a:gd name="connsiteY14" fmla="*/ 1043189 h 3696237"/>
              <a:gd name="connsiteX15" fmla="*/ 4185639 w 4572352"/>
              <a:gd name="connsiteY15" fmla="*/ 1159099 h 3696237"/>
              <a:gd name="connsiteX16" fmla="*/ 4275791 w 4572352"/>
              <a:gd name="connsiteY16" fmla="*/ 1262130 h 3696237"/>
              <a:gd name="connsiteX17" fmla="*/ 4353065 w 4572352"/>
              <a:gd name="connsiteY17" fmla="*/ 1378039 h 3696237"/>
              <a:gd name="connsiteX18" fmla="*/ 4378822 w 4572352"/>
              <a:gd name="connsiteY18" fmla="*/ 1468192 h 3696237"/>
              <a:gd name="connsiteX19" fmla="*/ 4391701 w 4572352"/>
              <a:gd name="connsiteY19" fmla="*/ 1519707 h 3696237"/>
              <a:gd name="connsiteX20" fmla="*/ 4365943 w 4572352"/>
              <a:gd name="connsiteY20" fmla="*/ 1584101 h 3696237"/>
              <a:gd name="connsiteX21" fmla="*/ 4327307 w 4572352"/>
              <a:gd name="connsiteY21" fmla="*/ 1635617 h 3696237"/>
              <a:gd name="connsiteX22" fmla="*/ 4211397 w 4572352"/>
              <a:gd name="connsiteY22" fmla="*/ 1854558 h 3696237"/>
              <a:gd name="connsiteX23" fmla="*/ 4198518 w 4572352"/>
              <a:gd name="connsiteY23" fmla="*/ 2137893 h 3696237"/>
              <a:gd name="connsiteX24" fmla="*/ 4108366 w 4572352"/>
              <a:gd name="connsiteY24" fmla="*/ 2292439 h 3696237"/>
              <a:gd name="connsiteX25" fmla="*/ 4043972 w 4572352"/>
              <a:gd name="connsiteY25" fmla="*/ 2446986 h 3696237"/>
              <a:gd name="connsiteX26" fmla="*/ 3979577 w 4572352"/>
              <a:gd name="connsiteY26" fmla="*/ 2575775 h 3696237"/>
              <a:gd name="connsiteX27" fmla="*/ 3786394 w 4572352"/>
              <a:gd name="connsiteY27" fmla="*/ 2910625 h 3696237"/>
              <a:gd name="connsiteX28" fmla="*/ 3515938 w 4572352"/>
              <a:gd name="connsiteY28" fmla="*/ 3065172 h 3696237"/>
              <a:gd name="connsiteX29" fmla="*/ 3322755 w 4572352"/>
              <a:gd name="connsiteY29" fmla="*/ 3296992 h 3696237"/>
              <a:gd name="connsiteX30" fmla="*/ 3206845 w 4572352"/>
              <a:gd name="connsiteY30" fmla="*/ 3348507 h 3696237"/>
              <a:gd name="connsiteX31" fmla="*/ 3039419 w 4572352"/>
              <a:gd name="connsiteY31" fmla="*/ 3477296 h 3696237"/>
              <a:gd name="connsiteX32" fmla="*/ 2884873 w 4572352"/>
              <a:gd name="connsiteY32" fmla="*/ 3528811 h 3696237"/>
              <a:gd name="connsiteX33" fmla="*/ 2768963 w 4572352"/>
              <a:gd name="connsiteY33" fmla="*/ 3618963 h 3696237"/>
              <a:gd name="connsiteX34" fmla="*/ 2550022 w 4572352"/>
              <a:gd name="connsiteY34" fmla="*/ 3696237 h 3696237"/>
              <a:gd name="connsiteX35" fmla="*/ 2150777 w 4572352"/>
              <a:gd name="connsiteY35" fmla="*/ 3683358 h 3696237"/>
              <a:gd name="connsiteX36" fmla="*/ 2112141 w 4572352"/>
              <a:gd name="connsiteY36" fmla="*/ 3644721 h 3696237"/>
              <a:gd name="connsiteX37" fmla="*/ 1906079 w 4572352"/>
              <a:gd name="connsiteY37" fmla="*/ 3515932 h 3696237"/>
              <a:gd name="connsiteX38" fmla="*/ 1854563 w 4572352"/>
              <a:gd name="connsiteY38" fmla="*/ 3451538 h 3696237"/>
              <a:gd name="connsiteX39" fmla="*/ 1790169 w 4572352"/>
              <a:gd name="connsiteY39" fmla="*/ 3438659 h 3696237"/>
              <a:gd name="connsiteX40" fmla="*/ 1700017 w 4572352"/>
              <a:gd name="connsiteY40" fmla="*/ 3309870 h 3696237"/>
              <a:gd name="connsiteX41" fmla="*/ 1622743 w 4572352"/>
              <a:gd name="connsiteY41" fmla="*/ 3258355 h 3696237"/>
              <a:gd name="connsiteX42" fmla="*/ 1506834 w 4572352"/>
              <a:gd name="connsiteY42" fmla="*/ 3155324 h 3696237"/>
              <a:gd name="connsiteX43" fmla="*/ 1416681 w 4572352"/>
              <a:gd name="connsiteY43" fmla="*/ 3065172 h 3696237"/>
              <a:gd name="connsiteX44" fmla="*/ 1159104 w 4572352"/>
              <a:gd name="connsiteY44" fmla="*/ 3013656 h 3696237"/>
              <a:gd name="connsiteX45" fmla="*/ 1197741 w 4572352"/>
              <a:gd name="connsiteY45" fmla="*/ 3078051 h 3696237"/>
              <a:gd name="connsiteX46" fmla="*/ 1468197 w 4572352"/>
              <a:gd name="connsiteY46" fmla="*/ 3000778 h 3696237"/>
              <a:gd name="connsiteX47" fmla="*/ 1790169 w 4572352"/>
              <a:gd name="connsiteY47" fmla="*/ 2678806 h 3696237"/>
              <a:gd name="connsiteX48" fmla="*/ 2034867 w 4572352"/>
              <a:gd name="connsiteY48" fmla="*/ 2459865 h 3696237"/>
              <a:gd name="connsiteX49" fmla="*/ 2125019 w 4572352"/>
              <a:gd name="connsiteY49" fmla="*/ 2331076 h 3696237"/>
              <a:gd name="connsiteX50" fmla="*/ 2421234 w 4572352"/>
              <a:gd name="connsiteY50" fmla="*/ 2189408 h 3696237"/>
              <a:gd name="connsiteX51" fmla="*/ 2537143 w 4572352"/>
              <a:gd name="connsiteY51" fmla="*/ 2099256 h 3696237"/>
              <a:gd name="connsiteX52" fmla="*/ 2730327 w 4572352"/>
              <a:gd name="connsiteY52" fmla="*/ 1906073 h 3696237"/>
              <a:gd name="connsiteX53" fmla="*/ 2781842 w 4572352"/>
              <a:gd name="connsiteY53" fmla="*/ 1828800 h 3696237"/>
              <a:gd name="connsiteX54" fmla="*/ 2846236 w 4572352"/>
              <a:gd name="connsiteY54" fmla="*/ 1803042 h 3696237"/>
              <a:gd name="connsiteX55" fmla="*/ 2949267 w 4572352"/>
              <a:gd name="connsiteY55" fmla="*/ 1828800 h 3696237"/>
              <a:gd name="connsiteX56" fmla="*/ 3000783 w 4572352"/>
              <a:gd name="connsiteY56" fmla="*/ 1867437 h 3696237"/>
              <a:gd name="connsiteX57" fmla="*/ 3129572 w 4572352"/>
              <a:gd name="connsiteY57" fmla="*/ 1957589 h 3696237"/>
              <a:gd name="connsiteX58" fmla="*/ 3245481 w 4572352"/>
              <a:gd name="connsiteY58" fmla="*/ 2112135 h 3696237"/>
              <a:gd name="connsiteX59" fmla="*/ 3348512 w 4572352"/>
              <a:gd name="connsiteY59" fmla="*/ 2176530 h 3696237"/>
              <a:gd name="connsiteX60" fmla="*/ 3515938 w 4572352"/>
              <a:gd name="connsiteY60" fmla="*/ 2343955 h 3696237"/>
              <a:gd name="connsiteX61" fmla="*/ 3696242 w 4572352"/>
              <a:gd name="connsiteY61" fmla="*/ 2550017 h 3696237"/>
              <a:gd name="connsiteX62" fmla="*/ 3773515 w 4572352"/>
              <a:gd name="connsiteY62" fmla="*/ 2665927 h 3696237"/>
              <a:gd name="connsiteX63" fmla="*/ 3876546 w 4572352"/>
              <a:gd name="connsiteY63" fmla="*/ 2717442 h 3696237"/>
              <a:gd name="connsiteX64" fmla="*/ 4005335 w 4572352"/>
              <a:gd name="connsiteY64" fmla="*/ 2820473 h 3696237"/>
              <a:gd name="connsiteX65" fmla="*/ 4095487 w 4572352"/>
              <a:gd name="connsiteY65" fmla="*/ 2871989 h 3696237"/>
              <a:gd name="connsiteX66" fmla="*/ 4250034 w 4572352"/>
              <a:gd name="connsiteY66" fmla="*/ 2987899 h 3696237"/>
              <a:gd name="connsiteX67" fmla="*/ 4288670 w 4572352"/>
              <a:gd name="connsiteY67" fmla="*/ 3052293 h 3696237"/>
              <a:gd name="connsiteX68" fmla="*/ 4314428 w 4572352"/>
              <a:gd name="connsiteY68" fmla="*/ 3103808 h 3696237"/>
              <a:gd name="connsiteX69" fmla="*/ 4353065 w 4572352"/>
              <a:gd name="connsiteY69" fmla="*/ 3155324 h 3696237"/>
              <a:gd name="connsiteX70" fmla="*/ 4417459 w 4572352"/>
              <a:gd name="connsiteY70" fmla="*/ 3271234 h 3696237"/>
              <a:gd name="connsiteX71" fmla="*/ 4494732 w 4572352"/>
              <a:gd name="connsiteY71" fmla="*/ 3348507 h 3696237"/>
              <a:gd name="connsiteX72" fmla="*/ 4572005 w 4572352"/>
              <a:gd name="connsiteY72" fmla="*/ 3296992 h 3696237"/>
              <a:gd name="connsiteX73" fmla="*/ 4481853 w 4572352"/>
              <a:gd name="connsiteY73" fmla="*/ 2859110 h 3696237"/>
              <a:gd name="connsiteX74" fmla="*/ 4391701 w 4572352"/>
              <a:gd name="connsiteY74" fmla="*/ 1687132 h 3696237"/>
              <a:gd name="connsiteX75" fmla="*/ 4327307 w 4572352"/>
              <a:gd name="connsiteY75" fmla="*/ 1210614 h 3696237"/>
              <a:gd name="connsiteX76" fmla="*/ 4198518 w 4572352"/>
              <a:gd name="connsiteY76" fmla="*/ 772732 h 3696237"/>
              <a:gd name="connsiteX77" fmla="*/ 4082608 w 4572352"/>
              <a:gd name="connsiteY77" fmla="*/ 734096 h 3696237"/>
              <a:gd name="connsiteX78" fmla="*/ 3940941 w 4572352"/>
              <a:gd name="connsiteY78" fmla="*/ 695459 h 3696237"/>
              <a:gd name="connsiteX79" fmla="*/ 3309876 w 4572352"/>
              <a:gd name="connsiteY79" fmla="*/ 721217 h 3696237"/>
              <a:gd name="connsiteX80" fmla="*/ 3206845 w 4572352"/>
              <a:gd name="connsiteY80" fmla="*/ 734096 h 3696237"/>
              <a:gd name="connsiteX81" fmla="*/ 3052298 w 4572352"/>
              <a:gd name="connsiteY81" fmla="*/ 798490 h 3696237"/>
              <a:gd name="connsiteX82" fmla="*/ 2975025 w 4572352"/>
              <a:gd name="connsiteY82" fmla="*/ 901521 h 3696237"/>
              <a:gd name="connsiteX83" fmla="*/ 2897752 w 4572352"/>
              <a:gd name="connsiteY83" fmla="*/ 1017431 h 3696237"/>
              <a:gd name="connsiteX84" fmla="*/ 2820479 w 4572352"/>
              <a:gd name="connsiteY84" fmla="*/ 1107583 h 3696237"/>
              <a:gd name="connsiteX85" fmla="*/ 2678811 w 4572352"/>
              <a:gd name="connsiteY85" fmla="*/ 1262130 h 3696237"/>
              <a:gd name="connsiteX86" fmla="*/ 2369718 w 4572352"/>
              <a:gd name="connsiteY86" fmla="*/ 1764406 h 3696237"/>
              <a:gd name="connsiteX87" fmla="*/ 2215172 w 4572352"/>
              <a:gd name="connsiteY87" fmla="*/ 2009104 h 3696237"/>
              <a:gd name="connsiteX88" fmla="*/ 2125019 w 4572352"/>
              <a:gd name="connsiteY88" fmla="*/ 2073499 h 3696237"/>
              <a:gd name="connsiteX89" fmla="*/ 1944715 w 4572352"/>
              <a:gd name="connsiteY89" fmla="*/ 2189408 h 3696237"/>
              <a:gd name="connsiteX90" fmla="*/ 1854563 w 4572352"/>
              <a:gd name="connsiteY90" fmla="*/ 2240924 h 3696237"/>
              <a:gd name="connsiteX91" fmla="*/ 1738653 w 4572352"/>
              <a:gd name="connsiteY91" fmla="*/ 2356834 h 3696237"/>
              <a:gd name="connsiteX92" fmla="*/ 1648501 w 4572352"/>
              <a:gd name="connsiteY92" fmla="*/ 2421228 h 3696237"/>
              <a:gd name="connsiteX93" fmla="*/ 1571228 w 4572352"/>
              <a:gd name="connsiteY93" fmla="*/ 2511380 h 3696237"/>
              <a:gd name="connsiteX94" fmla="*/ 1300772 w 4572352"/>
              <a:gd name="connsiteY94" fmla="*/ 2756079 h 3696237"/>
              <a:gd name="connsiteX95" fmla="*/ 1197741 w 4572352"/>
              <a:gd name="connsiteY95" fmla="*/ 2794716 h 3696237"/>
              <a:gd name="connsiteX96" fmla="*/ 1107589 w 4572352"/>
              <a:gd name="connsiteY96" fmla="*/ 2833352 h 3696237"/>
              <a:gd name="connsiteX97" fmla="*/ 888648 w 4572352"/>
              <a:gd name="connsiteY97" fmla="*/ 2846231 h 3696237"/>
              <a:gd name="connsiteX98" fmla="*/ 656828 w 4572352"/>
              <a:gd name="connsiteY98" fmla="*/ 2923504 h 3696237"/>
              <a:gd name="connsiteX99" fmla="*/ 515160 w 4572352"/>
              <a:gd name="connsiteY99" fmla="*/ 2949262 h 3696237"/>
              <a:gd name="connsiteX100" fmla="*/ 321977 w 4572352"/>
              <a:gd name="connsiteY100" fmla="*/ 3013656 h 3696237"/>
              <a:gd name="connsiteX101" fmla="*/ 51521 w 4572352"/>
              <a:gd name="connsiteY101" fmla="*/ 2936383 h 3696237"/>
              <a:gd name="connsiteX102" fmla="*/ 5 w 4572352"/>
              <a:gd name="connsiteY102" fmla="*/ 2730321 h 3696237"/>
              <a:gd name="connsiteX103" fmla="*/ 51521 w 4572352"/>
              <a:gd name="connsiteY103" fmla="*/ 2060620 h 3696237"/>
              <a:gd name="connsiteX104" fmla="*/ 115915 w 4572352"/>
              <a:gd name="connsiteY104" fmla="*/ 1931831 h 3696237"/>
              <a:gd name="connsiteX105" fmla="*/ 386372 w 4572352"/>
              <a:gd name="connsiteY105" fmla="*/ 1854558 h 3696237"/>
              <a:gd name="connsiteX106" fmla="*/ 901527 w 4572352"/>
              <a:gd name="connsiteY106" fmla="*/ 1803042 h 3696237"/>
              <a:gd name="connsiteX107" fmla="*/ 1481076 w 4572352"/>
              <a:gd name="connsiteY107" fmla="*/ 1983347 h 3696237"/>
              <a:gd name="connsiteX108" fmla="*/ 1558349 w 4572352"/>
              <a:gd name="connsiteY108" fmla="*/ 2021983 h 3696237"/>
              <a:gd name="connsiteX109" fmla="*/ 1751532 w 4572352"/>
              <a:gd name="connsiteY109" fmla="*/ 2202287 h 3696237"/>
              <a:gd name="connsiteX110" fmla="*/ 1828805 w 4572352"/>
              <a:gd name="connsiteY110" fmla="*/ 2266682 h 3696237"/>
              <a:gd name="connsiteX111" fmla="*/ 2279566 w 4572352"/>
              <a:gd name="connsiteY111" fmla="*/ 2987899 h 3696237"/>
              <a:gd name="connsiteX112" fmla="*/ 2343960 w 4572352"/>
              <a:gd name="connsiteY112" fmla="*/ 3129566 h 3696237"/>
              <a:gd name="connsiteX113" fmla="*/ 2382597 w 4572352"/>
              <a:gd name="connsiteY113" fmla="*/ 3142445 h 3696237"/>
              <a:gd name="connsiteX114" fmla="*/ 2550022 w 4572352"/>
              <a:gd name="connsiteY114" fmla="*/ 3258355 h 3696237"/>
              <a:gd name="connsiteX115" fmla="*/ 2768963 w 4572352"/>
              <a:gd name="connsiteY115" fmla="*/ 3400023 h 3696237"/>
              <a:gd name="connsiteX116" fmla="*/ 2794721 w 4572352"/>
              <a:gd name="connsiteY116" fmla="*/ 3451538 h 3696237"/>
              <a:gd name="connsiteX117" fmla="*/ 2833358 w 4572352"/>
              <a:gd name="connsiteY117" fmla="*/ 3412901 h 3696237"/>
              <a:gd name="connsiteX118" fmla="*/ 2962146 w 4572352"/>
              <a:gd name="connsiteY118" fmla="*/ 3361386 h 3696237"/>
              <a:gd name="connsiteX119" fmla="*/ 3039419 w 4572352"/>
              <a:gd name="connsiteY119" fmla="*/ 3271234 h 3696237"/>
              <a:gd name="connsiteX120" fmla="*/ 3168208 w 4572352"/>
              <a:gd name="connsiteY120" fmla="*/ 2884868 h 3696237"/>
              <a:gd name="connsiteX121" fmla="*/ 3232603 w 4572352"/>
              <a:gd name="connsiteY121" fmla="*/ 2756079 h 3696237"/>
              <a:gd name="connsiteX122" fmla="*/ 3296997 w 4572352"/>
              <a:gd name="connsiteY122" fmla="*/ 2150772 h 3696237"/>
              <a:gd name="connsiteX123" fmla="*/ 3322755 w 4572352"/>
              <a:gd name="connsiteY123" fmla="*/ 1996225 h 3696237"/>
              <a:gd name="connsiteX124" fmla="*/ 3400028 w 4572352"/>
              <a:gd name="connsiteY124" fmla="*/ 1687132 h 3696237"/>
              <a:gd name="connsiteX125" fmla="*/ 3438665 w 4572352"/>
              <a:gd name="connsiteY125" fmla="*/ 1481070 h 369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4572352" h="3696237">
                <a:moveTo>
                  <a:pt x="1378045" y="1725769"/>
                </a:moveTo>
                <a:cubicBezTo>
                  <a:pt x="1370131" y="1630800"/>
                  <a:pt x="1347270" y="1509441"/>
                  <a:pt x="1390924" y="1416676"/>
                </a:cubicBezTo>
                <a:cubicBezTo>
                  <a:pt x="1438590" y="1315385"/>
                  <a:pt x="1525945" y="1235720"/>
                  <a:pt x="1571228" y="1133341"/>
                </a:cubicBezTo>
                <a:cubicBezTo>
                  <a:pt x="1669966" y="910107"/>
                  <a:pt x="1737794" y="670458"/>
                  <a:pt x="1867442" y="463639"/>
                </a:cubicBezTo>
                <a:cubicBezTo>
                  <a:pt x="1922638" y="375588"/>
                  <a:pt x="2026760" y="329700"/>
                  <a:pt x="2112141" y="270456"/>
                </a:cubicBezTo>
                <a:cubicBezTo>
                  <a:pt x="2493192" y="6054"/>
                  <a:pt x="2365073" y="47997"/>
                  <a:pt x="2653053" y="0"/>
                </a:cubicBezTo>
                <a:cubicBezTo>
                  <a:pt x="2777549" y="4293"/>
                  <a:pt x="2902357" y="3075"/>
                  <a:pt x="3026541" y="12879"/>
                </a:cubicBezTo>
                <a:cubicBezTo>
                  <a:pt x="3143508" y="22113"/>
                  <a:pt x="3142387" y="45048"/>
                  <a:pt x="3245481" y="90152"/>
                </a:cubicBezTo>
                <a:cubicBezTo>
                  <a:pt x="3323305" y="124200"/>
                  <a:pt x="3359658" y="131973"/>
                  <a:pt x="3438665" y="154547"/>
                </a:cubicBezTo>
                <a:cubicBezTo>
                  <a:pt x="3473009" y="188891"/>
                  <a:pt x="3504619" y="226205"/>
                  <a:pt x="3541696" y="257578"/>
                </a:cubicBezTo>
                <a:cubicBezTo>
                  <a:pt x="3560805" y="273747"/>
                  <a:pt x="3588390" y="278514"/>
                  <a:pt x="3606090" y="296214"/>
                </a:cubicBezTo>
                <a:cubicBezTo>
                  <a:pt x="3627980" y="318104"/>
                  <a:pt x="3638479" y="349145"/>
                  <a:pt x="3657605" y="373487"/>
                </a:cubicBezTo>
                <a:cubicBezTo>
                  <a:pt x="3685799" y="409371"/>
                  <a:pt x="3721233" y="439383"/>
                  <a:pt x="3747758" y="476518"/>
                </a:cubicBezTo>
                <a:cubicBezTo>
                  <a:pt x="3807279" y="559847"/>
                  <a:pt x="3850337" y="654841"/>
                  <a:pt x="3915183" y="734096"/>
                </a:cubicBezTo>
                <a:cubicBezTo>
                  <a:pt x="4029735" y="874103"/>
                  <a:pt x="4045141" y="880052"/>
                  <a:pt x="4134124" y="1043189"/>
                </a:cubicBezTo>
                <a:cubicBezTo>
                  <a:pt x="4154370" y="1080307"/>
                  <a:pt x="4162670" y="1123601"/>
                  <a:pt x="4185639" y="1159099"/>
                </a:cubicBezTo>
                <a:cubicBezTo>
                  <a:pt x="4210430" y="1197413"/>
                  <a:pt x="4248070" y="1225880"/>
                  <a:pt x="4275791" y="1262130"/>
                </a:cubicBezTo>
                <a:cubicBezTo>
                  <a:pt x="4303998" y="1299016"/>
                  <a:pt x="4327307" y="1339403"/>
                  <a:pt x="4353065" y="1378039"/>
                </a:cubicBezTo>
                <a:cubicBezTo>
                  <a:pt x="4361651" y="1408090"/>
                  <a:pt x="4370599" y="1438040"/>
                  <a:pt x="4378822" y="1468192"/>
                </a:cubicBezTo>
                <a:cubicBezTo>
                  <a:pt x="4383479" y="1485269"/>
                  <a:pt x="4393656" y="1502115"/>
                  <a:pt x="4391701" y="1519707"/>
                </a:cubicBezTo>
                <a:cubicBezTo>
                  <a:pt x="4389148" y="1542684"/>
                  <a:pt x="4377170" y="1563892"/>
                  <a:pt x="4365943" y="1584101"/>
                </a:cubicBezTo>
                <a:cubicBezTo>
                  <a:pt x="4355519" y="1602865"/>
                  <a:pt x="4337956" y="1616980"/>
                  <a:pt x="4327307" y="1635617"/>
                </a:cubicBezTo>
                <a:cubicBezTo>
                  <a:pt x="4286338" y="1707314"/>
                  <a:pt x="4211397" y="1854558"/>
                  <a:pt x="4211397" y="1854558"/>
                </a:cubicBezTo>
                <a:cubicBezTo>
                  <a:pt x="4207104" y="1949003"/>
                  <a:pt x="4220172" y="2045864"/>
                  <a:pt x="4198518" y="2137893"/>
                </a:cubicBezTo>
                <a:cubicBezTo>
                  <a:pt x="4184858" y="2195947"/>
                  <a:pt x="4135038" y="2239096"/>
                  <a:pt x="4108366" y="2292439"/>
                </a:cubicBezTo>
                <a:cubicBezTo>
                  <a:pt x="4083408" y="2342356"/>
                  <a:pt x="4067066" y="2396180"/>
                  <a:pt x="4043972" y="2446986"/>
                </a:cubicBezTo>
                <a:cubicBezTo>
                  <a:pt x="4024111" y="2490681"/>
                  <a:pt x="4000213" y="2532441"/>
                  <a:pt x="3979577" y="2575775"/>
                </a:cubicBezTo>
                <a:cubicBezTo>
                  <a:pt x="3922394" y="2695859"/>
                  <a:pt x="3885416" y="2811603"/>
                  <a:pt x="3786394" y="2910625"/>
                </a:cubicBezTo>
                <a:cubicBezTo>
                  <a:pt x="3708467" y="2988552"/>
                  <a:pt x="3612331" y="3023860"/>
                  <a:pt x="3515938" y="3065172"/>
                </a:cubicBezTo>
                <a:cubicBezTo>
                  <a:pt x="3451544" y="3142445"/>
                  <a:pt x="3414673" y="3256140"/>
                  <a:pt x="3322755" y="3296992"/>
                </a:cubicBezTo>
                <a:cubicBezTo>
                  <a:pt x="3284118" y="3314164"/>
                  <a:pt x="3242516" y="3325808"/>
                  <a:pt x="3206845" y="3348507"/>
                </a:cubicBezTo>
                <a:cubicBezTo>
                  <a:pt x="3147443" y="3386308"/>
                  <a:pt x="3100852" y="3442893"/>
                  <a:pt x="3039419" y="3477296"/>
                </a:cubicBezTo>
                <a:cubicBezTo>
                  <a:pt x="2992040" y="3503828"/>
                  <a:pt x="2936388" y="3511639"/>
                  <a:pt x="2884873" y="3528811"/>
                </a:cubicBezTo>
                <a:cubicBezTo>
                  <a:pt x="2846236" y="3558862"/>
                  <a:pt x="2811323" y="3594439"/>
                  <a:pt x="2768963" y="3618963"/>
                </a:cubicBezTo>
                <a:cubicBezTo>
                  <a:pt x="2707458" y="3654571"/>
                  <a:pt x="2619537" y="3676375"/>
                  <a:pt x="2550022" y="3696237"/>
                </a:cubicBezTo>
                <a:cubicBezTo>
                  <a:pt x="2416940" y="3691944"/>
                  <a:pt x="2283016" y="3698916"/>
                  <a:pt x="2150777" y="3683358"/>
                </a:cubicBezTo>
                <a:cubicBezTo>
                  <a:pt x="2132688" y="3681230"/>
                  <a:pt x="2126712" y="3655649"/>
                  <a:pt x="2112141" y="3644721"/>
                </a:cubicBezTo>
                <a:cubicBezTo>
                  <a:pt x="2034969" y="3586842"/>
                  <a:pt x="1986209" y="3561721"/>
                  <a:pt x="1906079" y="3515932"/>
                </a:cubicBezTo>
                <a:cubicBezTo>
                  <a:pt x="1888907" y="3494467"/>
                  <a:pt x="1877435" y="3466786"/>
                  <a:pt x="1854563" y="3451538"/>
                </a:cubicBezTo>
                <a:cubicBezTo>
                  <a:pt x="1836350" y="3439396"/>
                  <a:pt x="1806305" y="3453450"/>
                  <a:pt x="1790169" y="3438659"/>
                </a:cubicBezTo>
                <a:cubicBezTo>
                  <a:pt x="1751541" y="3403249"/>
                  <a:pt x="1735674" y="3348270"/>
                  <a:pt x="1700017" y="3309870"/>
                </a:cubicBezTo>
                <a:cubicBezTo>
                  <a:pt x="1678952" y="3287185"/>
                  <a:pt x="1646916" y="3277694"/>
                  <a:pt x="1622743" y="3258355"/>
                </a:cubicBezTo>
                <a:cubicBezTo>
                  <a:pt x="1582377" y="3226062"/>
                  <a:pt x="1544547" y="3190680"/>
                  <a:pt x="1506834" y="3155324"/>
                </a:cubicBezTo>
                <a:cubicBezTo>
                  <a:pt x="1475830" y="3126258"/>
                  <a:pt x="1456038" y="3081206"/>
                  <a:pt x="1416681" y="3065172"/>
                </a:cubicBezTo>
                <a:cubicBezTo>
                  <a:pt x="1335593" y="3032136"/>
                  <a:pt x="1159104" y="3013656"/>
                  <a:pt x="1159104" y="3013656"/>
                </a:cubicBezTo>
                <a:cubicBezTo>
                  <a:pt x="1147656" y="3048000"/>
                  <a:pt x="1123473" y="3078051"/>
                  <a:pt x="1197741" y="3078051"/>
                </a:cubicBezTo>
                <a:cubicBezTo>
                  <a:pt x="1277865" y="3078051"/>
                  <a:pt x="1397791" y="3026380"/>
                  <a:pt x="1468197" y="3000778"/>
                </a:cubicBezTo>
                <a:cubicBezTo>
                  <a:pt x="1841308" y="2713768"/>
                  <a:pt x="1427289" y="3053392"/>
                  <a:pt x="1790169" y="2678806"/>
                </a:cubicBezTo>
                <a:cubicBezTo>
                  <a:pt x="1866323" y="2600195"/>
                  <a:pt x="1972102" y="2549529"/>
                  <a:pt x="2034867" y="2459865"/>
                </a:cubicBezTo>
                <a:cubicBezTo>
                  <a:pt x="2064918" y="2416935"/>
                  <a:pt x="2085092" y="2365014"/>
                  <a:pt x="2125019" y="2331076"/>
                </a:cubicBezTo>
                <a:cubicBezTo>
                  <a:pt x="2263752" y="2213154"/>
                  <a:pt x="2284221" y="2268732"/>
                  <a:pt x="2421234" y="2189408"/>
                </a:cubicBezTo>
                <a:cubicBezTo>
                  <a:pt x="2463594" y="2164884"/>
                  <a:pt x="2501062" y="2132331"/>
                  <a:pt x="2537143" y="2099256"/>
                </a:cubicBezTo>
                <a:cubicBezTo>
                  <a:pt x="2604274" y="2037719"/>
                  <a:pt x="2679812" y="1981846"/>
                  <a:pt x="2730327" y="1906073"/>
                </a:cubicBezTo>
                <a:cubicBezTo>
                  <a:pt x="2747499" y="1880315"/>
                  <a:pt x="2758705" y="1849367"/>
                  <a:pt x="2781842" y="1828800"/>
                </a:cubicBezTo>
                <a:cubicBezTo>
                  <a:pt x="2799121" y="1813441"/>
                  <a:pt x="2824771" y="1811628"/>
                  <a:pt x="2846236" y="1803042"/>
                </a:cubicBezTo>
                <a:cubicBezTo>
                  <a:pt x="2880580" y="1811628"/>
                  <a:pt x="2916589" y="1815184"/>
                  <a:pt x="2949267" y="1828800"/>
                </a:cubicBezTo>
                <a:cubicBezTo>
                  <a:pt x="2969081" y="1837056"/>
                  <a:pt x="2982581" y="1856061"/>
                  <a:pt x="3000783" y="1867437"/>
                </a:cubicBezTo>
                <a:cubicBezTo>
                  <a:pt x="3131192" y="1948942"/>
                  <a:pt x="2952140" y="1809729"/>
                  <a:pt x="3129572" y="1957589"/>
                </a:cubicBezTo>
                <a:cubicBezTo>
                  <a:pt x="3172307" y="2032376"/>
                  <a:pt x="3177523" y="2059859"/>
                  <a:pt x="3245481" y="2112135"/>
                </a:cubicBezTo>
                <a:cubicBezTo>
                  <a:pt x="3277582" y="2136828"/>
                  <a:pt x="3317762" y="2150173"/>
                  <a:pt x="3348512" y="2176530"/>
                </a:cubicBezTo>
                <a:cubicBezTo>
                  <a:pt x="3408436" y="2227894"/>
                  <a:pt x="3462157" y="2286190"/>
                  <a:pt x="3515938" y="2343955"/>
                </a:cubicBezTo>
                <a:cubicBezTo>
                  <a:pt x="3578131" y="2410755"/>
                  <a:pt x="3645615" y="2474076"/>
                  <a:pt x="3696242" y="2550017"/>
                </a:cubicBezTo>
                <a:cubicBezTo>
                  <a:pt x="3722000" y="2588654"/>
                  <a:pt x="3739487" y="2634330"/>
                  <a:pt x="3773515" y="2665927"/>
                </a:cubicBezTo>
                <a:cubicBezTo>
                  <a:pt x="3801652" y="2692054"/>
                  <a:pt x="3844597" y="2696143"/>
                  <a:pt x="3876546" y="2717442"/>
                </a:cubicBezTo>
                <a:cubicBezTo>
                  <a:pt x="3922289" y="2747938"/>
                  <a:pt x="3960421" y="2788769"/>
                  <a:pt x="4005335" y="2820473"/>
                </a:cubicBezTo>
                <a:cubicBezTo>
                  <a:pt x="4033611" y="2840433"/>
                  <a:pt x="4066010" y="2853849"/>
                  <a:pt x="4095487" y="2871989"/>
                </a:cubicBezTo>
                <a:cubicBezTo>
                  <a:pt x="4175915" y="2921483"/>
                  <a:pt x="4175778" y="2926019"/>
                  <a:pt x="4250034" y="2987899"/>
                </a:cubicBezTo>
                <a:cubicBezTo>
                  <a:pt x="4262913" y="3009364"/>
                  <a:pt x="4276513" y="3030411"/>
                  <a:pt x="4288670" y="3052293"/>
                </a:cubicBezTo>
                <a:cubicBezTo>
                  <a:pt x="4297994" y="3069076"/>
                  <a:pt x="4304253" y="3087528"/>
                  <a:pt x="4314428" y="3103808"/>
                </a:cubicBezTo>
                <a:cubicBezTo>
                  <a:pt x="4325805" y="3122010"/>
                  <a:pt x="4341815" y="3137043"/>
                  <a:pt x="4353065" y="3155324"/>
                </a:cubicBezTo>
                <a:cubicBezTo>
                  <a:pt x="4376229" y="3192966"/>
                  <a:pt x="4391322" y="3235592"/>
                  <a:pt x="4417459" y="3271234"/>
                </a:cubicBezTo>
                <a:cubicBezTo>
                  <a:pt x="4439000" y="3300609"/>
                  <a:pt x="4494732" y="3348507"/>
                  <a:pt x="4494732" y="3348507"/>
                </a:cubicBezTo>
                <a:cubicBezTo>
                  <a:pt x="4520490" y="3331335"/>
                  <a:pt x="4567627" y="3327638"/>
                  <a:pt x="4572005" y="3296992"/>
                </a:cubicBezTo>
                <a:cubicBezTo>
                  <a:pt x="4578512" y="3251446"/>
                  <a:pt x="4491492" y="2900074"/>
                  <a:pt x="4481853" y="2859110"/>
                </a:cubicBezTo>
                <a:cubicBezTo>
                  <a:pt x="4446657" y="2304774"/>
                  <a:pt x="4448512" y="2148719"/>
                  <a:pt x="4391701" y="1687132"/>
                </a:cubicBezTo>
                <a:cubicBezTo>
                  <a:pt x="4372122" y="1528049"/>
                  <a:pt x="4355752" y="1368353"/>
                  <a:pt x="4327307" y="1210614"/>
                </a:cubicBezTo>
                <a:cubicBezTo>
                  <a:pt x="4324267" y="1193757"/>
                  <a:pt x="4252276" y="853369"/>
                  <a:pt x="4198518" y="772732"/>
                </a:cubicBezTo>
                <a:cubicBezTo>
                  <a:pt x="4181668" y="747458"/>
                  <a:pt x="4103979" y="739028"/>
                  <a:pt x="4082608" y="734096"/>
                </a:cubicBezTo>
                <a:cubicBezTo>
                  <a:pt x="3988194" y="712308"/>
                  <a:pt x="4004806" y="716748"/>
                  <a:pt x="3940941" y="695459"/>
                </a:cubicBezTo>
                <a:lnTo>
                  <a:pt x="3309876" y="721217"/>
                </a:lnTo>
                <a:cubicBezTo>
                  <a:pt x="3275313" y="723036"/>
                  <a:pt x="3239680" y="723151"/>
                  <a:pt x="3206845" y="734096"/>
                </a:cubicBezTo>
                <a:cubicBezTo>
                  <a:pt x="2902762" y="835456"/>
                  <a:pt x="3273915" y="754167"/>
                  <a:pt x="3052298" y="798490"/>
                </a:cubicBezTo>
                <a:cubicBezTo>
                  <a:pt x="3026540" y="832834"/>
                  <a:pt x="2998838" y="865801"/>
                  <a:pt x="2975025" y="901521"/>
                </a:cubicBezTo>
                <a:cubicBezTo>
                  <a:pt x="2949267" y="940158"/>
                  <a:pt x="2925613" y="980283"/>
                  <a:pt x="2897752" y="1017431"/>
                </a:cubicBezTo>
                <a:cubicBezTo>
                  <a:pt x="2874005" y="1049094"/>
                  <a:pt x="2845437" y="1076865"/>
                  <a:pt x="2820479" y="1107583"/>
                </a:cubicBezTo>
                <a:cubicBezTo>
                  <a:pt x="2705340" y="1249293"/>
                  <a:pt x="2774664" y="1190241"/>
                  <a:pt x="2678811" y="1262130"/>
                </a:cubicBezTo>
                <a:cubicBezTo>
                  <a:pt x="2532064" y="1482250"/>
                  <a:pt x="2539839" y="1464669"/>
                  <a:pt x="2369718" y="1764406"/>
                </a:cubicBezTo>
                <a:cubicBezTo>
                  <a:pt x="2300457" y="1886438"/>
                  <a:pt x="2317431" y="1906845"/>
                  <a:pt x="2215172" y="2009104"/>
                </a:cubicBezTo>
                <a:cubicBezTo>
                  <a:pt x="2189059" y="2035217"/>
                  <a:pt x="2155746" y="2053014"/>
                  <a:pt x="2125019" y="2073499"/>
                </a:cubicBezTo>
                <a:cubicBezTo>
                  <a:pt x="2065570" y="2113132"/>
                  <a:pt x="2006750" y="2153959"/>
                  <a:pt x="1944715" y="2189408"/>
                </a:cubicBezTo>
                <a:cubicBezTo>
                  <a:pt x="1914664" y="2206580"/>
                  <a:pt x="1881425" y="2219099"/>
                  <a:pt x="1854563" y="2240924"/>
                </a:cubicBezTo>
                <a:cubicBezTo>
                  <a:pt x="1812156" y="2275380"/>
                  <a:pt x="1779774" y="2320853"/>
                  <a:pt x="1738653" y="2356834"/>
                </a:cubicBezTo>
                <a:cubicBezTo>
                  <a:pt x="1710861" y="2381152"/>
                  <a:pt x="1675637" y="2396180"/>
                  <a:pt x="1648501" y="2421228"/>
                </a:cubicBezTo>
                <a:cubicBezTo>
                  <a:pt x="1619418" y="2448074"/>
                  <a:pt x="1598488" y="2482685"/>
                  <a:pt x="1571228" y="2511380"/>
                </a:cubicBezTo>
                <a:cubicBezTo>
                  <a:pt x="1511552" y="2574197"/>
                  <a:pt x="1391824" y="2704862"/>
                  <a:pt x="1300772" y="2756079"/>
                </a:cubicBezTo>
                <a:cubicBezTo>
                  <a:pt x="1268803" y="2774061"/>
                  <a:pt x="1231797" y="2781094"/>
                  <a:pt x="1197741" y="2794716"/>
                </a:cubicBezTo>
                <a:cubicBezTo>
                  <a:pt x="1167385" y="2806858"/>
                  <a:pt x="1139838" y="2827977"/>
                  <a:pt x="1107589" y="2833352"/>
                </a:cubicBezTo>
                <a:cubicBezTo>
                  <a:pt x="1035477" y="2845371"/>
                  <a:pt x="961628" y="2841938"/>
                  <a:pt x="888648" y="2846231"/>
                </a:cubicBezTo>
                <a:cubicBezTo>
                  <a:pt x="467074" y="2939915"/>
                  <a:pt x="1091343" y="2793150"/>
                  <a:pt x="656828" y="2923504"/>
                </a:cubicBezTo>
                <a:cubicBezTo>
                  <a:pt x="610855" y="2937296"/>
                  <a:pt x="561507" y="2936784"/>
                  <a:pt x="515160" y="2949262"/>
                </a:cubicBezTo>
                <a:cubicBezTo>
                  <a:pt x="449616" y="2966908"/>
                  <a:pt x="386371" y="2992191"/>
                  <a:pt x="321977" y="3013656"/>
                </a:cubicBezTo>
                <a:cubicBezTo>
                  <a:pt x="231825" y="2987898"/>
                  <a:pt x="121908" y="2998323"/>
                  <a:pt x="51521" y="2936383"/>
                </a:cubicBezTo>
                <a:cubicBezTo>
                  <a:pt x="-1631" y="2889610"/>
                  <a:pt x="5" y="2801122"/>
                  <a:pt x="5" y="2730321"/>
                </a:cubicBezTo>
                <a:cubicBezTo>
                  <a:pt x="5" y="2506428"/>
                  <a:pt x="19357" y="2282191"/>
                  <a:pt x="51521" y="2060620"/>
                </a:cubicBezTo>
                <a:cubicBezTo>
                  <a:pt x="58416" y="2013121"/>
                  <a:pt x="78865" y="1962343"/>
                  <a:pt x="115915" y="1931831"/>
                </a:cubicBezTo>
                <a:cubicBezTo>
                  <a:pt x="145053" y="1907835"/>
                  <a:pt x="336227" y="1862916"/>
                  <a:pt x="386372" y="1854558"/>
                </a:cubicBezTo>
                <a:cubicBezTo>
                  <a:pt x="664335" y="1808230"/>
                  <a:pt x="631676" y="1817245"/>
                  <a:pt x="901527" y="1803042"/>
                </a:cubicBezTo>
                <a:cubicBezTo>
                  <a:pt x="1198445" y="1884950"/>
                  <a:pt x="1237753" y="1883806"/>
                  <a:pt x="1481076" y="1983347"/>
                </a:cubicBezTo>
                <a:cubicBezTo>
                  <a:pt x="1507730" y="1994251"/>
                  <a:pt x="1535966" y="2003863"/>
                  <a:pt x="1558349" y="2021983"/>
                </a:cubicBezTo>
                <a:cubicBezTo>
                  <a:pt x="1626812" y="2077405"/>
                  <a:pt x="1686215" y="2143190"/>
                  <a:pt x="1751532" y="2202287"/>
                </a:cubicBezTo>
                <a:cubicBezTo>
                  <a:pt x="1776395" y="2224782"/>
                  <a:pt x="1807468" y="2240819"/>
                  <a:pt x="1828805" y="2266682"/>
                </a:cubicBezTo>
                <a:cubicBezTo>
                  <a:pt x="2195543" y="2711213"/>
                  <a:pt x="2129272" y="2582107"/>
                  <a:pt x="2279566" y="2987899"/>
                </a:cubicBezTo>
                <a:cubicBezTo>
                  <a:pt x="2296805" y="3034445"/>
                  <a:pt x="2306507" y="3092113"/>
                  <a:pt x="2343960" y="3129566"/>
                </a:cubicBezTo>
                <a:cubicBezTo>
                  <a:pt x="2353559" y="3139165"/>
                  <a:pt x="2369718" y="3138152"/>
                  <a:pt x="2382597" y="3142445"/>
                </a:cubicBezTo>
                <a:cubicBezTo>
                  <a:pt x="2448778" y="3192081"/>
                  <a:pt x="2464889" y="3205654"/>
                  <a:pt x="2550022" y="3258355"/>
                </a:cubicBezTo>
                <a:cubicBezTo>
                  <a:pt x="2763499" y="3390507"/>
                  <a:pt x="2641781" y="3298276"/>
                  <a:pt x="2768963" y="3400023"/>
                </a:cubicBezTo>
                <a:cubicBezTo>
                  <a:pt x="2777549" y="3417195"/>
                  <a:pt x="2775895" y="3447773"/>
                  <a:pt x="2794721" y="3451538"/>
                </a:cubicBezTo>
                <a:cubicBezTo>
                  <a:pt x="2812581" y="3455110"/>
                  <a:pt x="2818787" y="3423829"/>
                  <a:pt x="2833358" y="3412901"/>
                </a:cubicBezTo>
                <a:cubicBezTo>
                  <a:pt x="2893840" y="3367539"/>
                  <a:pt x="2893041" y="3375207"/>
                  <a:pt x="2962146" y="3361386"/>
                </a:cubicBezTo>
                <a:cubicBezTo>
                  <a:pt x="2987904" y="3331335"/>
                  <a:pt x="3023710" y="3307562"/>
                  <a:pt x="3039419" y="3271234"/>
                </a:cubicBezTo>
                <a:cubicBezTo>
                  <a:pt x="3093302" y="3146630"/>
                  <a:pt x="3120541" y="3011979"/>
                  <a:pt x="3168208" y="2884868"/>
                </a:cubicBezTo>
                <a:cubicBezTo>
                  <a:pt x="3185061" y="2839927"/>
                  <a:pt x="3211138" y="2799009"/>
                  <a:pt x="3232603" y="2756079"/>
                </a:cubicBezTo>
                <a:cubicBezTo>
                  <a:pt x="3254068" y="2554310"/>
                  <a:pt x="3273091" y="2352266"/>
                  <a:pt x="3296997" y="2150772"/>
                </a:cubicBezTo>
                <a:cubicBezTo>
                  <a:pt x="3303150" y="2098909"/>
                  <a:pt x="3311426" y="2047208"/>
                  <a:pt x="3322755" y="1996225"/>
                </a:cubicBezTo>
                <a:cubicBezTo>
                  <a:pt x="3345793" y="1892552"/>
                  <a:pt x="3374270" y="1790163"/>
                  <a:pt x="3400028" y="1687132"/>
                </a:cubicBezTo>
                <a:cubicBezTo>
                  <a:pt x="3413546" y="1484371"/>
                  <a:pt x="3355183" y="1522811"/>
                  <a:pt x="3438665" y="148107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7909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9110" y="1017430"/>
            <a:ext cx="6465195" cy="5138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8306875" y="5293217"/>
            <a:ext cx="759854" cy="721217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Freeform 4"/>
          <p:cNvSpPr/>
          <p:nvPr/>
        </p:nvSpPr>
        <p:spPr>
          <a:xfrm>
            <a:off x="3709112" y="1725771"/>
            <a:ext cx="4572352" cy="3696237"/>
          </a:xfrm>
          <a:custGeom>
            <a:avLst/>
            <a:gdLst>
              <a:gd name="connsiteX0" fmla="*/ 1378045 w 4572352"/>
              <a:gd name="connsiteY0" fmla="*/ 1725769 h 3696237"/>
              <a:gd name="connsiteX1" fmla="*/ 1390924 w 4572352"/>
              <a:gd name="connsiteY1" fmla="*/ 1416676 h 3696237"/>
              <a:gd name="connsiteX2" fmla="*/ 1571228 w 4572352"/>
              <a:gd name="connsiteY2" fmla="*/ 1133341 h 3696237"/>
              <a:gd name="connsiteX3" fmla="*/ 1867442 w 4572352"/>
              <a:gd name="connsiteY3" fmla="*/ 463639 h 3696237"/>
              <a:gd name="connsiteX4" fmla="*/ 2112141 w 4572352"/>
              <a:gd name="connsiteY4" fmla="*/ 270456 h 3696237"/>
              <a:gd name="connsiteX5" fmla="*/ 2653053 w 4572352"/>
              <a:gd name="connsiteY5" fmla="*/ 0 h 3696237"/>
              <a:gd name="connsiteX6" fmla="*/ 3026541 w 4572352"/>
              <a:gd name="connsiteY6" fmla="*/ 12879 h 3696237"/>
              <a:gd name="connsiteX7" fmla="*/ 3245481 w 4572352"/>
              <a:gd name="connsiteY7" fmla="*/ 90152 h 3696237"/>
              <a:gd name="connsiteX8" fmla="*/ 3438665 w 4572352"/>
              <a:gd name="connsiteY8" fmla="*/ 154547 h 3696237"/>
              <a:gd name="connsiteX9" fmla="*/ 3541696 w 4572352"/>
              <a:gd name="connsiteY9" fmla="*/ 257578 h 3696237"/>
              <a:gd name="connsiteX10" fmla="*/ 3606090 w 4572352"/>
              <a:gd name="connsiteY10" fmla="*/ 296214 h 3696237"/>
              <a:gd name="connsiteX11" fmla="*/ 3657605 w 4572352"/>
              <a:gd name="connsiteY11" fmla="*/ 373487 h 3696237"/>
              <a:gd name="connsiteX12" fmla="*/ 3747758 w 4572352"/>
              <a:gd name="connsiteY12" fmla="*/ 476518 h 3696237"/>
              <a:gd name="connsiteX13" fmla="*/ 3915183 w 4572352"/>
              <a:gd name="connsiteY13" fmla="*/ 734096 h 3696237"/>
              <a:gd name="connsiteX14" fmla="*/ 4134124 w 4572352"/>
              <a:gd name="connsiteY14" fmla="*/ 1043189 h 3696237"/>
              <a:gd name="connsiteX15" fmla="*/ 4185639 w 4572352"/>
              <a:gd name="connsiteY15" fmla="*/ 1159099 h 3696237"/>
              <a:gd name="connsiteX16" fmla="*/ 4275791 w 4572352"/>
              <a:gd name="connsiteY16" fmla="*/ 1262130 h 3696237"/>
              <a:gd name="connsiteX17" fmla="*/ 4353065 w 4572352"/>
              <a:gd name="connsiteY17" fmla="*/ 1378039 h 3696237"/>
              <a:gd name="connsiteX18" fmla="*/ 4378822 w 4572352"/>
              <a:gd name="connsiteY18" fmla="*/ 1468192 h 3696237"/>
              <a:gd name="connsiteX19" fmla="*/ 4391701 w 4572352"/>
              <a:gd name="connsiteY19" fmla="*/ 1519707 h 3696237"/>
              <a:gd name="connsiteX20" fmla="*/ 4365943 w 4572352"/>
              <a:gd name="connsiteY20" fmla="*/ 1584101 h 3696237"/>
              <a:gd name="connsiteX21" fmla="*/ 4327307 w 4572352"/>
              <a:gd name="connsiteY21" fmla="*/ 1635617 h 3696237"/>
              <a:gd name="connsiteX22" fmla="*/ 4211397 w 4572352"/>
              <a:gd name="connsiteY22" fmla="*/ 1854558 h 3696237"/>
              <a:gd name="connsiteX23" fmla="*/ 4198518 w 4572352"/>
              <a:gd name="connsiteY23" fmla="*/ 2137893 h 3696237"/>
              <a:gd name="connsiteX24" fmla="*/ 4108366 w 4572352"/>
              <a:gd name="connsiteY24" fmla="*/ 2292439 h 3696237"/>
              <a:gd name="connsiteX25" fmla="*/ 4043972 w 4572352"/>
              <a:gd name="connsiteY25" fmla="*/ 2446986 h 3696237"/>
              <a:gd name="connsiteX26" fmla="*/ 3979577 w 4572352"/>
              <a:gd name="connsiteY26" fmla="*/ 2575775 h 3696237"/>
              <a:gd name="connsiteX27" fmla="*/ 3786394 w 4572352"/>
              <a:gd name="connsiteY27" fmla="*/ 2910625 h 3696237"/>
              <a:gd name="connsiteX28" fmla="*/ 3515938 w 4572352"/>
              <a:gd name="connsiteY28" fmla="*/ 3065172 h 3696237"/>
              <a:gd name="connsiteX29" fmla="*/ 3322755 w 4572352"/>
              <a:gd name="connsiteY29" fmla="*/ 3296992 h 3696237"/>
              <a:gd name="connsiteX30" fmla="*/ 3206845 w 4572352"/>
              <a:gd name="connsiteY30" fmla="*/ 3348507 h 3696237"/>
              <a:gd name="connsiteX31" fmla="*/ 3039419 w 4572352"/>
              <a:gd name="connsiteY31" fmla="*/ 3477296 h 3696237"/>
              <a:gd name="connsiteX32" fmla="*/ 2884873 w 4572352"/>
              <a:gd name="connsiteY32" fmla="*/ 3528811 h 3696237"/>
              <a:gd name="connsiteX33" fmla="*/ 2768963 w 4572352"/>
              <a:gd name="connsiteY33" fmla="*/ 3618963 h 3696237"/>
              <a:gd name="connsiteX34" fmla="*/ 2550022 w 4572352"/>
              <a:gd name="connsiteY34" fmla="*/ 3696237 h 3696237"/>
              <a:gd name="connsiteX35" fmla="*/ 2150777 w 4572352"/>
              <a:gd name="connsiteY35" fmla="*/ 3683358 h 3696237"/>
              <a:gd name="connsiteX36" fmla="*/ 2112141 w 4572352"/>
              <a:gd name="connsiteY36" fmla="*/ 3644721 h 3696237"/>
              <a:gd name="connsiteX37" fmla="*/ 1906079 w 4572352"/>
              <a:gd name="connsiteY37" fmla="*/ 3515932 h 3696237"/>
              <a:gd name="connsiteX38" fmla="*/ 1854563 w 4572352"/>
              <a:gd name="connsiteY38" fmla="*/ 3451538 h 3696237"/>
              <a:gd name="connsiteX39" fmla="*/ 1790169 w 4572352"/>
              <a:gd name="connsiteY39" fmla="*/ 3438659 h 3696237"/>
              <a:gd name="connsiteX40" fmla="*/ 1700017 w 4572352"/>
              <a:gd name="connsiteY40" fmla="*/ 3309870 h 3696237"/>
              <a:gd name="connsiteX41" fmla="*/ 1622743 w 4572352"/>
              <a:gd name="connsiteY41" fmla="*/ 3258355 h 3696237"/>
              <a:gd name="connsiteX42" fmla="*/ 1506834 w 4572352"/>
              <a:gd name="connsiteY42" fmla="*/ 3155324 h 3696237"/>
              <a:gd name="connsiteX43" fmla="*/ 1416681 w 4572352"/>
              <a:gd name="connsiteY43" fmla="*/ 3065172 h 3696237"/>
              <a:gd name="connsiteX44" fmla="*/ 1159104 w 4572352"/>
              <a:gd name="connsiteY44" fmla="*/ 3013656 h 3696237"/>
              <a:gd name="connsiteX45" fmla="*/ 1197741 w 4572352"/>
              <a:gd name="connsiteY45" fmla="*/ 3078051 h 3696237"/>
              <a:gd name="connsiteX46" fmla="*/ 1468197 w 4572352"/>
              <a:gd name="connsiteY46" fmla="*/ 3000778 h 3696237"/>
              <a:gd name="connsiteX47" fmla="*/ 1790169 w 4572352"/>
              <a:gd name="connsiteY47" fmla="*/ 2678806 h 3696237"/>
              <a:gd name="connsiteX48" fmla="*/ 2034867 w 4572352"/>
              <a:gd name="connsiteY48" fmla="*/ 2459865 h 3696237"/>
              <a:gd name="connsiteX49" fmla="*/ 2125019 w 4572352"/>
              <a:gd name="connsiteY49" fmla="*/ 2331076 h 3696237"/>
              <a:gd name="connsiteX50" fmla="*/ 2421234 w 4572352"/>
              <a:gd name="connsiteY50" fmla="*/ 2189408 h 3696237"/>
              <a:gd name="connsiteX51" fmla="*/ 2537143 w 4572352"/>
              <a:gd name="connsiteY51" fmla="*/ 2099256 h 3696237"/>
              <a:gd name="connsiteX52" fmla="*/ 2730327 w 4572352"/>
              <a:gd name="connsiteY52" fmla="*/ 1906073 h 3696237"/>
              <a:gd name="connsiteX53" fmla="*/ 2781842 w 4572352"/>
              <a:gd name="connsiteY53" fmla="*/ 1828800 h 3696237"/>
              <a:gd name="connsiteX54" fmla="*/ 2846236 w 4572352"/>
              <a:gd name="connsiteY54" fmla="*/ 1803042 h 3696237"/>
              <a:gd name="connsiteX55" fmla="*/ 2949267 w 4572352"/>
              <a:gd name="connsiteY55" fmla="*/ 1828800 h 3696237"/>
              <a:gd name="connsiteX56" fmla="*/ 3000783 w 4572352"/>
              <a:gd name="connsiteY56" fmla="*/ 1867437 h 3696237"/>
              <a:gd name="connsiteX57" fmla="*/ 3129572 w 4572352"/>
              <a:gd name="connsiteY57" fmla="*/ 1957589 h 3696237"/>
              <a:gd name="connsiteX58" fmla="*/ 3245481 w 4572352"/>
              <a:gd name="connsiteY58" fmla="*/ 2112135 h 3696237"/>
              <a:gd name="connsiteX59" fmla="*/ 3348512 w 4572352"/>
              <a:gd name="connsiteY59" fmla="*/ 2176530 h 3696237"/>
              <a:gd name="connsiteX60" fmla="*/ 3515938 w 4572352"/>
              <a:gd name="connsiteY60" fmla="*/ 2343955 h 3696237"/>
              <a:gd name="connsiteX61" fmla="*/ 3696242 w 4572352"/>
              <a:gd name="connsiteY61" fmla="*/ 2550017 h 3696237"/>
              <a:gd name="connsiteX62" fmla="*/ 3773515 w 4572352"/>
              <a:gd name="connsiteY62" fmla="*/ 2665927 h 3696237"/>
              <a:gd name="connsiteX63" fmla="*/ 3876546 w 4572352"/>
              <a:gd name="connsiteY63" fmla="*/ 2717442 h 3696237"/>
              <a:gd name="connsiteX64" fmla="*/ 4005335 w 4572352"/>
              <a:gd name="connsiteY64" fmla="*/ 2820473 h 3696237"/>
              <a:gd name="connsiteX65" fmla="*/ 4095487 w 4572352"/>
              <a:gd name="connsiteY65" fmla="*/ 2871989 h 3696237"/>
              <a:gd name="connsiteX66" fmla="*/ 4250034 w 4572352"/>
              <a:gd name="connsiteY66" fmla="*/ 2987899 h 3696237"/>
              <a:gd name="connsiteX67" fmla="*/ 4288670 w 4572352"/>
              <a:gd name="connsiteY67" fmla="*/ 3052293 h 3696237"/>
              <a:gd name="connsiteX68" fmla="*/ 4314428 w 4572352"/>
              <a:gd name="connsiteY68" fmla="*/ 3103808 h 3696237"/>
              <a:gd name="connsiteX69" fmla="*/ 4353065 w 4572352"/>
              <a:gd name="connsiteY69" fmla="*/ 3155324 h 3696237"/>
              <a:gd name="connsiteX70" fmla="*/ 4417459 w 4572352"/>
              <a:gd name="connsiteY70" fmla="*/ 3271234 h 3696237"/>
              <a:gd name="connsiteX71" fmla="*/ 4494732 w 4572352"/>
              <a:gd name="connsiteY71" fmla="*/ 3348507 h 3696237"/>
              <a:gd name="connsiteX72" fmla="*/ 4572005 w 4572352"/>
              <a:gd name="connsiteY72" fmla="*/ 3296992 h 3696237"/>
              <a:gd name="connsiteX73" fmla="*/ 4481853 w 4572352"/>
              <a:gd name="connsiteY73" fmla="*/ 2859110 h 3696237"/>
              <a:gd name="connsiteX74" fmla="*/ 4391701 w 4572352"/>
              <a:gd name="connsiteY74" fmla="*/ 1687132 h 3696237"/>
              <a:gd name="connsiteX75" fmla="*/ 4327307 w 4572352"/>
              <a:gd name="connsiteY75" fmla="*/ 1210614 h 3696237"/>
              <a:gd name="connsiteX76" fmla="*/ 4198518 w 4572352"/>
              <a:gd name="connsiteY76" fmla="*/ 772732 h 3696237"/>
              <a:gd name="connsiteX77" fmla="*/ 4082608 w 4572352"/>
              <a:gd name="connsiteY77" fmla="*/ 734096 h 3696237"/>
              <a:gd name="connsiteX78" fmla="*/ 3940941 w 4572352"/>
              <a:gd name="connsiteY78" fmla="*/ 695459 h 3696237"/>
              <a:gd name="connsiteX79" fmla="*/ 3309876 w 4572352"/>
              <a:gd name="connsiteY79" fmla="*/ 721217 h 3696237"/>
              <a:gd name="connsiteX80" fmla="*/ 3206845 w 4572352"/>
              <a:gd name="connsiteY80" fmla="*/ 734096 h 3696237"/>
              <a:gd name="connsiteX81" fmla="*/ 3052298 w 4572352"/>
              <a:gd name="connsiteY81" fmla="*/ 798490 h 3696237"/>
              <a:gd name="connsiteX82" fmla="*/ 2975025 w 4572352"/>
              <a:gd name="connsiteY82" fmla="*/ 901521 h 3696237"/>
              <a:gd name="connsiteX83" fmla="*/ 2897752 w 4572352"/>
              <a:gd name="connsiteY83" fmla="*/ 1017431 h 3696237"/>
              <a:gd name="connsiteX84" fmla="*/ 2820479 w 4572352"/>
              <a:gd name="connsiteY84" fmla="*/ 1107583 h 3696237"/>
              <a:gd name="connsiteX85" fmla="*/ 2678811 w 4572352"/>
              <a:gd name="connsiteY85" fmla="*/ 1262130 h 3696237"/>
              <a:gd name="connsiteX86" fmla="*/ 2369718 w 4572352"/>
              <a:gd name="connsiteY86" fmla="*/ 1764406 h 3696237"/>
              <a:gd name="connsiteX87" fmla="*/ 2215172 w 4572352"/>
              <a:gd name="connsiteY87" fmla="*/ 2009104 h 3696237"/>
              <a:gd name="connsiteX88" fmla="*/ 2125019 w 4572352"/>
              <a:gd name="connsiteY88" fmla="*/ 2073499 h 3696237"/>
              <a:gd name="connsiteX89" fmla="*/ 1944715 w 4572352"/>
              <a:gd name="connsiteY89" fmla="*/ 2189408 h 3696237"/>
              <a:gd name="connsiteX90" fmla="*/ 1854563 w 4572352"/>
              <a:gd name="connsiteY90" fmla="*/ 2240924 h 3696237"/>
              <a:gd name="connsiteX91" fmla="*/ 1738653 w 4572352"/>
              <a:gd name="connsiteY91" fmla="*/ 2356834 h 3696237"/>
              <a:gd name="connsiteX92" fmla="*/ 1648501 w 4572352"/>
              <a:gd name="connsiteY92" fmla="*/ 2421228 h 3696237"/>
              <a:gd name="connsiteX93" fmla="*/ 1571228 w 4572352"/>
              <a:gd name="connsiteY93" fmla="*/ 2511380 h 3696237"/>
              <a:gd name="connsiteX94" fmla="*/ 1300772 w 4572352"/>
              <a:gd name="connsiteY94" fmla="*/ 2756079 h 3696237"/>
              <a:gd name="connsiteX95" fmla="*/ 1197741 w 4572352"/>
              <a:gd name="connsiteY95" fmla="*/ 2794716 h 3696237"/>
              <a:gd name="connsiteX96" fmla="*/ 1107589 w 4572352"/>
              <a:gd name="connsiteY96" fmla="*/ 2833352 h 3696237"/>
              <a:gd name="connsiteX97" fmla="*/ 888648 w 4572352"/>
              <a:gd name="connsiteY97" fmla="*/ 2846231 h 3696237"/>
              <a:gd name="connsiteX98" fmla="*/ 656828 w 4572352"/>
              <a:gd name="connsiteY98" fmla="*/ 2923504 h 3696237"/>
              <a:gd name="connsiteX99" fmla="*/ 515160 w 4572352"/>
              <a:gd name="connsiteY99" fmla="*/ 2949262 h 3696237"/>
              <a:gd name="connsiteX100" fmla="*/ 321977 w 4572352"/>
              <a:gd name="connsiteY100" fmla="*/ 3013656 h 3696237"/>
              <a:gd name="connsiteX101" fmla="*/ 51521 w 4572352"/>
              <a:gd name="connsiteY101" fmla="*/ 2936383 h 3696237"/>
              <a:gd name="connsiteX102" fmla="*/ 5 w 4572352"/>
              <a:gd name="connsiteY102" fmla="*/ 2730321 h 3696237"/>
              <a:gd name="connsiteX103" fmla="*/ 51521 w 4572352"/>
              <a:gd name="connsiteY103" fmla="*/ 2060620 h 3696237"/>
              <a:gd name="connsiteX104" fmla="*/ 115915 w 4572352"/>
              <a:gd name="connsiteY104" fmla="*/ 1931831 h 3696237"/>
              <a:gd name="connsiteX105" fmla="*/ 386372 w 4572352"/>
              <a:gd name="connsiteY105" fmla="*/ 1854558 h 3696237"/>
              <a:gd name="connsiteX106" fmla="*/ 901527 w 4572352"/>
              <a:gd name="connsiteY106" fmla="*/ 1803042 h 3696237"/>
              <a:gd name="connsiteX107" fmla="*/ 1481076 w 4572352"/>
              <a:gd name="connsiteY107" fmla="*/ 1983347 h 3696237"/>
              <a:gd name="connsiteX108" fmla="*/ 1558349 w 4572352"/>
              <a:gd name="connsiteY108" fmla="*/ 2021983 h 3696237"/>
              <a:gd name="connsiteX109" fmla="*/ 1751532 w 4572352"/>
              <a:gd name="connsiteY109" fmla="*/ 2202287 h 3696237"/>
              <a:gd name="connsiteX110" fmla="*/ 1828805 w 4572352"/>
              <a:gd name="connsiteY110" fmla="*/ 2266682 h 3696237"/>
              <a:gd name="connsiteX111" fmla="*/ 2279566 w 4572352"/>
              <a:gd name="connsiteY111" fmla="*/ 2987899 h 3696237"/>
              <a:gd name="connsiteX112" fmla="*/ 2343960 w 4572352"/>
              <a:gd name="connsiteY112" fmla="*/ 3129566 h 3696237"/>
              <a:gd name="connsiteX113" fmla="*/ 2382597 w 4572352"/>
              <a:gd name="connsiteY113" fmla="*/ 3142445 h 3696237"/>
              <a:gd name="connsiteX114" fmla="*/ 2550022 w 4572352"/>
              <a:gd name="connsiteY114" fmla="*/ 3258355 h 3696237"/>
              <a:gd name="connsiteX115" fmla="*/ 2768963 w 4572352"/>
              <a:gd name="connsiteY115" fmla="*/ 3400023 h 3696237"/>
              <a:gd name="connsiteX116" fmla="*/ 2794721 w 4572352"/>
              <a:gd name="connsiteY116" fmla="*/ 3451538 h 3696237"/>
              <a:gd name="connsiteX117" fmla="*/ 2833358 w 4572352"/>
              <a:gd name="connsiteY117" fmla="*/ 3412901 h 3696237"/>
              <a:gd name="connsiteX118" fmla="*/ 2962146 w 4572352"/>
              <a:gd name="connsiteY118" fmla="*/ 3361386 h 3696237"/>
              <a:gd name="connsiteX119" fmla="*/ 3039419 w 4572352"/>
              <a:gd name="connsiteY119" fmla="*/ 3271234 h 3696237"/>
              <a:gd name="connsiteX120" fmla="*/ 3168208 w 4572352"/>
              <a:gd name="connsiteY120" fmla="*/ 2884868 h 3696237"/>
              <a:gd name="connsiteX121" fmla="*/ 3232603 w 4572352"/>
              <a:gd name="connsiteY121" fmla="*/ 2756079 h 3696237"/>
              <a:gd name="connsiteX122" fmla="*/ 3296997 w 4572352"/>
              <a:gd name="connsiteY122" fmla="*/ 2150772 h 3696237"/>
              <a:gd name="connsiteX123" fmla="*/ 3322755 w 4572352"/>
              <a:gd name="connsiteY123" fmla="*/ 1996225 h 3696237"/>
              <a:gd name="connsiteX124" fmla="*/ 3400028 w 4572352"/>
              <a:gd name="connsiteY124" fmla="*/ 1687132 h 3696237"/>
              <a:gd name="connsiteX125" fmla="*/ 3438665 w 4572352"/>
              <a:gd name="connsiteY125" fmla="*/ 1481070 h 369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4572352" h="3696237">
                <a:moveTo>
                  <a:pt x="1378045" y="1725769"/>
                </a:moveTo>
                <a:cubicBezTo>
                  <a:pt x="1370131" y="1630800"/>
                  <a:pt x="1347270" y="1509441"/>
                  <a:pt x="1390924" y="1416676"/>
                </a:cubicBezTo>
                <a:cubicBezTo>
                  <a:pt x="1438590" y="1315385"/>
                  <a:pt x="1525945" y="1235720"/>
                  <a:pt x="1571228" y="1133341"/>
                </a:cubicBezTo>
                <a:cubicBezTo>
                  <a:pt x="1669966" y="910107"/>
                  <a:pt x="1737794" y="670458"/>
                  <a:pt x="1867442" y="463639"/>
                </a:cubicBezTo>
                <a:cubicBezTo>
                  <a:pt x="1922638" y="375588"/>
                  <a:pt x="2026760" y="329700"/>
                  <a:pt x="2112141" y="270456"/>
                </a:cubicBezTo>
                <a:cubicBezTo>
                  <a:pt x="2493192" y="6054"/>
                  <a:pt x="2365073" y="47997"/>
                  <a:pt x="2653053" y="0"/>
                </a:cubicBezTo>
                <a:cubicBezTo>
                  <a:pt x="2777549" y="4293"/>
                  <a:pt x="2902357" y="3075"/>
                  <a:pt x="3026541" y="12879"/>
                </a:cubicBezTo>
                <a:cubicBezTo>
                  <a:pt x="3143508" y="22113"/>
                  <a:pt x="3142387" y="45048"/>
                  <a:pt x="3245481" y="90152"/>
                </a:cubicBezTo>
                <a:cubicBezTo>
                  <a:pt x="3323305" y="124200"/>
                  <a:pt x="3359658" y="131973"/>
                  <a:pt x="3438665" y="154547"/>
                </a:cubicBezTo>
                <a:cubicBezTo>
                  <a:pt x="3473009" y="188891"/>
                  <a:pt x="3504619" y="226205"/>
                  <a:pt x="3541696" y="257578"/>
                </a:cubicBezTo>
                <a:cubicBezTo>
                  <a:pt x="3560805" y="273747"/>
                  <a:pt x="3588390" y="278514"/>
                  <a:pt x="3606090" y="296214"/>
                </a:cubicBezTo>
                <a:cubicBezTo>
                  <a:pt x="3627980" y="318104"/>
                  <a:pt x="3638479" y="349145"/>
                  <a:pt x="3657605" y="373487"/>
                </a:cubicBezTo>
                <a:cubicBezTo>
                  <a:pt x="3685799" y="409371"/>
                  <a:pt x="3721233" y="439383"/>
                  <a:pt x="3747758" y="476518"/>
                </a:cubicBezTo>
                <a:cubicBezTo>
                  <a:pt x="3807279" y="559847"/>
                  <a:pt x="3850337" y="654841"/>
                  <a:pt x="3915183" y="734096"/>
                </a:cubicBezTo>
                <a:cubicBezTo>
                  <a:pt x="4029735" y="874103"/>
                  <a:pt x="4045141" y="880052"/>
                  <a:pt x="4134124" y="1043189"/>
                </a:cubicBezTo>
                <a:cubicBezTo>
                  <a:pt x="4154370" y="1080307"/>
                  <a:pt x="4162670" y="1123601"/>
                  <a:pt x="4185639" y="1159099"/>
                </a:cubicBezTo>
                <a:cubicBezTo>
                  <a:pt x="4210430" y="1197413"/>
                  <a:pt x="4248070" y="1225880"/>
                  <a:pt x="4275791" y="1262130"/>
                </a:cubicBezTo>
                <a:cubicBezTo>
                  <a:pt x="4303998" y="1299016"/>
                  <a:pt x="4327307" y="1339403"/>
                  <a:pt x="4353065" y="1378039"/>
                </a:cubicBezTo>
                <a:cubicBezTo>
                  <a:pt x="4361651" y="1408090"/>
                  <a:pt x="4370599" y="1438040"/>
                  <a:pt x="4378822" y="1468192"/>
                </a:cubicBezTo>
                <a:cubicBezTo>
                  <a:pt x="4383479" y="1485269"/>
                  <a:pt x="4393656" y="1502115"/>
                  <a:pt x="4391701" y="1519707"/>
                </a:cubicBezTo>
                <a:cubicBezTo>
                  <a:pt x="4389148" y="1542684"/>
                  <a:pt x="4377170" y="1563892"/>
                  <a:pt x="4365943" y="1584101"/>
                </a:cubicBezTo>
                <a:cubicBezTo>
                  <a:pt x="4355519" y="1602865"/>
                  <a:pt x="4337956" y="1616980"/>
                  <a:pt x="4327307" y="1635617"/>
                </a:cubicBezTo>
                <a:cubicBezTo>
                  <a:pt x="4286338" y="1707314"/>
                  <a:pt x="4211397" y="1854558"/>
                  <a:pt x="4211397" y="1854558"/>
                </a:cubicBezTo>
                <a:cubicBezTo>
                  <a:pt x="4207104" y="1949003"/>
                  <a:pt x="4220172" y="2045864"/>
                  <a:pt x="4198518" y="2137893"/>
                </a:cubicBezTo>
                <a:cubicBezTo>
                  <a:pt x="4184858" y="2195947"/>
                  <a:pt x="4135038" y="2239096"/>
                  <a:pt x="4108366" y="2292439"/>
                </a:cubicBezTo>
                <a:cubicBezTo>
                  <a:pt x="4083408" y="2342356"/>
                  <a:pt x="4067066" y="2396180"/>
                  <a:pt x="4043972" y="2446986"/>
                </a:cubicBezTo>
                <a:cubicBezTo>
                  <a:pt x="4024111" y="2490681"/>
                  <a:pt x="4000213" y="2532441"/>
                  <a:pt x="3979577" y="2575775"/>
                </a:cubicBezTo>
                <a:cubicBezTo>
                  <a:pt x="3922394" y="2695859"/>
                  <a:pt x="3885416" y="2811603"/>
                  <a:pt x="3786394" y="2910625"/>
                </a:cubicBezTo>
                <a:cubicBezTo>
                  <a:pt x="3708467" y="2988552"/>
                  <a:pt x="3612331" y="3023860"/>
                  <a:pt x="3515938" y="3065172"/>
                </a:cubicBezTo>
                <a:cubicBezTo>
                  <a:pt x="3451544" y="3142445"/>
                  <a:pt x="3414673" y="3256140"/>
                  <a:pt x="3322755" y="3296992"/>
                </a:cubicBezTo>
                <a:cubicBezTo>
                  <a:pt x="3284118" y="3314164"/>
                  <a:pt x="3242516" y="3325808"/>
                  <a:pt x="3206845" y="3348507"/>
                </a:cubicBezTo>
                <a:cubicBezTo>
                  <a:pt x="3147443" y="3386308"/>
                  <a:pt x="3100852" y="3442893"/>
                  <a:pt x="3039419" y="3477296"/>
                </a:cubicBezTo>
                <a:cubicBezTo>
                  <a:pt x="2992040" y="3503828"/>
                  <a:pt x="2936388" y="3511639"/>
                  <a:pt x="2884873" y="3528811"/>
                </a:cubicBezTo>
                <a:cubicBezTo>
                  <a:pt x="2846236" y="3558862"/>
                  <a:pt x="2811323" y="3594439"/>
                  <a:pt x="2768963" y="3618963"/>
                </a:cubicBezTo>
                <a:cubicBezTo>
                  <a:pt x="2707458" y="3654571"/>
                  <a:pt x="2619537" y="3676375"/>
                  <a:pt x="2550022" y="3696237"/>
                </a:cubicBezTo>
                <a:cubicBezTo>
                  <a:pt x="2416940" y="3691944"/>
                  <a:pt x="2283016" y="3698916"/>
                  <a:pt x="2150777" y="3683358"/>
                </a:cubicBezTo>
                <a:cubicBezTo>
                  <a:pt x="2132688" y="3681230"/>
                  <a:pt x="2126712" y="3655649"/>
                  <a:pt x="2112141" y="3644721"/>
                </a:cubicBezTo>
                <a:cubicBezTo>
                  <a:pt x="2034969" y="3586842"/>
                  <a:pt x="1986209" y="3561721"/>
                  <a:pt x="1906079" y="3515932"/>
                </a:cubicBezTo>
                <a:cubicBezTo>
                  <a:pt x="1888907" y="3494467"/>
                  <a:pt x="1877435" y="3466786"/>
                  <a:pt x="1854563" y="3451538"/>
                </a:cubicBezTo>
                <a:cubicBezTo>
                  <a:pt x="1836350" y="3439396"/>
                  <a:pt x="1806305" y="3453450"/>
                  <a:pt x="1790169" y="3438659"/>
                </a:cubicBezTo>
                <a:cubicBezTo>
                  <a:pt x="1751541" y="3403249"/>
                  <a:pt x="1735674" y="3348270"/>
                  <a:pt x="1700017" y="3309870"/>
                </a:cubicBezTo>
                <a:cubicBezTo>
                  <a:pt x="1678952" y="3287185"/>
                  <a:pt x="1646916" y="3277694"/>
                  <a:pt x="1622743" y="3258355"/>
                </a:cubicBezTo>
                <a:cubicBezTo>
                  <a:pt x="1582377" y="3226062"/>
                  <a:pt x="1544547" y="3190680"/>
                  <a:pt x="1506834" y="3155324"/>
                </a:cubicBezTo>
                <a:cubicBezTo>
                  <a:pt x="1475830" y="3126258"/>
                  <a:pt x="1456038" y="3081206"/>
                  <a:pt x="1416681" y="3065172"/>
                </a:cubicBezTo>
                <a:cubicBezTo>
                  <a:pt x="1335593" y="3032136"/>
                  <a:pt x="1159104" y="3013656"/>
                  <a:pt x="1159104" y="3013656"/>
                </a:cubicBezTo>
                <a:cubicBezTo>
                  <a:pt x="1147656" y="3048000"/>
                  <a:pt x="1123473" y="3078051"/>
                  <a:pt x="1197741" y="3078051"/>
                </a:cubicBezTo>
                <a:cubicBezTo>
                  <a:pt x="1277865" y="3078051"/>
                  <a:pt x="1397791" y="3026380"/>
                  <a:pt x="1468197" y="3000778"/>
                </a:cubicBezTo>
                <a:cubicBezTo>
                  <a:pt x="1841308" y="2713768"/>
                  <a:pt x="1427289" y="3053392"/>
                  <a:pt x="1790169" y="2678806"/>
                </a:cubicBezTo>
                <a:cubicBezTo>
                  <a:pt x="1866323" y="2600195"/>
                  <a:pt x="1972102" y="2549529"/>
                  <a:pt x="2034867" y="2459865"/>
                </a:cubicBezTo>
                <a:cubicBezTo>
                  <a:pt x="2064918" y="2416935"/>
                  <a:pt x="2085092" y="2365014"/>
                  <a:pt x="2125019" y="2331076"/>
                </a:cubicBezTo>
                <a:cubicBezTo>
                  <a:pt x="2263752" y="2213154"/>
                  <a:pt x="2284221" y="2268732"/>
                  <a:pt x="2421234" y="2189408"/>
                </a:cubicBezTo>
                <a:cubicBezTo>
                  <a:pt x="2463594" y="2164884"/>
                  <a:pt x="2501062" y="2132331"/>
                  <a:pt x="2537143" y="2099256"/>
                </a:cubicBezTo>
                <a:cubicBezTo>
                  <a:pt x="2604274" y="2037719"/>
                  <a:pt x="2679812" y="1981846"/>
                  <a:pt x="2730327" y="1906073"/>
                </a:cubicBezTo>
                <a:cubicBezTo>
                  <a:pt x="2747499" y="1880315"/>
                  <a:pt x="2758705" y="1849367"/>
                  <a:pt x="2781842" y="1828800"/>
                </a:cubicBezTo>
                <a:cubicBezTo>
                  <a:pt x="2799121" y="1813441"/>
                  <a:pt x="2824771" y="1811628"/>
                  <a:pt x="2846236" y="1803042"/>
                </a:cubicBezTo>
                <a:cubicBezTo>
                  <a:pt x="2880580" y="1811628"/>
                  <a:pt x="2916589" y="1815184"/>
                  <a:pt x="2949267" y="1828800"/>
                </a:cubicBezTo>
                <a:cubicBezTo>
                  <a:pt x="2969081" y="1837056"/>
                  <a:pt x="2982581" y="1856061"/>
                  <a:pt x="3000783" y="1867437"/>
                </a:cubicBezTo>
                <a:cubicBezTo>
                  <a:pt x="3131192" y="1948942"/>
                  <a:pt x="2952140" y="1809729"/>
                  <a:pt x="3129572" y="1957589"/>
                </a:cubicBezTo>
                <a:cubicBezTo>
                  <a:pt x="3172307" y="2032376"/>
                  <a:pt x="3177523" y="2059859"/>
                  <a:pt x="3245481" y="2112135"/>
                </a:cubicBezTo>
                <a:cubicBezTo>
                  <a:pt x="3277582" y="2136828"/>
                  <a:pt x="3317762" y="2150173"/>
                  <a:pt x="3348512" y="2176530"/>
                </a:cubicBezTo>
                <a:cubicBezTo>
                  <a:pt x="3408436" y="2227894"/>
                  <a:pt x="3462157" y="2286190"/>
                  <a:pt x="3515938" y="2343955"/>
                </a:cubicBezTo>
                <a:cubicBezTo>
                  <a:pt x="3578131" y="2410755"/>
                  <a:pt x="3645615" y="2474076"/>
                  <a:pt x="3696242" y="2550017"/>
                </a:cubicBezTo>
                <a:cubicBezTo>
                  <a:pt x="3722000" y="2588654"/>
                  <a:pt x="3739487" y="2634330"/>
                  <a:pt x="3773515" y="2665927"/>
                </a:cubicBezTo>
                <a:cubicBezTo>
                  <a:pt x="3801652" y="2692054"/>
                  <a:pt x="3844597" y="2696143"/>
                  <a:pt x="3876546" y="2717442"/>
                </a:cubicBezTo>
                <a:cubicBezTo>
                  <a:pt x="3922289" y="2747938"/>
                  <a:pt x="3960421" y="2788769"/>
                  <a:pt x="4005335" y="2820473"/>
                </a:cubicBezTo>
                <a:cubicBezTo>
                  <a:pt x="4033611" y="2840433"/>
                  <a:pt x="4066010" y="2853849"/>
                  <a:pt x="4095487" y="2871989"/>
                </a:cubicBezTo>
                <a:cubicBezTo>
                  <a:pt x="4175915" y="2921483"/>
                  <a:pt x="4175778" y="2926019"/>
                  <a:pt x="4250034" y="2987899"/>
                </a:cubicBezTo>
                <a:cubicBezTo>
                  <a:pt x="4262913" y="3009364"/>
                  <a:pt x="4276513" y="3030411"/>
                  <a:pt x="4288670" y="3052293"/>
                </a:cubicBezTo>
                <a:cubicBezTo>
                  <a:pt x="4297994" y="3069076"/>
                  <a:pt x="4304253" y="3087528"/>
                  <a:pt x="4314428" y="3103808"/>
                </a:cubicBezTo>
                <a:cubicBezTo>
                  <a:pt x="4325805" y="3122010"/>
                  <a:pt x="4341815" y="3137043"/>
                  <a:pt x="4353065" y="3155324"/>
                </a:cubicBezTo>
                <a:cubicBezTo>
                  <a:pt x="4376229" y="3192966"/>
                  <a:pt x="4391322" y="3235592"/>
                  <a:pt x="4417459" y="3271234"/>
                </a:cubicBezTo>
                <a:cubicBezTo>
                  <a:pt x="4439000" y="3300609"/>
                  <a:pt x="4494732" y="3348507"/>
                  <a:pt x="4494732" y="3348507"/>
                </a:cubicBezTo>
                <a:cubicBezTo>
                  <a:pt x="4520490" y="3331335"/>
                  <a:pt x="4567627" y="3327638"/>
                  <a:pt x="4572005" y="3296992"/>
                </a:cubicBezTo>
                <a:cubicBezTo>
                  <a:pt x="4578512" y="3251446"/>
                  <a:pt x="4491492" y="2900074"/>
                  <a:pt x="4481853" y="2859110"/>
                </a:cubicBezTo>
                <a:cubicBezTo>
                  <a:pt x="4446657" y="2304774"/>
                  <a:pt x="4448512" y="2148719"/>
                  <a:pt x="4391701" y="1687132"/>
                </a:cubicBezTo>
                <a:cubicBezTo>
                  <a:pt x="4372122" y="1528049"/>
                  <a:pt x="4355752" y="1368353"/>
                  <a:pt x="4327307" y="1210614"/>
                </a:cubicBezTo>
                <a:cubicBezTo>
                  <a:pt x="4324267" y="1193757"/>
                  <a:pt x="4252276" y="853369"/>
                  <a:pt x="4198518" y="772732"/>
                </a:cubicBezTo>
                <a:cubicBezTo>
                  <a:pt x="4181668" y="747458"/>
                  <a:pt x="4103979" y="739028"/>
                  <a:pt x="4082608" y="734096"/>
                </a:cubicBezTo>
                <a:cubicBezTo>
                  <a:pt x="3988194" y="712308"/>
                  <a:pt x="4004806" y="716748"/>
                  <a:pt x="3940941" y="695459"/>
                </a:cubicBezTo>
                <a:lnTo>
                  <a:pt x="3309876" y="721217"/>
                </a:lnTo>
                <a:cubicBezTo>
                  <a:pt x="3275313" y="723036"/>
                  <a:pt x="3239680" y="723151"/>
                  <a:pt x="3206845" y="734096"/>
                </a:cubicBezTo>
                <a:cubicBezTo>
                  <a:pt x="2902762" y="835456"/>
                  <a:pt x="3273915" y="754167"/>
                  <a:pt x="3052298" y="798490"/>
                </a:cubicBezTo>
                <a:cubicBezTo>
                  <a:pt x="3026540" y="832834"/>
                  <a:pt x="2998838" y="865801"/>
                  <a:pt x="2975025" y="901521"/>
                </a:cubicBezTo>
                <a:cubicBezTo>
                  <a:pt x="2949267" y="940158"/>
                  <a:pt x="2925613" y="980283"/>
                  <a:pt x="2897752" y="1017431"/>
                </a:cubicBezTo>
                <a:cubicBezTo>
                  <a:pt x="2874005" y="1049094"/>
                  <a:pt x="2845437" y="1076865"/>
                  <a:pt x="2820479" y="1107583"/>
                </a:cubicBezTo>
                <a:cubicBezTo>
                  <a:pt x="2705340" y="1249293"/>
                  <a:pt x="2774664" y="1190241"/>
                  <a:pt x="2678811" y="1262130"/>
                </a:cubicBezTo>
                <a:cubicBezTo>
                  <a:pt x="2532064" y="1482250"/>
                  <a:pt x="2539839" y="1464669"/>
                  <a:pt x="2369718" y="1764406"/>
                </a:cubicBezTo>
                <a:cubicBezTo>
                  <a:pt x="2300457" y="1886438"/>
                  <a:pt x="2317431" y="1906845"/>
                  <a:pt x="2215172" y="2009104"/>
                </a:cubicBezTo>
                <a:cubicBezTo>
                  <a:pt x="2189059" y="2035217"/>
                  <a:pt x="2155746" y="2053014"/>
                  <a:pt x="2125019" y="2073499"/>
                </a:cubicBezTo>
                <a:cubicBezTo>
                  <a:pt x="2065570" y="2113132"/>
                  <a:pt x="2006750" y="2153959"/>
                  <a:pt x="1944715" y="2189408"/>
                </a:cubicBezTo>
                <a:cubicBezTo>
                  <a:pt x="1914664" y="2206580"/>
                  <a:pt x="1881425" y="2219099"/>
                  <a:pt x="1854563" y="2240924"/>
                </a:cubicBezTo>
                <a:cubicBezTo>
                  <a:pt x="1812156" y="2275380"/>
                  <a:pt x="1779774" y="2320853"/>
                  <a:pt x="1738653" y="2356834"/>
                </a:cubicBezTo>
                <a:cubicBezTo>
                  <a:pt x="1710861" y="2381152"/>
                  <a:pt x="1675637" y="2396180"/>
                  <a:pt x="1648501" y="2421228"/>
                </a:cubicBezTo>
                <a:cubicBezTo>
                  <a:pt x="1619418" y="2448074"/>
                  <a:pt x="1598488" y="2482685"/>
                  <a:pt x="1571228" y="2511380"/>
                </a:cubicBezTo>
                <a:cubicBezTo>
                  <a:pt x="1511552" y="2574197"/>
                  <a:pt x="1391824" y="2704862"/>
                  <a:pt x="1300772" y="2756079"/>
                </a:cubicBezTo>
                <a:cubicBezTo>
                  <a:pt x="1268803" y="2774061"/>
                  <a:pt x="1231797" y="2781094"/>
                  <a:pt x="1197741" y="2794716"/>
                </a:cubicBezTo>
                <a:cubicBezTo>
                  <a:pt x="1167385" y="2806858"/>
                  <a:pt x="1139838" y="2827977"/>
                  <a:pt x="1107589" y="2833352"/>
                </a:cubicBezTo>
                <a:cubicBezTo>
                  <a:pt x="1035477" y="2845371"/>
                  <a:pt x="961628" y="2841938"/>
                  <a:pt x="888648" y="2846231"/>
                </a:cubicBezTo>
                <a:cubicBezTo>
                  <a:pt x="467074" y="2939915"/>
                  <a:pt x="1091343" y="2793150"/>
                  <a:pt x="656828" y="2923504"/>
                </a:cubicBezTo>
                <a:cubicBezTo>
                  <a:pt x="610855" y="2937296"/>
                  <a:pt x="561507" y="2936784"/>
                  <a:pt x="515160" y="2949262"/>
                </a:cubicBezTo>
                <a:cubicBezTo>
                  <a:pt x="449616" y="2966908"/>
                  <a:pt x="386371" y="2992191"/>
                  <a:pt x="321977" y="3013656"/>
                </a:cubicBezTo>
                <a:cubicBezTo>
                  <a:pt x="231825" y="2987898"/>
                  <a:pt x="121908" y="2998323"/>
                  <a:pt x="51521" y="2936383"/>
                </a:cubicBezTo>
                <a:cubicBezTo>
                  <a:pt x="-1631" y="2889610"/>
                  <a:pt x="5" y="2801122"/>
                  <a:pt x="5" y="2730321"/>
                </a:cubicBezTo>
                <a:cubicBezTo>
                  <a:pt x="5" y="2506428"/>
                  <a:pt x="19357" y="2282191"/>
                  <a:pt x="51521" y="2060620"/>
                </a:cubicBezTo>
                <a:cubicBezTo>
                  <a:pt x="58416" y="2013121"/>
                  <a:pt x="78865" y="1962343"/>
                  <a:pt x="115915" y="1931831"/>
                </a:cubicBezTo>
                <a:cubicBezTo>
                  <a:pt x="145053" y="1907835"/>
                  <a:pt x="336227" y="1862916"/>
                  <a:pt x="386372" y="1854558"/>
                </a:cubicBezTo>
                <a:cubicBezTo>
                  <a:pt x="664335" y="1808230"/>
                  <a:pt x="631676" y="1817245"/>
                  <a:pt x="901527" y="1803042"/>
                </a:cubicBezTo>
                <a:cubicBezTo>
                  <a:pt x="1198445" y="1884950"/>
                  <a:pt x="1237753" y="1883806"/>
                  <a:pt x="1481076" y="1983347"/>
                </a:cubicBezTo>
                <a:cubicBezTo>
                  <a:pt x="1507730" y="1994251"/>
                  <a:pt x="1535966" y="2003863"/>
                  <a:pt x="1558349" y="2021983"/>
                </a:cubicBezTo>
                <a:cubicBezTo>
                  <a:pt x="1626812" y="2077405"/>
                  <a:pt x="1686215" y="2143190"/>
                  <a:pt x="1751532" y="2202287"/>
                </a:cubicBezTo>
                <a:cubicBezTo>
                  <a:pt x="1776395" y="2224782"/>
                  <a:pt x="1807468" y="2240819"/>
                  <a:pt x="1828805" y="2266682"/>
                </a:cubicBezTo>
                <a:cubicBezTo>
                  <a:pt x="2195543" y="2711213"/>
                  <a:pt x="2129272" y="2582107"/>
                  <a:pt x="2279566" y="2987899"/>
                </a:cubicBezTo>
                <a:cubicBezTo>
                  <a:pt x="2296805" y="3034445"/>
                  <a:pt x="2306507" y="3092113"/>
                  <a:pt x="2343960" y="3129566"/>
                </a:cubicBezTo>
                <a:cubicBezTo>
                  <a:pt x="2353559" y="3139165"/>
                  <a:pt x="2369718" y="3138152"/>
                  <a:pt x="2382597" y="3142445"/>
                </a:cubicBezTo>
                <a:cubicBezTo>
                  <a:pt x="2448778" y="3192081"/>
                  <a:pt x="2464889" y="3205654"/>
                  <a:pt x="2550022" y="3258355"/>
                </a:cubicBezTo>
                <a:cubicBezTo>
                  <a:pt x="2763499" y="3390507"/>
                  <a:pt x="2641781" y="3298276"/>
                  <a:pt x="2768963" y="3400023"/>
                </a:cubicBezTo>
                <a:cubicBezTo>
                  <a:pt x="2777549" y="3417195"/>
                  <a:pt x="2775895" y="3447773"/>
                  <a:pt x="2794721" y="3451538"/>
                </a:cubicBezTo>
                <a:cubicBezTo>
                  <a:pt x="2812581" y="3455110"/>
                  <a:pt x="2818787" y="3423829"/>
                  <a:pt x="2833358" y="3412901"/>
                </a:cubicBezTo>
                <a:cubicBezTo>
                  <a:pt x="2893840" y="3367539"/>
                  <a:pt x="2893041" y="3375207"/>
                  <a:pt x="2962146" y="3361386"/>
                </a:cubicBezTo>
                <a:cubicBezTo>
                  <a:pt x="2987904" y="3331335"/>
                  <a:pt x="3023710" y="3307562"/>
                  <a:pt x="3039419" y="3271234"/>
                </a:cubicBezTo>
                <a:cubicBezTo>
                  <a:pt x="3093302" y="3146630"/>
                  <a:pt x="3120541" y="3011979"/>
                  <a:pt x="3168208" y="2884868"/>
                </a:cubicBezTo>
                <a:cubicBezTo>
                  <a:pt x="3185061" y="2839927"/>
                  <a:pt x="3211138" y="2799009"/>
                  <a:pt x="3232603" y="2756079"/>
                </a:cubicBezTo>
                <a:cubicBezTo>
                  <a:pt x="3254068" y="2554310"/>
                  <a:pt x="3273091" y="2352266"/>
                  <a:pt x="3296997" y="2150772"/>
                </a:cubicBezTo>
                <a:cubicBezTo>
                  <a:pt x="3303150" y="2098909"/>
                  <a:pt x="3311426" y="2047208"/>
                  <a:pt x="3322755" y="1996225"/>
                </a:cubicBezTo>
                <a:cubicBezTo>
                  <a:pt x="3345793" y="1892552"/>
                  <a:pt x="3374270" y="1790163"/>
                  <a:pt x="3400028" y="1687132"/>
                </a:cubicBezTo>
                <a:cubicBezTo>
                  <a:pt x="3413546" y="1484371"/>
                  <a:pt x="3355183" y="1522811"/>
                  <a:pt x="3438665" y="148107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6609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9110" y="1017430"/>
            <a:ext cx="6465195" cy="5138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8358391" y="5293217"/>
            <a:ext cx="759854" cy="721217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Freeform 4"/>
          <p:cNvSpPr/>
          <p:nvPr/>
        </p:nvSpPr>
        <p:spPr>
          <a:xfrm>
            <a:off x="3709112" y="1725771"/>
            <a:ext cx="4572352" cy="3696237"/>
          </a:xfrm>
          <a:custGeom>
            <a:avLst/>
            <a:gdLst>
              <a:gd name="connsiteX0" fmla="*/ 1378045 w 4572352"/>
              <a:gd name="connsiteY0" fmla="*/ 1725769 h 3696237"/>
              <a:gd name="connsiteX1" fmla="*/ 1390924 w 4572352"/>
              <a:gd name="connsiteY1" fmla="*/ 1416676 h 3696237"/>
              <a:gd name="connsiteX2" fmla="*/ 1571228 w 4572352"/>
              <a:gd name="connsiteY2" fmla="*/ 1133341 h 3696237"/>
              <a:gd name="connsiteX3" fmla="*/ 1867442 w 4572352"/>
              <a:gd name="connsiteY3" fmla="*/ 463639 h 3696237"/>
              <a:gd name="connsiteX4" fmla="*/ 2112141 w 4572352"/>
              <a:gd name="connsiteY4" fmla="*/ 270456 h 3696237"/>
              <a:gd name="connsiteX5" fmla="*/ 2653053 w 4572352"/>
              <a:gd name="connsiteY5" fmla="*/ 0 h 3696237"/>
              <a:gd name="connsiteX6" fmla="*/ 3026541 w 4572352"/>
              <a:gd name="connsiteY6" fmla="*/ 12879 h 3696237"/>
              <a:gd name="connsiteX7" fmla="*/ 3245481 w 4572352"/>
              <a:gd name="connsiteY7" fmla="*/ 90152 h 3696237"/>
              <a:gd name="connsiteX8" fmla="*/ 3438665 w 4572352"/>
              <a:gd name="connsiteY8" fmla="*/ 154547 h 3696237"/>
              <a:gd name="connsiteX9" fmla="*/ 3541696 w 4572352"/>
              <a:gd name="connsiteY9" fmla="*/ 257578 h 3696237"/>
              <a:gd name="connsiteX10" fmla="*/ 3606090 w 4572352"/>
              <a:gd name="connsiteY10" fmla="*/ 296214 h 3696237"/>
              <a:gd name="connsiteX11" fmla="*/ 3657605 w 4572352"/>
              <a:gd name="connsiteY11" fmla="*/ 373487 h 3696237"/>
              <a:gd name="connsiteX12" fmla="*/ 3747758 w 4572352"/>
              <a:gd name="connsiteY12" fmla="*/ 476518 h 3696237"/>
              <a:gd name="connsiteX13" fmla="*/ 3915183 w 4572352"/>
              <a:gd name="connsiteY13" fmla="*/ 734096 h 3696237"/>
              <a:gd name="connsiteX14" fmla="*/ 4134124 w 4572352"/>
              <a:gd name="connsiteY14" fmla="*/ 1043189 h 3696237"/>
              <a:gd name="connsiteX15" fmla="*/ 4185639 w 4572352"/>
              <a:gd name="connsiteY15" fmla="*/ 1159099 h 3696237"/>
              <a:gd name="connsiteX16" fmla="*/ 4275791 w 4572352"/>
              <a:gd name="connsiteY16" fmla="*/ 1262130 h 3696237"/>
              <a:gd name="connsiteX17" fmla="*/ 4353065 w 4572352"/>
              <a:gd name="connsiteY17" fmla="*/ 1378039 h 3696237"/>
              <a:gd name="connsiteX18" fmla="*/ 4378822 w 4572352"/>
              <a:gd name="connsiteY18" fmla="*/ 1468192 h 3696237"/>
              <a:gd name="connsiteX19" fmla="*/ 4391701 w 4572352"/>
              <a:gd name="connsiteY19" fmla="*/ 1519707 h 3696237"/>
              <a:gd name="connsiteX20" fmla="*/ 4365943 w 4572352"/>
              <a:gd name="connsiteY20" fmla="*/ 1584101 h 3696237"/>
              <a:gd name="connsiteX21" fmla="*/ 4327307 w 4572352"/>
              <a:gd name="connsiteY21" fmla="*/ 1635617 h 3696237"/>
              <a:gd name="connsiteX22" fmla="*/ 4211397 w 4572352"/>
              <a:gd name="connsiteY22" fmla="*/ 1854558 h 3696237"/>
              <a:gd name="connsiteX23" fmla="*/ 4198518 w 4572352"/>
              <a:gd name="connsiteY23" fmla="*/ 2137893 h 3696237"/>
              <a:gd name="connsiteX24" fmla="*/ 4108366 w 4572352"/>
              <a:gd name="connsiteY24" fmla="*/ 2292439 h 3696237"/>
              <a:gd name="connsiteX25" fmla="*/ 4043972 w 4572352"/>
              <a:gd name="connsiteY25" fmla="*/ 2446986 h 3696237"/>
              <a:gd name="connsiteX26" fmla="*/ 3979577 w 4572352"/>
              <a:gd name="connsiteY26" fmla="*/ 2575775 h 3696237"/>
              <a:gd name="connsiteX27" fmla="*/ 3786394 w 4572352"/>
              <a:gd name="connsiteY27" fmla="*/ 2910625 h 3696237"/>
              <a:gd name="connsiteX28" fmla="*/ 3515938 w 4572352"/>
              <a:gd name="connsiteY28" fmla="*/ 3065172 h 3696237"/>
              <a:gd name="connsiteX29" fmla="*/ 3322755 w 4572352"/>
              <a:gd name="connsiteY29" fmla="*/ 3296992 h 3696237"/>
              <a:gd name="connsiteX30" fmla="*/ 3206845 w 4572352"/>
              <a:gd name="connsiteY30" fmla="*/ 3348507 h 3696237"/>
              <a:gd name="connsiteX31" fmla="*/ 3039419 w 4572352"/>
              <a:gd name="connsiteY31" fmla="*/ 3477296 h 3696237"/>
              <a:gd name="connsiteX32" fmla="*/ 2884873 w 4572352"/>
              <a:gd name="connsiteY32" fmla="*/ 3528811 h 3696237"/>
              <a:gd name="connsiteX33" fmla="*/ 2768963 w 4572352"/>
              <a:gd name="connsiteY33" fmla="*/ 3618963 h 3696237"/>
              <a:gd name="connsiteX34" fmla="*/ 2550022 w 4572352"/>
              <a:gd name="connsiteY34" fmla="*/ 3696237 h 3696237"/>
              <a:gd name="connsiteX35" fmla="*/ 2150777 w 4572352"/>
              <a:gd name="connsiteY35" fmla="*/ 3683358 h 3696237"/>
              <a:gd name="connsiteX36" fmla="*/ 2112141 w 4572352"/>
              <a:gd name="connsiteY36" fmla="*/ 3644721 h 3696237"/>
              <a:gd name="connsiteX37" fmla="*/ 1906079 w 4572352"/>
              <a:gd name="connsiteY37" fmla="*/ 3515932 h 3696237"/>
              <a:gd name="connsiteX38" fmla="*/ 1854563 w 4572352"/>
              <a:gd name="connsiteY38" fmla="*/ 3451538 h 3696237"/>
              <a:gd name="connsiteX39" fmla="*/ 1790169 w 4572352"/>
              <a:gd name="connsiteY39" fmla="*/ 3438659 h 3696237"/>
              <a:gd name="connsiteX40" fmla="*/ 1700017 w 4572352"/>
              <a:gd name="connsiteY40" fmla="*/ 3309870 h 3696237"/>
              <a:gd name="connsiteX41" fmla="*/ 1622743 w 4572352"/>
              <a:gd name="connsiteY41" fmla="*/ 3258355 h 3696237"/>
              <a:gd name="connsiteX42" fmla="*/ 1506834 w 4572352"/>
              <a:gd name="connsiteY42" fmla="*/ 3155324 h 3696237"/>
              <a:gd name="connsiteX43" fmla="*/ 1416681 w 4572352"/>
              <a:gd name="connsiteY43" fmla="*/ 3065172 h 3696237"/>
              <a:gd name="connsiteX44" fmla="*/ 1159104 w 4572352"/>
              <a:gd name="connsiteY44" fmla="*/ 3013656 h 3696237"/>
              <a:gd name="connsiteX45" fmla="*/ 1197741 w 4572352"/>
              <a:gd name="connsiteY45" fmla="*/ 3078051 h 3696237"/>
              <a:gd name="connsiteX46" fmla="*/ 1468197 w 4572352"/>
              <a:gd name="connsiteY46" fmla="*/ 3000778 h 3696237"/>
              <a:gd name="connsiteX47" fmla="*/ 1790169 w 4572352"/>
              <a:gd name="connsiteY47" fmla="*/ 2678806 h 3696237"/>
              <a:gd name="connsiteX48" fmla="*/ 2034867 w 4572352"/>
              <a:gd name="connsiteY48" fmla="*/ 2459865 h 3696237"/>
              <a:gd name="connsiteX49" fmla="*/ 2125019 w 4572352"/>
              <a:gd name="connsiteY49" fmla="*/ 2331076 h 3696237"/>
              <a:gd name="connsiteX50" fmla="*/ 2421234 w 4572352"/>
              <a:gd name="connsiteY50" fmla="*/ 2189408 h 3696237"/>
              <a:gd name="connsiteX51" fmla="*/ 2537143 w 4572352"/>
              <a:gd name="connsiteY51" fmla="*/ 2099256 h 3696237"/>
              <a:gd name="connsiteX52" fmla="*/ 2730327 w 4572352"/>
              <a:gd name="connsiteY52" fmla="*/ 1906073 h 3696237"/>
              <a:gd name="connsiteX53" fmla="*/ 2781842 w 4572352"/>
              <a:gd name="connsiteY53" fmla="*/ 1828800 h 3696237"/>
              <a:gd name="connsiteX54" fmla="*/ 2846236 w 4572352"/>
              <a:gd name="connsiteY54" fmla="*/ 1803042 h 3696237"/>
              <a:gd name="connsiteX55" fmla="*/ 2949267 w 4572352"/>
              <a:gd name="connsiteY55" fmla="*/ 1828800 h 3696237"/>
              <a:gd name="connsiteX56" fmla="*/ 3000783 w 4572352"/>
              <a:gd name="connsiteY56" fmla="*/ 1867437 h 3696237"/>
              <a:gd name="connsiteX57" fmla="*/ 3129572 w 4572352"/>
              <a:gd name="connsiteY57" fmla="*/ 1957589 h 3696237"/>
              <a:gd name="connsiteX58" fmla="*/ 3245481 w 4572352"/>
              <a:gd name="connsiteY58" fmla="*/ 2112135 h 3696237"/>
              <a:gd name="connsiteX59" fmla="*/ 3348512 w 4572352"/>
              <a:gd name="connsiteY59" fmla="*/ 2176530 h 3696237"/>
              <a:gd name="connsiteX60" fmla="*/ 3515938 w 4572352"/>
              <a:gd name="connsiteY60" fmla="*/ 2343955 h 3696237"/>
              <a:gd name="connsiteX61" fmla="*/ 3696242 w 4572352"/>
              <a:gd name="connsiteY61" fmla="*/ 2550017 h 3696237"/>
              <a:gd name="connsiteX62" fmla="*/ 3773515 w 4572352"/>
              <a:gd name="connsiteY62" fmla="*/ 2665927 h 3696237"/>
              <a:gd name="connsiteX63" fmla="*/ 3876546 w 4572352"/>
              <a:gd name="connsiteY63" fmla="*/ 2717442 h 3696237"/>
              <a:gd name="connsiteX64" fmla="*/ 4005335 w 4572352"/>
              <a:gd name="connsiteY64" fmla="*/ 2820473 h 3696237"/>
              <a:gd name="connsiteX65" fmla="*/ 4095487 w 4572352"/>
              <a:gd name="connsiteY65" fmla="*/ 2871989 h 3696237"/>
              <a:gd name="connsiteX66" fmla="*/ 4250034 w 4572352"/>
              <a:gd name="connsiteY66" fmla="*/ 2987899 h 3696237"/>
              <a:gd name="connsiteX67" fmla="*/ 4288670 w 4572352"/>
              <a:gd name="connsiteY67" fmla="*/ 3052293 h 3696237"/>
              <a:gd name="connsiteX68" fmla="*/ 4314428 w 4572352"/>
              <a:gd name="connsiteY68" fmla="*/ 3103808 h 3696237"/>
              <a:gd name="connsiteX69" fmla="*/ 4353065 w 4572352"/>
              <a:gd name="connsiteY69" fmla="*/ 3155324 h 3696237"/>
              <a:gd name="connsiteX70" fmla="*/ 4417459 w 4572352"/>
              <a:gd name="connsiteY70" fmla="*/ 3271234 h 3696237"/>
              <a:gd name="connsiteX71" fmla="*/ 4494732 w 4572352"/>
              <a:gd name="connsiteY71" fmla="*/ 3348507 h 3696237"/>
              <a:gd name="connsiteX72" fmla="*/ 4572005 w 4572352"/>
              <a:gd name="connsiteY72" fmla="*/ 3296992 h 3696237"/>
              <a:gd name="connsiteX73" fmla="*/ 4481853 w 4572352"/>
              <a:gd name="connsiteY73" fmla="*/ 2859110 h 3696237"/>
              <a:gd name="connsiteX74" fmla="*/ 4391701 w 4572352"/>
              <a:gd name="connsiteY74" fmla="*/ 1687132 h 3696237"/>
              <a:gd name="connsiteX75" fmla="*/ 4327307 w 4572352"/>
              <a:gd name="connsiteY75" fmla="*/ 1210614 h 3696237"/>
              <a:gd name="connsiteX76" fmla="*/ 4198518 w 4572352"/>
              <a:gd name="connsiteY76" fmla="*/ 772732 h 3696237"/>
              <a:gd name="connsiteX77" fmla="*/ 4082608 w 4572352"/>
              <a:gd name="connsiteY77" fmla="*/ 734096 h 3696237"/>
              <a:gd name="connsiteX78" fmla="*/ 3940941 w 4572352"/>
              <a:gd name="connsiteY78" fmla="*/ 695459 h 3696237"/>
              <a:gd name="connsiteX79" fmla="*/ 3309876 w 4572352"/>
              <a:gd name="connsiteY79" fmla="*/ 721217 h 3696237"/>
              <a:gd name="connsiteX80" fmla="*/ 3206845 w 4572352"/>
              <a:gd name="connsiteY80" fmla="*/ 734096 h 3696237"/>
              <a:gd name="connsiteX81" fmla="*/ 3052298 w 4572352"/>
              <a:gd name="connsiteY81" fmla="*/ 798490 h 3696237"/>
              <a:gd name="connsiteX82" fmla="*/ 2975025 w 4572352"/>
              <a:gd name="connsiteY82" fmla="*/ 901521 h 3696237"/>
              <a:gd name="connsiteX83" fmla="*/ 2897752 w 4572352"/>
              <a:gd name="connsiteY83" fmla="*/ 1017431 h 3696237"/>
              <a:gd name="connsiteX84" fmla="*/ 2820479 w 4572352"/>
              <a:gd name="connsiteY84" fmla="*/ 1107583 h 3696237"/>
              <a:gd name="connsiteX85" fmla="*/ 2678811 w 4572352"/>
              <a:gd name="connsiteY85" fmla="*/ 1262130 h 3696237"/>
              <a:gd name="connsiteX86" fmla="*/ 2369718 w 4572352"/>
              <a:gd name="connsiteY86" fmla="*/ 1764406 h 3696237"/>
              <a:gd name="connsiteX87" fmla="*/ 2215172 w 4572352"/>
              <a:gd name="connsiteY87" fmla="*/ 2009104 h 3696237"/>
              <a:gd name="connsiteX88" fmla="*/ 2125019 w 4572352"/>
              <a:gd name="connsiteY88" fmla="*/ 2073499 h 3696237"/>
              <a:gd name="connsiteX89" fmla="*/ 1944715 w 4572352"/>
              <a:gd name="connsiteY89" fmla="*/ 2189408 h 3696237"/>
              <a:gd name="connsiteX90" fmla="*/ 1854563 w 4572352"/>
              <a:gd name="connsiteY90" fmla="*/ 2240924 h 3696237"/>
              <a:gd name="connsiteX91" fmla="*/ 1738653 w 4572352"/>
              <a:gd name="connsiteY91" fmla="*/ 2356834 h 3696237"/>
              <a:gd name="connsiteX92" fmla="*/ 1648501 w 4572352"/>
              <a:gd name="connsiteY92" fmla="*/ 2421228 h 3696237"/>
              <a:gd name="connsiteX93" fmla="*/ 1571228 w 4572352"/>
              <a:gd name="connsiteY93" fmla="*/ 2511380 h 3696237"/>
              <a:gd name="connsiteX94" fmla="*/ 1300772 w 4572352"/>
              <a:gd name="connsiteY94" fmla="*/ 2756079 h 3696237"/>
              <a:gd name="connsiteX95" fmla="*/ 1197741 w 4572352"/>
              <a:gd name="connsiteY95" fmla="*/ 2794716 h 3696237"/>
              <a:gd name="connsiteX96" fmla="*/ 1107589 w 4572352"/>
              <a:gd name="connsiteY96" fmla="*/ 2833352 h 3696237"/>
              <a:gd name="connsiteX97" fmla="*/ 888648 w 4572352"/>
              <a:gd name="connsiteY97" fmla="*/ 2846231 h 3696237"/>
              <a:gd name="connsiteX98" fmla="*/ 656828 w 4572352"/>
              <a:gd name="connsiteY98" fmla="*/ 2923504 h 3696237"/>
              <a:gd name="connsiteX99" fmla="*/ 515160 w 4572352"/>
              <a:gd name="connsiteY99" fmla="*/ 2949262 h 3696237"/>
              <a:gd name="connsiteX100" fmla="*/ 321977 w 4572352"/>
              <a:gd name="connsiteY100" fmla="*/ 3013656 h 3696237"/>
              <a:gd name="connsiteX101" fmla="*/ 51521 w 4572352"/>
              <a:gd name="connsiteY101" fmla="*/ 2936383 h 3696237"/>
              <a:gd name="connsiteX102" fmla="*/ 5 w 4572352"/>
              <a:gd name="connsiteY102" fmla="*/ 2730321 h 3696237"/>
              <a:gd name="connsiteX103" fmla="*/ 51521 w 4572352"/>
              <a:gd name="connsiteY103" fmla="*/ 2060620 h 3696237"/>
              <a:gd name="connsiteX104" fmla="*/ 115915 w 4572352"/>
              <a:gd name="connsiteY104" fmla="*/ 1931831 h 3696237"/>
              <a:gd name="connsiteX105" fmla="*/ 386372 w 4572352"/>
              <a:gd name="connsiteY105" fmla="*/ 1854558 h 3696237"/>
              <a:gd name="connsiteX106" fmla="*/ 901527 w 4572352"/>
              <a:gd name="connsiteY106" fmla="*/ 1803042 h 3696237"/>
              <a:gd name="connsiteX107" fmla="*/ 1481076 w 4572352"/>
              <a:gd name="connsiteY107" fmla="*/ 1983347 h 3696237"/>
              <a:gd name="connsiteX108" fmla="*/ 1558349 w 4572352"/>
              <a:gd name="connsiteY108" fmla="*/ 2021983 h 3696237"/>
              <a:gd name="connsiteX109" fmla="*/ 1751532 w 4572352"/>
              <a:gd name="connsiteY109" fmla="*/ 2202287 h 3696237"/>
              <a:gd name="connsiteX110" fmla="*/ 1828805 w 4572352"/>
              <a:gd name="connsiteY110" fmla="*/ 2266682 h 3696237"/>
              <a:gd name="connsiteX111" fmla="*/ 2279566 w 4572352"/>
              <a:gd name="connsiteY111" fmla="*/ 2987899 h 3696237"/>
              <a:gd name="connsiteX112" fmla="*/ 2343960 w 4572352"/>
              <a:gd name="connsiteY112" fmla="*/ 3129566 h 3696237"/>
              <a:gd name="connsiteX113" fmla="*/ 2382597 w 4572352"/>
              <a:gd name="connsiteY113" fmla="*/ 3142445 h 3696237"/>
              <a:gd name="connsiteX114" fmla="*/ 2550022 w 4572352"/>
              <a:gd name="connsiteY114" fmla="*/ 3258355 h 3696237"/>
              <a:gd name="connsiteX115" fmla="*/ 2768963 w 4572352"/>
              <a:gd name="connsiteY115" fmla="*/ 3400023 h 3696237"/>
              <a:gd name="connsiteX116" fmla="*/ 2794721 w 4572352"/>
              <a:gd name="connsiteY116" fmla="*/ 3451538 h 3696237"/>
              <a:gd name="connsiteX117" fmla="*/ 2833358 w 4572352"/>
              <a:gd name="connsiteY117" fmla="*/ 3412901 h 3696237"/>
              <a:gd name="connsiteX118" fmla="*/ 2962146 w 4572352"/>
              <a:gd name="connsiteY118" fmla="*/ 3361386 h 3696237"/>
              <a:gd name="connsiteX119" fmla="*/ 3039419 w 4572352"/>
              <a:gd name="connsiteY119" fmla="*/ 3271234 h 3696237"/>
              <a:gd name="connsiteX120" fmla="*/ 3168208 w 4572352"/>
              <a:gd name="connsiteY120" fmla="*/ 2884868 h 3696237"/>
              <a:gd name="connsiteX121" fmla="*/ 3232603 w 4572352"/>
              <a:gd name="connsiteY121" fmla="*/ 2756079 h 3696237"/>
              <a:gd name="connsiteX122" fmla="*/ 3296997 w 4572352"/>
              <a:gd name="connsiteY122" fmla="*/ 2150772 h 3696237"/>
              <a:gd name="connsiteX123" fmla="*/ 3322755 w 4572352"/>
              <a:gd name="connsiteY123" fmla="*/ 1996225 h 3696237"/>
              <a:gd name="connsiteX124" fmla="*/ 3400028 w 4572352"/>
              <a:gd name="connsiteY124" fmla="*/ 1687132 h 3696237"/>
              <a:gd name="connsiteX125" fmla="*/ 3438665 w 4572352"/>
              <a:gd name="connsiteY125" fmla="*/ 1481070 h 369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4572352" h="3696237">
                <a:moveTo>
                  <a:pt x="1378045" y="1725769"/>
                </a:moveTo>
                <a:cubicBezTo>
                  <a:pt x="1370131" y="1630800"/>
                  <a:pt x="1347270" y="1509441"/>
                  <a:pt x="1390924" y="1416676"/>
                </a:cubicBezTo>
                <a:cubicBezTo>
                  <a:pt x="1438590" y="1315385"/>
                  <a:pt x="1525945" y="1235720"/>
                  <a:pt x="1571228" y="1133341"/>
                </a:cubicBezTo>
                <a:cubicBezTo>
                  <a:pt x="1669966" y="910107"/>
                  <a:pt x="1737794" y="670458"/>
                  <a:pt x="1867442" y="463639"/>
                </a:cubicBezTo>
                <a:cubicBezTo>
                  <a:pt x="1922638" y="375588"/>
                  <a:pt x="2026760" y="329700"/>
                  <a:pt x="2112141" y="270456"/>
                </a:cubicBezTo>
                <a:cubicBezTo>
                  <a:pt x="2493192" y="6054"/>
                  <a:pt x="2365073" y="47997"/>
                  <a:pt x="2653053" y="0"/>
                </a:cubicBezTo>
                <a:cubicBezTo>
                  <a:pt x="2777549" y="4293"/>
                  <a:pt x="2902357" y="3075"/>
                  <a:pt x="3026541" y="12879"/>
                </a:cubicBezTo>
                <a:cubicBezTo>
                  <a:pt x="3143508" y="22113"/>
                  <a:pt x="3142387" y="45048"/>
                  <a:pt x="3245481" y="90152"/>
                </a:cubicBezTo>
                <a:cubicBezTo>
                  <a:pt x="3323305" y="124200"/>
                  <a:pt x="3359658" y="131973"/>
                  <a:pt x="3438665" y="154547"/>
                </a:cubicBezTo>
                <a:cubicBezTo>
                  <a:pt x="3473009" y="188891"/>
                  <a:pt x="3504619" y="226205"/>
                  <a:pt x="3541696" y="257578"/>
                </a:cubicBezTo>
                <a:cubicBezTo>
                  <a:pt x="3560805" y="273747"/>
                  <a:pt x="3588390" y="278514"/>
                  <a:pt x="3606090" y="296214"/>
                </a:cubicBezTo>
                <a:cubicBezTo>
                  <a:pt x="3627980" y="318104"/>
                  <a:pt x="3638479" y="349145"/>
                  <a:pt x="3657605" y="373487"/>
                </a:cubicBezTo>
                <a:cubicBezTo>
                  <a:pt x="3685799" y="409371"/>
                  <a:pt x="3721233" y="439383"/>
                  <a:pt x="3747758" y="476518"/>
                </a:cubicBezTo>
                <a:cubicBezTo>
                  <a:pt x="3807279" y="559847"/>
                  <a:pt x="3850337" y="654841"/>
                  <a:pt x="3915183" y="734096"/>
                </a:cubicBezTo>
                <a:cubicBezTo>
                  <a:pt x="4029735" y="874103"/>
                  <a:pt x="4045141" y="880052"/>
                  <a:pt x="4134124" y="1043189"/>
                </a:cubicBezTo>
                <a:cubicBezTo>
                  <a:pt x="4154370" y="1080307"/>
                  <a:pt x="4162670" y="1123601"/>
                  <a:pt x="4185639" y="1159099"/>
                </a:cubicBezTo>
                <a:cubicBezTo>
                  <a:pt x="4210430" y="1197413"/>
                  <a:pt x="4248070" y="1225880"/>
                  <a:pt x="4275791" y="1262130"/>
                </a:cubicBezTo>
                <a:cubicBezTo>
                  <a:pt x="4303998" y="1299016"/>
                  <a:pt x="4327307" y="1339403"/>
                  <a:pt x="4353065" y="1378039"/>
                </a:cubicBezTo>
                <a:cubicBezTo>
                  <a:pt x="4361651" y="1408090"/>
                  <a:pt x="4370599" y="1438040"/>
                  <a:pt x="4378822" y="1468192"/>
                </a:cubicBezTo>
                <a:cubicBezTo>
                  <a:pt x="4383479" y="1485269"/>
                  <a:pt x="4393656" y="1502115"/>
                  <a:pt x="4391701" y="1519707"/>
                </a:cubicBezTo>
                <a:cubicBezTo>
                  <a:pt x="4389148" y="1542684"/>
                  <a:pt x="4377170" y="1563892"/>
                  <a:pt x="4365943" y="1584101"/>
                </a:cubicBezTo>
                <a:cubicBezTo>
                  <a:pt x="4355519" y="1602865"/>
                  <a:pt x="4337956" y="1616980"/>
                  <a:pt x="4327307" y="1635617"/>
                </a:cubicBezTo>
                <a:cubicBezTo>
                  <a:pt x="4286338" y="1707314"/>
                  <a:pt x="4211397" y="1854558"/>
                  <a:pt x="4211397" y="1854558"/>
                </a:cubicBezTo>
                <a:cubicBezTo>
                  <a:pt x="4207104" y="1949003"/>
                  <a:pt x="4220172" y="2045864"/>
                  <a:pt x="4198518" y="2137893"/>
                </a:cubicBezTo>
                <a:cubicBezTo>
                  <a:pt x="4184858" y="2195947"/>
                  <a:pt x="4135038" y="2239096"/>
                  <a:pt x="4108366" y="2292439"/>
                </a:cubicBezTo>
                <a:cubicBezTo>
                  <a:pt x="4083408" y="2342356"/>
                  <a:pt x="4067066" y="2396180"/>
                  <a:pt x="4043972" y="2446986"/>
                </a:cubicBezTo>
                <a:cubicBezTo>
                  <a:pt x="4024111" y="2490681"/>
                  <a:pt x="4000213" y="2532441"/>
                  <a:pt x="3979577" y="2575775"/>
                </a:cubicBezTo>
                <a:cubicBezTo>
                  <a:pt x="3922394" y="2695859"/>
                  <a:pt x="3885416" y="2811603"/>
                  <a:pt x="3786394" y="2910625"/>
                </a:cubicBezTo>
                <a:cubicBezTo>
                  <a:pt x="3708467" y="2988552"/>
                  <a:pt x="3612331" y="3023860"/>
                  <a:pt x="3515938" y="3065172"/>
                </a:cubicBezTo>
                <a:cubicBezTo>
                  <a:pt x="3451544" y="3142445"/>
                  <a:pt x="3414673" y="3256140"/>
                  <a:pt x="3322755" y="3296992"/>
                </a:cubicBezTo>
                <a:cubicBezTo>
                  <a:pt x="3284118" y="3314164"/>
                  <a:pt x="3242516" y="3325808"/>
                  <a:pt x="3206845" y="3348507"/>
                </a:cubicBezTo>
                <a:cubicBezTo>
                  <a:pt x="3147443" y="3386308"/>
                  <a:pt x="3100852" y="3442893"/>
                  <a:pt x="3039419" y="3477296"/>
                </a:cubicBezTo>
                <a:cubicBezTo>
                  <a:pt x="2992040" y="3503828"/>
                  <a:pt x="2936388" y="3511639"/>
                  <a:pt x="2884873" y="3528811"/>
                </a:cubicBezTo>
                <a:cubicBezTo>
                  <a:pt x="2846236" y="3558862"/>
                  <a:pt x="2811323" y="3594439"/>
                  <a:pt x="2768963" y="3618963"/>
                </a:cubicBezTo>
                <a:cubicBezTo>
                  <a:pt x="2707458" y="3654571"/>
                  <a:pt x="2619537" y="3676375"/>
                  <a:pt x="2550022" y="3696237"/>
                </a:cubicBezTo>
                <a:cubicBezTo>
                  <a:pt x="2416940" y="3691944"/>
                  <a:pt x="2283016" y="3698916"/>
                  <a:pt x="2150777" y="3683358"/>
                </a:cubicBezTo>
                <a:cubicBezTo>
                  <a:pt x="2132688" y="3681230"/>
                  <a:pt x="2126712" y="3655649"/>
                  <a:pt x="2112141" y="3644721"/>
                </a:cubicBezTo>
                <a:cubicBezTo>
                  <a:pt x="2034969" y="3586842"/>
                  <a:pt x="1986209" y="3561721"/>
                  <a:pt x="1906079" y="3515932"/>
                </a:cubicBezTo>
                <a:cubicBezTo>
                  <a:pt x="1888907" y="3494467"/>
                  <a:pt x="1877435" y="3466786"/>
                  <a:pt x="1854563" y="3451538"/>
                </a:cubicBezTo>
                <a:cubicBezTo>
                  <a:pt x="1836350" y="3439396"/>
                  <a:pt x="1806305" y="3453450"/>
                  <a:pt x="1790169" y="3438659"/>
                </a:cubicBezTo>
                <a:cubicBezTo>
                  <a:pt x="1751541" y="3403249"/>
                  <a:pt x="1735674" y="3348270"/>
                  <a:pt x="1700017" y="3309870"/>
                </a:cubicBezTo>
                <a:cubicBezTo>
                  <a:pt x="1678952" y="3287185"/>
                  <a:pt x="1646916" y="3277694"/>
                  <a:pt x="1622743" y="3258355"/>
                </a:cubicBezTo>
                <a:cubicBezTo>
                  <a:pt x="1582377" y="3226062"/>
                  <a:pt x="1544547" y="3190680"/>
                  <a:pt x="1506834" y="3155324"/>
                </a:cubicBezTo>
                <a:cubicBezTo>
                  <a:pt x="1475830" y="3126258"/>
                  <a:pt x="1456038" y="3081206"/>
                  <a:pt x="1416681" y="3065172"/>
                </a:cubicBezTo>
                <a:cubicBezTo>
                  <a:pt x="1335593" y="3032136"/>
                  <a:pt x="1159104" y="3013656"/>
                  <a:pt x="1159104" y="3013656"/>
                </a:cubicBezTo>
                <a:cubicBezTo>
                  <a:pt x="1147656" y="3048000"/>
                  <a:pt x="1123473" y="3078051"/>
                  <a:pt x="1197741" y="3078051"/>
                </a:cubicBezTo>
                <a:cubicBezTo>
                  <a:pt x="1277865" y="3078051"/>
                  <a:pt x="1397791" y="3026380"/>
                  <a:pt x="1468197" y="3000778"/>
                </a:cubicBezTo>
                <a:cubicBezTo>
                  <a:pt x="1841308" y="2713768"/>
                  <a:pt x="1427289" y="3053392"/>
                  <a:pt x="1790169" y="2678806"/>
                </a:cubicBezTo>
                <a:cubicBezTo>
                  <a:pt x="1866323" y="2600195"/>
                  <a:pt x="1972102" y="2549529"/>
                  <a:pt x="2034867" y="2459865"/>
                </a:cubicBezTo>
                <a:cubicBezTo>
                  <a:pt x="2064918" y="2416935"/>
                  <a:pt x="2085092" y="2365014"/>
                  <a:pt x="2125019" y="2331076"/>
                </a:cubicBezTo>
                <a:cubicBezTo>
                  <a:pt x="2263752" y="2213154"/>
                  <a:pt x="2284221" y="2268732"/>
                  <a:pt x="2421234" y="2189408"/>
                </a:cubicBezTo>
                <a:cubicBezTo>
                  <a:pt x="2463594" y="2164884"/>
                  <a:pt x="2501062" y="2132331"/>
                  <a:pt x="2537143" y="2099256"/>
                </a:cubicBezTo>
                <a:cubicBezTo>
                  <a:pt x="2604274" y="2037719"/>
                  <a:pt x="2679812" y="1981846"/>
                  <a:pt x="2730327" y="1906073"/>
                </a:cubicBezTo>
                <a:cubicBezTo>
                  <a:pt x="2747499" y="1880315"/>
                  <a:pt x="2758705" y="1849367"/>
                  <a:pt x="2781842" y="1828800"/>
                </a:cubicBezTo>
                <a:cubicBezTo>
                  <a:pt x="2799121" y="1813441"/>
                  <a:pt x="2824771" y="1811628"/>
                  <a:pt x="2846236" y="1803042"/>
                </a:cubicBezTo>
                <a:cubicBezTo>
                  <a:pt x="2880580" y="1811628"/>
                  <a:pt x="2916589" y="1815184"/>
                  <a:pt x="2949267" y="1828800"/>
                </a:cubicBezTo>
                <a:cubicBezTo>
                  <a:pt x="2969081" y="1837056"/>
                  <a:pt x="2982581" y="1856061"/>
                  <a:pt x="3000783" y="1867437"/>
                </a:cubicBezTo>
                <a:cubicBezTo>
                  <a:pt x="3131192" y="1948942"/>
                  <a:pt x="2952140" y="1809729"/>
                  <a:pt x="3129572" y="1957589"/>
                </a:cubicBezTo>
                <a:cubicBezTo>
                  <a:pt x="3172307" y="2032376"/>
                  <a:pt x="3177523" y="2059859"/>
                  <a:pt x="3245481" y="2112135"/>
                </a:cubicBezTo>
                <a:cubicBezTo>
                  <a:pt x="3277582" y="2136828"/>
                  <a:pt x="3317762" y="2150173"/>
                  <a:pt x="3348512" y="2176530"/>
                </a:cubicBezTo>
                <a:cubicBezTo>
                  <a:pt x="3408436" y="2227894"/>
                  <a:pt x="3462157" y="2286190"/>
                  <a:pt x="3515938" y="2343955"/>
                </a:cubicBezTo>
                <a:cubicBezTo>
                  <a:pt x="3578131" y="2410755"/>
                  <a:pt x="3645615" y="2474076"/>
                  <a:pt x="3696242" y="2550017"/>
                </a:cubicBezTo>
                <a:cubicBezTo>
                  <a:pt x="3722000" y="2588654"/>
                  <a:pt x="3739487" y="2634330"/>
                  <a:pt x="3773515" y="2665927"/>
                </a:cubicBezTo>
                <a:cubicBezTo>
                  <a:pt x="3801652" y="2692054"/>
                  <a:pt x="3844597" y="2696143"/>
                  <a:pt x="3876546" y="2717442"/>
                </a:cubicBezTo>
                <a:cubicBezTo>
                  <a:pt x="3922289" y="2747938"/>
                  <a:pt x="3960421" y="2788769"/>
                  <a:pt x="4005335" y="2820473"/>
                </a:cubicBezTo>
                <a:cubicBezTo>
                  <a:pt x="4033611" y="2840433"/>
                  <a:pt x="4066010" y="2853849"/>
                  <a:pt x="4095487" y="2871989"/>
                </a:cubicBezTo>
                <a:cubicBezTo>
                  <a:pt x="4175915" y="2921483"/>
                  <a:pt x="4175778" y="2926019"/>
                  <a:pt x="4250034" y="2987899"/>
                </a:cubicBezTo>
                <a:cubicBezTo>
                  <a:pt x="4262913" y="3009364"/>
                  <a:pt x="4276513" y="3030411"/>
                  <a:pt x="4288670" y="3052293"/>
                </a:cubicBezTo>
                <a:cubicBezTo>
                  <a:pt x="4297994" y="3069076"/>
                  <a:pt x="4304253" y="3087528"/>
                  <a:pt x="4314428" y="3103808"/>
                </a:cubicBezTo>
                <a:cubicBezTo>
                  <a:pt x="4325805" y="3122010"/>
                  <a:pt x="4341815" y="3137043"/>
                  <a:pt x="4353065" y="3155324"/>
                </a:cubicBezTo>
                <a:cubicBezTo>
                  <a:pt x="4376229" y="3192966"/>
                  <a:pt x="4391322" y="3235592"/>
                  <a:pt x="4417459" y="3271234"/>
                </a:cubicBezTo>
                <a:cubicBezTo>
                  <a:pt x="4439000" y="3300609"/>
                  <a:pt x="4494732" y="3348507"/>
                  <a:pt x="4494732" y="3348507"/>
                </a:cubicBezTo>
                <a:cubicBezTo>
                  <a:pt x="4520490" y="3331335"/>
                  <a:pt x="4567627" y="3327638"/>
                  <a:pt x="4572005" y="3296992"/>
                </a:cubicBezTo>
                <a:cubicBezTo>
                  <a:pt x="4578512" y="3251446"/>
                  <a:pt x="4491492" y="2900074"/>
                  <a:pt x="4481853" y="2859110"/>
                </a:cubicBezTo>
                <a:cubicBezTo>
                  <a:pt x="4446657" y="2304774"/>
                  <a:pt x="4448512" y="2148719"/>
                  <a:pt x="4391701" y="1687132"/>
                </a:cubicBezTo>
                <a:cubicBezTo>
                  <a:pt x="4372122" y="1528049"/>
                  <a:pt x="4355752" y="1368353"/>
                  <a:pt x="4327307" y="1210614"/>
                </a:cubicBezTo>
                <a:cubicBezTo>
                  <a:pt x="4324267" y="1193757"/>
                  <a:pt x="4252276" y="853369"/>
                  <a:pt x="4198518" y="772732"/>
                </a:cubicBezTo>
                <a:cubicBezTo>
                  <a:pt x="4181668" y="747458"/>
                  <a:pt x="4103979" y="739028"/>
                  <a:pt x="4082608" y="734096"/>
                </a:cubicBezTo>
                <a:cubicBezTo>
                  <a:pt x="3988194" y="712308"/>
                  <a:pt x="4004806" y="716748"/>
                  <a:pt x="3940941" y="695459"/>
                </a:cubicBezTo>
                <a:lnTo>
                  <a:pt x="3309876" y="721217"/>
                </a:lnTo>
                <a:cubicBezTo>
                  <a:pt x="3275313" y="723036"/>
                  <a:pt x="3239680" y="723151"/>
                  <a:pt x="3206845" y="734096"/>
                </a:cubicBezTo>
                <a:cubicBezTo>
                  <a:pt x="2902762" y="835456"/>
                  <a:pt x="3273915" y="754167"/>
                  <a:pt x="3052298" y="798490"/>
                </a:cubicBezTo>
                <a:cubicBezTo>
                  <a:pt x="3026540" y="832834"/>
                  <a:pt x="2998838" y="865801"/>
                  <a:pt x="2975025" y="901521"/>
                </a:cubicBezTo>
                <a:cubicBezTo>
                  <a:pt x="2949267" y="940158"/>
                  <a:pt x="2925613" y="980283"/>
                  <a:pt x="2897752" y="1017431"/>
                </a:cubicBezTo>
                <a:cubicBezTo>
                  <a:pt x="2874005" y="1049094"/>
                  <a:pt x="2845437" y="1076865"/>
                  <a:pt x="2820479" y="1107583"/>
                </a:cubicBezTo>
                <a:cubicBezTo>
                  <a:pt x="2705340" y="1249293"/>
                  <a:pt x="2774664" y="1190241"/>
                  <a:pt x="2678811" y="1262130"/>
                </a:cubicBezTo>
                <a:cubicBezTo>
                  <a:pt x="2532064" y="1482250"/>
                  <a:pt x="2539839" y="1464669"/>
                  <a:pt x="2369718" y="1764406"/>
                </a:cubicBezTo>
                <a:cubicBezTo>
                  <a:pt x="2300457" y="1886438"/>
                  <a:pt x="2317431" y="1906845"/>
                  <a:pt x="2215172" y="2009104"/>
                </a:cubicBezTo>
                <a:cubicBezTo>
                  <a:pt x="2189059" y="2035217"/>
                  <a:pt x="2155746" y="2053014"/>
                  <a:pt x="2125019" y="2073499"/>
                </a:cubicBezTo>
                <a:cubicBezTo>
                  <a:pt x="2065570" y="2113132"/>
                  <a:pt x="2006750" y="2153959"/>
                  <a:pt x="1944715" y="2189408"/>
                </a:cubicBezTo>
                <a:cubicBezTo>
                  <a:pt x="1914664" y="2206580"/>
                  <a:pt x="1881425" y="2219099"/>
                  <a:pt x="1854563" y="2240924"/>
                </a:cubicBezTo>
                <a:cubicBezTo>
                  <a:pt x="1812156" y="2275380"/>
                  <a:pt x="1779774" y="2320853"/>
                  <a:pt x="1738653" y="2356834"/>
                </a:cubicBezTo>
                <a:cubicBezTo>
                  <a:pt x="1710861" y="2381152"/>
                  <a:pt x="1675637" y="2396180"/>
                  <a:pt x="1648501" y="2421228"/>
                </a:cubicBezTo>
                <a:cubicBezTo>
                  <a:pt x="1619418" y="2448074"/>
                  <a:pt x="1598488" y="2482685"/>
                  <a:pt x="1571228" y="2511380"/>
                </a:cubicBezTo>
                <a:cubicBezTo>
                  <a:pt x="1511552" y="2574197"/>
                  <a:pt x="1391824" y="2704862"/>
                  <a:pt x="1300772" y="2756079"/>
                </a:cubicBezTo>
                <a:cubicBezTo>
                  <a:pt x="1268803" y="2774061"/>
                  <a:pt x="1231797" y="2781094"/>
                  <a:pt x="1197741" y="2794716"/>
                </a:cubicBezTo>
                <a:cubicBezTo>
                  <a:pt x="1167385" y="2806858"/>
                  <a:pt x="1139838" y="2827977"/>
                  <a:pt x="1107589" y="2833352"/>
                </a:cubicBezTo>
                <a:cubicBezTo>
                  <a:pt x="1035477" y="2845371"/>
                  <a:pt x="961628" y="2841938"/>
                  <a:pt x="888648" y="2846231"/>
                </a:cubicBezTo>
                <a:cubicBezTo>
                  <a:pt x="467074" y="2939915"/>
                  <a:pt x="1091343" y="2793150"/>
                  <a:pt x="656828" y="2923504"/>
                </a:cubicBezTo>
                <a:cubicBezTo>
                  <a:pt x="610855" y="2937296"/>
                  <a:pt x="561507" y="2936784"/>
                  <a:pt x="515160" y="2949262"/>
                </a:cubicBezTo>
                <a:cubicBezTo>
                  <a:pt x="449616" y="2966908"/>
                  <a:pt x="386371" y="2992191"/>
                  <a:pt x="321977" y="3013656"/>
                </a:cubicBezTo>
                <a:cubicBezTo>
                  <a:pt x="231825" y="2987898"/>
                  <a:pt x="121908" y="2998323"/>
                  <a:pt x="51521" y="2936383"/>
                </a:cubicBezTo>
                <a:cubicBezTo>
                  <a:pt x="-1631" y="2889610"/>
                  <a:pt x="5" y="2801122"/>
                  <a:pt x="5" y="2730321"/>
                </a:cubicBezTo>
                <a:cubicBezTo>
                  <a:pt x="5" y="2506428"/>
                  <a:pt x="19357" y="2282191"/>
                  <a:pt x="51521" y="2060620"/>
                </a:cubicBezTo>
                <a:cubicBezTo>
                  <a:pt x="58416" y="2013121"/>
                  <a:pt x="78865" y="1962343"/>
                  <a:pt x="115915" y="1931831"/>
                </a:cubicBezTo>
                <a:cubicBezTo>
                  <a:pt x="145053" y="1907835"/>
                  <a:pt x="336227" y="1862916"/>
                  <a:pt x="386372" y="1854558"/>
                </a:cubicBezTo>
                <a:cubicBezTo>
                  <a:pt x="664335" y="1808230"/>
                  <a:pt x="631676" y="1817245"/>
                  <a:pt x="901527" y="1803042"/>
                </a:cubicBezTo>
                <a:cubicBezTo>
                  <a:pt x="1198445" y="1884950"/>
                  <a:pt x="1237753" y="1883806"/>
                  <a:pt x="1481076" y="1983347"/>
                </a:cubicBezTo>
                <a:cubicBezTo>
                  <a:pt x="1507730" y="1994251"/>
                  <a:pt x="1535966" y="2003863"/>
                  <a:pt x="1558349" y="2021983"/>
                </a:cubicBezTo>
                <a:cubicBezTo>
                  <a:pt x="1626812" y="2077405"/>
                  <a:pt x="1686215" y="2143190"/>
                  <a:pt x="1751532" y="2202287"/>
                </a:cubicBezTo>
                <a:cubicBezTo>
                  <a:pt x="1776395" y="2224782"/>
                  <a:pt x="1807468" y="2240819"/>
                  <a:pt x="1828805" y="2266682"/>
                </a:cubicBezTo>
                <a:cubicBezTo>
                  <a:pt x="2195543" y="2711213"/>
                  <a:pt x="2129272" y="2582107"/>
                  <a:pt x="2279566" y="2987899"/>
                </a:cubicBezTo>
                <a:cubicBezTo>
                  <a:pt x="2296805" y="3034445"/>
                  <a:pt x="2306507" y="3092113"/>
                  <a:pt x="2343960" y="3129566"/>
                </a:cubicBezTo>
                <a:cubicBezTo>
                  <a:pt x="2353559" y="3139165"/>
                  <a:pt x="2369718" y="3138152"/>
                  <a:pt x="2382597" y="3142445"/>
                </a:cubicBezTo>
                <a:cubicBezTo>
                  <a:pt x="2448778" y="3192081"/>
                  <a:pt x="2464889" y="3205654"/>
                  <a:pt x="2550022" y="3258355"/>
                </a:cubicBezTo>
                <a:cubicBezTo>
                  <a:pt x="2763499" y="3390507"/>
                  <a:pt x="2641781" y="3298276"/>
                  <a:pt x="2768963" y="3400023"/>
                </a:cubicBezTo>
                <a:cubicBezTo>
                  <a:pt x="2777549" y="3417195"/>
                  <a:pt x="2775895" y="3447773"/>
                  <a:pt x="2794721" y="3451538"/>
                </a:cubicBezTo>
                <a:cubicBezTo>
                  <a:pt x="2812581" y="3455110"/>
                  <a:pt x="2818787" y="3423829"/>
                  <a:pt x="2833358" y="3412901"/>
                </a:cubicBezTo>
                <a:cubicBezTo>
                  <a:pt x="2893840" y="3367539"/>
                  <a:pt x="2893041" y="3375207"/>
                  <a:pt x="2962146" y="3361386"/>
                </a:cubicBezTo>
                <a:cubicBezTo>
                  <a:pt x="2987904" y="3331335"/>
                  <a:pt x="3023710" y="3307562"/>
                  <a:pt x="3039419" y="3271234"/>
                </a:cubicBezTo>
                <a:cubicBezTo>
                  <a:pt x="3093302" y="3146630"/>
                  <a:pt x="3120541" y="3011979"/>
                  <a:pt x="3168208" y="2884868"/>
                </a:cubicBezTo>
                <a:cubicBezTo>
                  <a:pt x="3185061" y="2839927"/>
                  <a:pt x="3211138" y="2799009"/>
                  <a:pt x="3232603" y="2756079"/>
                </a:cubicBezTo>
                <a:cubicBezTo>
                  <a:pt x="3254068" y="2554310"/>
                  <a:pt x="3273091" y="2352266"/>
                  <a:pt x="3296997" y="2150772"/>
                </a:cubicBezTo>
                <a:cubicBezTo>
                  <a:pt x="3303150" y="2098909"/>
                  <a:pt x="3311426" y="2047208"/>
                  <a:pt x="3322755" y="1996225"/>
                </a:cubicBezTo>
                <a:cubicBezTo>
                  <a:pt x="3345793" y="1892552"/>
                  <a:pt x="3374270" y="1790163"/>
                  <a:pt x="3400028" y="1687132"/>
                </a:cubicBezTo>
                <a:cubicBezTo>
                  <a:pt x="3413546" y="1484371"/>
                  <a:pt x="3355183" y="1522811"/>
                  <a:pt x="3438665" y="148107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1632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9110" y="1017430"/>
            <a:ext cx="6465195" cy="5138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8422786" y="5293217"/>
            <a:ext cx="759854" cy="721217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Freeform 4"/>
          <p:cNvSpPr/>
          <p:nvPr/>
        </p:nvSpPr>
        <p:spPr>
          <a:xfrm>
            <a:off x="3709112" y="1725771"/>
            <a:ext cx="4572352" cy="3696237"/>
          </a:xfrm>
          <a:custGeom>
            <a:avLst/>
            <a:gdLst>
              <a:gd name="connsiteX0" fmla="*/ 1378045 w 4572352"/>
              <a:gd name="connsiteY0" fmla="*/ 1725769 h 3696237"/>
              <a:gd name="connsiteX1" fmla="*/ 1390924 w 4572352"/>
              <a:gd name="connsiteY1" fmla="*/ 1416676 h 3696237"/>
              <a:gd name="connsiteX2" fmla="*/ 1571228 w 4572352"/>
              <a:gd name="connsiteY2" fmla="*/ 1133341 h 3696237"/>
              <a:gd name="connsiteX3" fmla="*/ 1867442 w 4572352"/>
              <a:gd name="connsiteY3" fmla="*/ 463639 h 3696237"/>
              <a:gd name="connsiteX4" fmla="*/ 2112141 w 4572352"/>
              <a:gd name="connsiteY4" fmla="*/ 270456 h 3696237"/>
              <a:gd name="connsiteX5" fmla="*/ 2653053 w 4572352"/>
              <a:gd name="connsiteY5" fmla="*/ 0 h 3696237"/>
              <a:gd name="connsiteX6" fmla="*/ 3026541 w 4572352"/>
              <a:gd name="connsiteY6" fmla="*/ 12879 h 3696237"/>
              <a:gd name="connsiteX7" fmla="*/ 3245481 w 4572352"/>
              <a:gd name="connsiteY7" fmla="*/ 90152 h 3696237"/>
              <a:gd name="connsiteX8" fmla="*/ 3438665 w 4572352"/>
              <a:gd name="connsiteY8" fmla="*/ 154547 h 3696237"/>
              <a:gd name="connsiteX9" fmla="*/ 3541696 w 4572352"/>
              <a:gd name="connsiteY9" fmla="*/ 257578 h 3696237"/>
              <a:gd name="connsiteX10" fmla="*/ 3606090 w 4572352"/>
              <a:gd name="connsiteY10" fmla="*/ 296214 h 3696237"/>
              <a:gd name="connsiteX11" fmla="*/ 3657605 w 4572352"/>
              <a:gd name="connsiteY11" fmla="*/ 373487 h 3696237"/>
              <a:gd name="connsiteX12" fmla="*/ 3747758 w 4572352"/>
              <a:gd name="connsiteY12" fmla="*/ 476518 h 3696237"/>
              <a:gd name="connsiteX13" fmla="*/ 3915183 w 4572352"/>
              <a:gd name="connsiteY13" fmla="*/ 734096 h 3696237"/>
              <a:gd name="connsiteX14" fmla="*/ 4134124 w 4572352"/>
              <a:gd name="connsiteY14" fmla="*/ 1043189 h 3696237"/>
              <a:gd name="connsiteX15" fmla="*/ 4185639 w 4572352"/>
              <a:gd name="connsiteY15" fmla="*/ 1159099 h 3696237"/>
              <a:gd name="connsiteX16" fmla="*/ 4275791 w 4572352"/>
              <a:gd name="connsiteY16" fmla="*/ 1262130 h 3696237"/>
              <a:gd name="connsiteX17" fmla="*/ 4353065 w 4572352"/>
              <a:gd name="connsiteY17" fmla="*/ 1378039 h 3696237"/>
              <a:gd name="connsiteX18" fmla="*/ 4378822 w 4572352"/>
              <a:gd name="connsiteY18" fmla="*/ 1468192 h 3696237"/>
              <a:gd name="connsiteX19" fmla="*/ 4391701 w 4572352"/>
              <a:gd name="connsiteY19" fmla="*/ 1519707 h 3696237"/>
              <a:gd name="connsiteX20" fmla="*/ 4365943 w 4572352"/>
              <a:gd name="connsiteY20" fmla="*/ 1584101 h 3696237"/>
              <a:gd name="connsiteX21" fmla="*/ 4327307 w 4572352"/>
              <a:gd name="connsiteY21" fmla="*/ 1635617 h 3696237"/>
              <a:gd name="connsiteX22" fmla="*/ 4211397 w 4572352"/>
              <a:gd name="connsiteY22" fmla="*/ 1854558 h 3696237"/>
              <a:gd name="connsiteX23" fmla="*/ 4198518 w 4572352"/>
              <a:gd name="connsiteY23" fmla="*/ 2137893 h 3696237"/>
              <a:gd name="connsiteX24" fmla="*/ 4108366 w 4572352"/>
              <a:gd name="connsiteY24" fmla="*/ 2292439 h 3696237"/>
              <a:gd name="connsiteX25" fmla="*/ 4043972 w 4572352"/>
              <a:gd name="connsiteY25" fmla="*/ 2446986 h 3696237"/>
              <a:gd name="connsiteX26" fmla="*/ 3979577 w 4572352"/>
              <a:gd name="connsiteY26" fmla="*/ 2575775 h 3696237"/>
              <a:gd name="connsiteX27" fmla="*/ 3786394 w 4572352"/>
              <a:gd name="connsiteY27" fmla="*/ 2910625 h 3696237"/>
              <a:gd name="connsiteX28" fmla="*/ 3515938 w 4572352"/>
              <a:gd name="connsiteY28" fmla="*/ 3065172 h 3696237"/>
              <a:gd name="connsiteX29" fmla="*/ 3322755 w 4572352"/>
              <a:gd name="connsiteY29" fmla="*/ 3296992 h 3696237"/>
              <a:gd name="connsiteX30" fmla="*/ 3206845 w 4572352"/>
              <a:gd name="connsiteY30" fmla="*/ 3348507 h 3696237"/>
              <a:gd name="connsiteX31" fmla="*/ 3039419 w 4572352"/>
              <a:gd name="connsiteY31" fmla="*/ 3477296 h 3696237"/>
              <a:gd name="connsiteX32" fmla="*/ 2884873 w 4572352"/>
              <a:gd name="connsiteY32" fmla="*/ 3528811 h 3696237"/>
              <a:gd name="connsiteX33" fmla="*/ 2768963 w 4572352"/>
              <a:gd name="connsiteY33" fmla="*/ 3618963 h 3696237"/>
              <a:gd name="connsiteX34" fmla="*/ 2550022 w 4572352"/>
              <a:gd name="connsiteY34" fmla="*/ 3696237 h 3696237"/>
              <a:gd name="connsiteX35" fmla="*/ 2150777 w 4572352"/>
              <a:gd name="connsiteY35" fmla="*/ 3683358 h 3696237"/>
              <a:gd name="connsiteX36" fmla="*/ 2112141 w 4572352"/>
              <a:gd name="connsiteY36" fmla="*/ 3644721 h 3696237"/>
              <a:gd name="connsiteX37" fmla="*/ 1906079 w 4572352"/>
              <a:gd name="connsiteY37" fmla="*/ 3515932 h 3696237"/>
              <a:gd name="connsiteX38" fmla="*/ 1854563 w 4572352"/>
              <a:gd name="connsiteY38" fmla="*/ 3451538 h 3696237"/>
              <a:gd name="connsiteX39" fmla="*/ 1790169 w 4572352"/>
              <a:gd name="connsiteY39" fmla="*/ 3438659 h 3696237"/>
              <a:gd name="connsiteX40" fmla="*/ 1700017 w 4572352"/>
              <a:gd name="connsiteY40" fmla="*/ 3309870 h 3696237"/>
              <a:gd name="connsiteX41" fmla="*/ 1622743 w 4572352"/>
              <a:gd name="connsiteY41" fmla="*/ 3258355 h 3696237"/>
              <a:gd name="connsiteX42" fmla="*/ 1506834 w 4572352"/>
              <a:gd name="connsiteY42" fmla="*/ 3155324 h 3696237"/>
              <a:gd name="connsiteX43" fmla="*/ 1416681 w 4572352"/>
              <a:gd name="connsiteY43" fmla="*/ 3065172 h 3696237"/>
              <a:gd name="connsiteX44" fmla="*/ 1159104 w 4572352"/>
              <a:gd name="connsiteY44" fmla="*/ 3013656 h 3696237"/>
              <a:gd name="connsiteX45" fmla="*/ 1197741 w 4572352"/>
              <a:gd name="connsiteY45" fmla="*/ 3078051 h 3696237"/>
              <a:gd name="connsiteX46" fmla="*/ 1468197 w 4572352"/>
              <a:gd name="connsiteY46" fmla="*/ 3000778 h 3696237"/>
              <a:gd name="connsiteX47" fmla="*/ 1790169 w 4572352"/>
              <a:gd name="connsiteY47" fmla="*/ 2678806 h 3696237"/>
              <a:gd name="connsiteX48" fmla="*/ 2034867 w 4572352"/>
              <a:gd name="connsiteY48" fmla="*/ 2459865 h 3696237"/>
              <a:gd name="connsiteX49" fmla="*/ 2125019 w 4572352"/>
              <a:gd name="connsiteY49" fmla="*/ 2331076 h 3696237"/>
              <a:gd name="connsiteX50" fmla="*/ 2421234 w 4572352"/>
              <a:gd name="connsiteY50" fmla="*/ 2189408 h 3696237"/>
              <a:gd name="connsiteX51" fmla="*/ 2537143 w 4572352"/>
              <a:gd name="connsiteY51" fmla="*/ 2099256 h 3696237"/>
              <a:gd name="connsiteX52" fmla="*/ 2730327 w 4572352"/>
              <a:gd name="connsiteY52" fmla="*/ 1906073 h 3696237"/>
              <a:gd name="connsiteX53" fmla="*/ 2781842 w 4572352"/>
              <a:gd name="connsiteY53" fmla="*/ 1828800 h 3696237"/>
              <a:gd name="connsiteX54" fmla="*/ 2846236 w 4572352"/>
              <a:gd name="connsiteY54" fmla="*/ 1803042 h 3696237"/>
              <a:gd name="connsiteX55" fmla="*/ 2949267 w 4572352"/>
              <a:gd name="connsiteY55" fmla="*/ 1828800 h 3696237"/>
              <a:gd name="connsiteX56" fmla="*/ 3000783 w 4572352"/>
              <a:gd name="connsiteY56" fmla="*/ 1867437 h 3696237"/>
              <a:gd name="connsiteX57" fmla="*/ 3129572 w 4572352"/>
              <a:gd name="connsiteY57" fmla="*/ 1957589 h 3696237"/>
              <a:gd name="connsiteX58" fmla="*/ 3245481 w 4572352"/>
              <a:gd name="connsiteY58" fmla="*/ 2112135 h 3696237"/>
              <a:gd name="connsiteX59" fmla="*/ 3348512 w 4572352"/>
              <a:gd name="connsiteY59" fmla="*/ 2176530 h 3696237"/>
              <a:gd name="connsiteX60" fmla="*/ 3515938 w 4572352"/>
              <a:gd name="connsiteY60" fmla="*/ 2343955 h 3696237"/>
              <a:gd name="connsiteX61" fmla="*/ 3696242 w 4572352"/>
              <a:gd name="connsiteY61" fmla="*/ 2550017 h 3696237"/>
              <a:gd name="connsiteX62" fmla="*/ 3773515 w 4572352"/>
              <a:gd name="connsiteY62" fmla="*/ 2665927 h 3696237"/>
              <a:gd name="connsiteX63" fmla="*/ 3876546 w 4572352"/>
              <a:gd name="connsiteY63" fmla="*/ 2717442 h 3696237"/>
              <a:gd name="connsiteX64" fmla="*/ 4005335 w 4572352"/>
              <a:gd name="connsiteY64" fmla="*/ 2820473 h 3696237"/>
              <a:gd name="connsiteX65" fmla="*/ 4095487 w 4572352"/>
              <a:gd name="connsiteY65" fmla="*/ 2871989 h 3696237"/>
              <a:gd name="connsiteX66" fmla="*/ 4250034 w 4572352"/>
              <a:gd name="connsiteY66" fmla="*/ 2987899 h 3696237"/>
              <a:gd name="connsiteX67" fmla="*/ 4288670 w 4572352"/>
              <a:gd name="connsiteY67" fmla="*/ 3052293 h 3696237"/>
              <a:gd name="connsiteX68" fmla="*/ 4314428 w 4572352"/>
              <a:gd name="connsiteY68" fmla="*/ 3103808 h 3696237"/>
              <a:gd name="connsiteX69" fmla="*/ 4353065 w 4572352"/>
              <a:gd name="connsiteY69" fmla="*/ 3155324 h 3696237"/>
              <a:gd name="connsiteX70" fmla="*/ 4417459 w 4572352"/>
              <a:gd name="connsiteY70" fmla="*/ 3271234 h 3696237"/>
              <a:gd name="connsiteX71" fmla="*/ 4494732 w 4572352"/>
              <a:gd name="connsiteY71" fmla="*/ 3348507 h 3696237"/>
              <a:gd name="connsiteX72" fmla="*/ 4572005 w 4572352"/>
              <a:gd name="connsiteY72" fmla="*/ 3296992 h 3696237"/>
              <a:gd name="connsiteX73" fmla="*/ 4481853 w 4572352"/>
              <a:gd name="connsiteY73" fmla="*/ 2859110 h 3696237"/>
              <a:gd name="connsiteX74" fmla="*/ 4391701 w 4572352"/>
              <a:gd name="connsiteY74" fmla="*/ 1687132 h 3696237"/>
              <a:gd name="connsiteX75" fmla="*/ 4327307 w 4572352"/>
              <a:gd name="connsiteY75" fmla="*/ 1210614 h 3696237"/>
              <a:gd name="connsiteX76" fmla="*/ 4198518 w 4572352"/>
              <a:gd name="connsiteY76" fmla="*/ 772732 h 3696237"/>
              <a:gd name="connsiteX77" fmla="*/ 4082608 w 4572352"/>
              <a:gd name="connsiteY77" fmla="*/ 734096 h 3696237"/>
              <a:gd name="connsiteX78" fmla="*/ 3940941 w 4572352"/>
              <a:gd name="connsiteY78" fmla="*/ 695459 h 3696237"/>
              <a:gd name="connsiteX79" fmla="*/ 3309876 w 4572352"/>
              <a:gd name="connsiteY79" fmla="*/ 721217 h 3696237"/>
              <a:gd name="connsiteX80" fmla="*/ 3206845 w 4572352"/>
              <a:gd name="connsiteY80" fmla="*/ 734096 h 3696237"/>
              <a:gd name="connsiteX81" fmla="*/ 3052298 w 4572352"/>
              <a:gd name="connsiteY81" fmla="*/ 798490 h 3696237"/>
              <a:gd name="connsiteX82" fmla="*/ 2975025 w 4572352"/>
              <a:gd name="connsiteY82" fmla="*/ 901521 h 3696237"/>
              <a:gd name="connsiteX83" fmla="*/ 2897752 w 4572352"/>
              <a:gd name="connsiteY83" fmla="*/ 1017431 h 3696237"/>
              <a:gd name="connsiteX84" fmla="*/ 2820479 w 4572352"/>
              <a:gd name="connsiteY84" fmla="*/ 1107583 h 3696237"/>
              <a:gd name="connsiteX85" fmla="*/ 2678811 w 4572352"/>
              <a:gd name="connsiteY85" fmla="*/ 1262130 h 3696237"/>
              <a:gd name="connsiteX86" fmla="*/ 2369718 w 4572352"/>
              <a:gd name="connsiteY86" fmla="*/ 1764406 h 3696237"/>
              <a:gd name="connsiteX87" fmla="*/ 2215172 w 4572352"/>
              <a:gd name="connsiteY87" fmla="*/ 2009104 h 3696237"/>
              <a:gd name="connsiteX88" fmla="*/ 2125019 w 4572352"/>
              <a:gd name="connsiteY88" fmla="*/ 2073499 h 3696237"/>
              <a:gd name="connsiteX89" fmla="*/ 1944715 w 4572352"/>
              <a:gd name="connsiteY89" fmla="*/ 2189408 h 3696237"/>
              <a:gd name="connsiteX90" fmla="*/ 1854563 w 4572352"/>
              <a:gd name="connsiteY90" fmla="*/ 2240924 h 3696237"/>
              <a:gd name="connsiteX91" fmla="*/ 1738653 w 4572352"/>
              <a:gd name="connsiteY91" fmla="*/ 2356834 h 3696237"/>
              <a:gd name="connsiteX92" fmla="*/ 1648501 w 4572352"/>
              <a:gd name="connsiteY92" fmla="*/ 2421228 h 3696237"/>
              <a:gd name="connsiteX93" fmla="*/ 1571228 w 4572352"/>
              <a:gd name="connsiteY93" fmla="*/ 2511380 h 3696237"/>
              <a:gd name="connsiteX94" fmla="*/ 1300772 w 4572352"/>
              <a:gd name="connsiteY94" fmla="*/ 2756079 h 3696237"/>
              <a:gd name="connsiteX95" fmla="*/ 1197741 w 4572352"/>
              <a:gd name="connsiteY95" fmla="*/ 2794716 h 3696237"/>
              <a:gd name="connsiteX96" fmla="*/ 1107589 w 4572352"/>
              <a:gd name="connsiteY96" fmla="*/ 2833352 h 3696237"/>
              <a:gd name="connsiteX97" fmla="*/ 888648 w 4572352"/>
              <a:gd name="connsiteY97" fmla="*/ 2846231 h 3696237"/>
              <a:gd name="connsiteX98" fmla="*/ 656828 w 4572352"/>
              <a:gd name="connsiteY98" fmla="*/ 2923504 h 3696237"/>
              <a:gd name="connsiteX99" fmla="*/ 515160 w 4572352"/>
              <a:gd name="connsiteY99" fmla="*/ 2949262 h 3696237"/>
              <a:gd name="connsiteX100" fmla="*/ 321977 w 4572352"/>
              <a:gd name="connsiteY100" fmla="*/ 3013656 h 3696237"/>
              <a:gd name="connsiteX101" fmla="*/ 51521 w 4572352"/>
              <a:gd name="connsiteY101" fmla="*/ 2936383 h 3696237"/>
              <a:gd name="connsiteX102" fmla="*/ 5 w 4572352"/>
              <a:gd name="connsiteY102" fmla="*/ 2730321 h 3696237"/>
              <a:gd name="connsiteX103" fmla="*/ 51521 w 4572352"/>
              <a:gd name="connsiteY103" fmla="*/ 2060620 h 3696237"/>
              <a:gd name="connsiteX104" fmla="*/ 115915 w 4572352"/>
              <a:gd name="connsiteY104" fmla="*/ 1931831 h 3696237"/>
              <a:gd name="connsiteX105" fmla="*/ 386372 w 4572352"/>
              <a:gd name="connsiteY105" fmla="*/ 1854558 h 3696237"/>
              <a:gd name="connsiteX106" fmla="*/ 901527 w 4572352"/>
              <a:gd name="connsiteY106" fmla="*/ 1803042 h 3696237"/>
              <a:gd name="connsiteX107" fmla="*/ 1481076 w 4572352"/>
              <a:gd name="connsiteY107" fmla="*/ 1983347 h 3696237"/>
              <a:gd name="connsiteX108" fmla="*/ 1558349 w 4572352"/>
              <a:gd name="connsiteY108" fmla="*/ 2021983 h 3696237"/>
              <a:gd name="connsiteX109" fmla="*/ 1751532 w 4572352"/>
              <a:gd name="connsiteY109" fmla="*/ 2202287 h 3696237"/>
              <a:gd name="connsiteX110" fmla="*/ 1828805 w 4572352"/>
              <a:gd name="connsiteY110" fmla="*/ 2266682 h 3696237"/>
              <a:gd name="connsiteX111" fmla="*/ 2279566 w 4572352"/>
              <a:gd name="connsiteY111" fmla="*/ 2987899 h 3696237"/>
              <a:gd name="connsiteX112" fmla="*/ 2343960 w 4572352"/>
              <a:gd name="connsiteY112" fmla="*/ 3129566 h 3696237"/>
              <a:gd name="connsiteX113" fmla="*/ 2382597 w 4572352"/>
              <a:gd name="connsiteY113" fmla="*/ 3142445 h 3696237"/>
              <a:gd name="connsiteX114" fmla="*/ 2550022 w 4572352"/>
              <a:gd name="connsiteY114" fmla="*/ 3258355 h 3696237"/>
              <a:gd name="connsiteX115" fmla="*/ 2768963 w 4572352"/>
              <a:gd name="connsiteY115" fmla="*/ 3400023 h 3696237"/>
              <a:gd name="connsiteX116" fmla="*/ 2794721 w 4572352"/>
              <a:gd name="connsiteY116" fmla="*/ 3451538 h 3696237"/>
              <a:gd name="connsiteX117" fmla="*/ 2833358 w 4572352"/>
              <a:gd name="connsiteY117" fmla="*/ 3412901 h 3696237"/>
              <a:gd name="connsiteX118" fmla="*/ 2962146 w 4572352"/>
              <a:gd name="connsiteY118" fmla="*/ 3361386 h 3696237"/>
              <a:gd name="connsiteX119" fmla="*/ 3039419 w 4572352"/>
              <a:gd name="connsiteY119" fmla="*/ 3271234 h 3696237"/>
              <a:gd name="connsiteX120" fmla="*/ 3168208 w 4572352"/>
              <a:gd name="connsiteY120" fmla="*/ 2884868 h 3696237"/>
              <a:gd name="connsiteX121" fmla="*/ 3232603 w 4572352"/>
              <a:gd name="connsiteY121" fmla="*/ 2756079 h 3696237"/>
              <a:gd name="connsiteX122" fmla="*/ 3296997 w 4572352"/>
              <a:gd name="connsiteY122" fmla="*/ 2150772 h 3696237"/>
              <a:gd name="connsiteX123" fmla="*/ 3322755 w 4572352"/>
              <a:gd name="connsiteY123" fmla="*/ 1996225 h 3696237"/>
              <a:gd name="connsiteX124" fmla="*/ 3400028 w 4572352"/>
              <a:gd name="connsiteY124" fmla="*/ 1687132 h 3696237"/>
              <a:gd name="connsiteX125" fmla="*/ 3438665 w 4572352"/>
              <a:gd name="connsiteY125" fmla="*/ 1481070 h 369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4572352" h="3696237">
                <a:moveTo>
                  <a:pt x="1378045" y="1725769"/>
                </a:moveTo>
                <a:cubicBezTo>
                  <a:pt x="1370131" y="1630800"/>
                  <a:pt x="1347270" y="1509441"/>
                  <a:pt x="1390924" y="1416676"/>
                </a:cubicBezTo>
                <a:cubicBezTo>
                  <a:pt x="1438590" y="1315385"/>
                  <a:pt x="1525945" y="1235720"/>
                  <a:pt x="1571228" y="1133341"/>
                </a:cubicBezTo>
                <a:cubicBezTo>
                  <a:pt x="1669966" y="910107"/>
                  <a:pt x="1737794" y="670458"/>
                  <a:pt x="1867442" y="463639"/>
                </a:cubicBezTo>
                <a:cubicBezTo>
                  <a:pt x="1922638" y="375588"/>
                  <a:pt x="2026760" y="329700"/>
                  <a:pt x="2112141" y="270456"/>
                </a:cubicBezTo>
                <a:cubicBezTo>
                  <a:pt x="2493192" y="6054"/>
                  <a:pt x="2365073" y="47997"/>
                  <a:pt x="2653053" y="0"/>
                </a:cubicBezTo>
                <a:cubicBezTo>
                  <a:pt x="2777549" y="4293"/>
                  <a:pt x="2902357" y="3075"/>
                  <a:pt x="3026541" y="12879"/>
                </a:cubicBezTo>
                <a:cubicBezTo>
                  <a:pt x="3143508" y="22113"/>
                  <a:pt x="3142387" y="45048"/>
                  <a:pt x="3245481" y="90152"/>
                </a:cubicBezTo>
                <a:cubicBezTo>
                  <a:pt x="3323305" y="124200"/>
                  <a:pt x="3359658" y="131973"/>
                  <a:pt x="3438665" y="154547"/>
                </a:cubicBezTo>
                <a:cubicBezTo>
                  <a:pt x="3473009" y="188891"/>
                  <a:pt x="3504619" y="226205"/>
                  <a:pt x="3541696" y="257578"/>
                </a:cubicBezTo>
                <a:cubicBezTo>
                  <a:pt x="3560805" y="273747"/>
                  <a:pt x="3588390" y="278514"/>
                  <a:pt x="3606090" y="296214"/>
                </a:cubicBezTo>
                <a:cubicBezTo>
                  <a:pt x="3627980" y="318104"/>
                  <a:pt x="3638479" y="349145"/>
                  <a:pt x="3657605" y="373487"/>
                </a:cubicBezTo>
                <a:cubicBezTo>
                  <a:pt x="3685799" y="409371"/>
                  <a:pt x="3721233" y="439383"/>
                  <a:pt x="3747758" y="476518"/>
                </a:cubicBezTo>
                <a:cubicBezTo>
                  <a:pt x="3807279" y="559847"/>
                  <a:pt x="3850337" y="654841"/>
                  <a:pt x="3915183" y="734096"/>
                </a:cubicBezTo>
                <a:cubicBezTo>
                  <a:pt x="4029735" y="874103"/>
                  <a:pt x="4045141" y="880052"/>
                  <a:pt x="4134124" y="1043189"/>
                </a:cubicBezTo>
                <a:cubicBezTo>
                  <a:pt x="4154370" y="1080307"/>
                  <a:pt x="4162670" y="1123601"/>
                  <a:pt x="4185639" y="1159099"/>
                </a:cubicBezTo>
                <a:cubicBezTo>
                  <a:pt x="4210430" y="1197413"/>
                  <a:pt x="4248070" y="1225880"/>
                  <a:pt x="4275791" y="1262130"/>
                </a:cubicBezTo>
                <a:cubicBezTo>
                  <a:pt x="4303998" y="1299016"/>
                  <a:pt x="4327307" y="1339403"/>
                  <a:pt x="4353065" y="1378039"/>
                </a:cubicBezTo>
                <a:cubicBezTo>
                  <a:pt x="4361651" y="1408090"/>
                  <a:pt x="4370599" y="1438040"/>
                  <a:pt x="4378822" y="1468192"/>
                </a:cubicBezTo>
                <a:cubicBezTo>
                  <a:pt x="4383479" y="1485269"/>
                  <a:pt x="4393656" y="1502115"/>
                  <a:pt x="4391701" y="1519707"/>
                </a:cubicBezTo>
                <a:cubicBezTo>
                  <a:pt x="4389148" y="1542684"/>
                  <a:pt x="4377170" y="1563892"/>
                  <a:pt x="4365943" y="1584101"/>
                </a:cubicBezTo>
                <a:cubicBezTo>
                  <a:pt x="4355519" y="1602865"/>
                  <a:pt x="4337956" y="1616980"/>
                  <a:pt x="4327307" y="1635617"/>
                </a:cubicBezTo>
                <a:cubicBezTo>
                  <a:pt x="4286338" y="1707314"/>
                  <a:pt x="4211397" y="1854558"/>
                  <a:pt x="4211397" y="1854558"/>
                </a:cubicBezTo>
                <a:cubicBezTo>
                  <a:pt x="4207104" y="1949003"/>
                  <a:pt x="4220172" y="2045864"/>
                  <a:pt x="4198518" y="2137893"/>
                </a:cubicBezTo>
                <a:cubicBezTo>
                  <a:pt x="4184858" y="2195947"/>
                  <a:pt x="4135038" y="2239096"/>
                  <a:pt x="4108366" y="2292439"/>
                </a:cubicBezTo>
                <a:cubicBezTo>
                  <a:pt x="4083408" y="2342356"/>
                  <a:pt x="4067066" y="2396180"/>
                  <a:pt x="4043972" y="2446986"/>
                </a:cubicBezTo>
                <a:cubicBezTo>
                  <a:pt x="4024111" y="2490681"/>
                  <a:pt x="4000213" y="2532441"/>
                  <a:pt x="3979577" y="2575775"/>
                </a:cubicBezTo>
                <a:cubicBezTo>
                  <a:pt x="3922394" y="2695859"/>
                  <a:pt x="3885416" y="2811603"/>
                  <a:pt x="3786394" y="2910625"/>
                </a:cubicBezTo>
                <a:cubicBezTo>
                  <a:pt x="3708467" y="2988552"/>
                  <a:pt x="3612331" y="3023860"/>
                  <a:pt x="3515938" y="3065172"/>
                </a:cubicBezTo>
                <a:cubicBezTo>
                  <a:pt x="3451544" y="3142445"/>
                  <a:pt x="3414673" y="3256140"/>
                  <a:pt x="3322755" y="3296992"/>
                </a:cubicBezTo>
                <a:cubicBezTo>
                  <a:pt x="3284118" y="3314164"/>
                  <a:pt x="3242516" y="3325808"/>
                  <a:pt x="3206845" y="3348507"/>
                </a:cubicBezTo>
                <a:cubicBezTo>
                  <a:pt x="3147443" y="3386308"/>
                  <a:pt x="3100852" y="3442893"/>
                  <a:pt x="3039419" y="3477296"/>
                </a:cubicBezTo>
                <a:cubicBezTo>
                  <a:pt x="2992040" y="3503828"/>
                  <a:pt x="2936388" y="3511639"/>
                  <a:pt x="2884873" y="3528811"/>
                </a:cubicBezTo>
                <a:cubicBezTo>
                  <a:pt x="2846236" y="3558862"/>
                  <a:pt x="2811323" y="3594439"/>
                  <a:pt x="2768963" y="3618963"/>
                </a:cubicBezTo>
                <a:cubicBezTo>
                  <a:pt x="2707458" y="3654571"/>
                  <a:pt x="2619537" y="3676375"/>
                  <a:pt x="2550022" y="3696237"/>
                </a:cubicBezTo>
                <a:cubicBezTo>
                  <a:pt x="2416940" y="3691944"/>
                  <a:pt x="2283016" y="3698916"/>
                  <a:pt x="2150777" y="3683358"/>
                </a:cubicBezTo>
                <a:cubicBezTo>
                  <a:pt x="2132688" y="3681230"/>
                  <a:pt x="2126712" y="3655649"/>
                  <a:pt x="2112141" y="3644721"/>
                </a:cubicBezTo>
                <a:cubicBezTo>
                  <a:pt x="2034969" y="3586842"/>
                  <a:pt x="1986209" y="3561721"/>
                  <a:pt x="1906079" y="3515932"/>
                </a:cubicBezTo>
                <a:cubicBezTo>
                  <a:pt x="1888907" y="3494467"/>
                  <a:pt x="1877435" y="3466786"/>
                  <a:pt x="1854563" y="3451538"/>
                </a:cubicBezTo>
                <a:cubicBezTo>
                  <a:pt x="1836350" y="3439396"/>
                  <a:pt x="1806305" y="3453450"/>
                  <a:pt x="1790169" y="3438659"/>
                </a:cubicBezTo>
                <a:cubicBezTo>
                  <a:pt x="1751541" y="3403249"/>
                  <a:pt x="1735674" y="3348270"/>
                  <a:pt x="1700017" y="3309870"/>
                </a:cubicBezTo>
                <a:cubicBezTo>
                  <a:pt x="1678952" y="3287185"/>
                  <a:pt x="1646916" y="3277694"/>
                  <a:pt x="1622743" y="3258355"/>
                </a:cubicBezTo>
                <a:cubicBezTo>
                  <a:pt x="1582377" y="3226062"/>
                  <a:pt x="1544547" y="3190680"/>
                  <a:pt x="1506834" y="3155324"/>
                </a:cubicBezTo>
                <a:cubicBezTo>
                  <a:pt x="1475830" y="3126258"/>
                  <a:pt x="1456038" y="3081206"/>
                  <a:pt x="1416681" y="3065172"/>
                </a:cubicBezTo>
                <a:cubicBezTo>
                  <a:pt x="1335593" y="3032136"/>
                  <a:pt x="1159104" y="3013656"/>
                  <a:pt x="1159104" y="3013656"/>
                </a:cubicBezTo>
                <a:cubicBezTo>
                  <a:pt x="1147656" y="3048000"/>
                  <a:pt x="1123473" y="3078051"/>
                  <a:pt x="1197741" y="3078051"/>
                </a:cubicBezTo>
                <a:cubicBezTo>
                  <a:pt x="1277865" y="3078051"/>
                  <a:pt x="1397791" y="3026380"/>
                  <a:pt x="1468197" y="3000778"/>
                </a:cubicBezTo>
                <a:cubicBezTo>
                  <a:pt x="1841308" y="2713768"/>
                  <a:pt x="1427289" y="3053392"/>
                  <a:pt x="1790169" y="2678806"/>
                </a:cubicBezTo>
                <a:cubicBezTo>
                  <a:pt x="1866323" y="2600195"/>
                  <a:pt x="1972102" y="2549529"/>
                  <a:pt x="2034867" y="2459865"/>
                </a:cubicBezTo>
                <a:cubicBezTo>
                  <a:pt x="2064918" y="2416935"/>
                  <a:pt x="2085092" y="2365014"/>
                  <a:pt x="2125019" y="2331076"/>
                </a:cubicBezTo>
                <a:cubicBezTo>
                  <a:pt x="2263752" y="2213154"/>
                  <a:pt x="2284221" y="2268732"/>
                  <a:pt x="2421234" y="2189408"/>
                </a:cubicBezTo>
                <a:cubicBezTo>
                  <a:pt x="2463594" y="2164884"/>
                  <a:pt x="2501062" y="2132331"/>
                  <a:pt x="2537143" y="2099256"/>
                </a:cubicBezTo>
                <a:cubicBezTo>
                  <a:pt x="2604274" y="2037719"/>
                  <a:pt x="2679812" y="1981846"/>
                  <a:pt x="2730327" y="1906073"/>
                </a:cubicBezTo>
                <a:cubicBezTo>
                  <a:pt x="2747499" y="1880315"/>
                  <a:pt x="2758705" y="1849367"/>
                  <a:pt x="2781842" y="1828800"/>
                </a:cubicBezTo>
                <a:cubicBezTo>
                  <a:pt x="2799121" y="1813441"/>
                  <a:pt x="2824771" y="1811628"/>
                  <a:pt x="2846236" y="1803042"/>
                </a:cubicBezTo>
                <a:cubicBezTo>
                  <a:pt x="2880580" y="1811628"/>
                  <a:pt x="2916589" y="1815184"/>
                  <a:pt x="2949267" y="1828800"/>
                </a:cubicBezTo>
                <a:cubicBezTo>
                  <a:pt x="2969081" y="1837056"/>
                  <a:pt x="2982581" y="1856061"/>
                  <a:pt x="3000783" y="1867437"/>
                </a:cubicBezTo>
                <a:cubicBezTo>
                  <a:pt x="3131192" y="1948942"/>
                  <a:pt x="2952140" y="1809729"/>
                  <a:pt x="3129572" y="1957589"/>
                </a:cubicBezTo>
                <a:cubicBezTo>
                  <a:pt x="3172307" y="2032376"/>
                  <a:pt x="3177523" y="2059859"/>
                  <a:pt x="3245481" y="2112135"/>
                </a:cubicBezTo>
                <a:cubicBezTo>
                  <a:pt x="3277582" y="2136828"/>
                  <a:pt x="3317762" y="2150173"/>
                  <a:pt x="3348512" y="2176530"/>
                </a:cubicBezTo>
                <a:cubicBezTo>
                  <a:pt x="3408436" y="2227894"/>
                  <a:pt x="3462157" y="2286190"/>
                  <a:pt x="3515938" y="2343955"/>
                </a:cubicBezTo>
                <a:cubicBezTo>
                  <a:pt x="3578131" y="2410755"/>
                  <a:pt x="3645615" y="2474076"/>
                  <a:pt x="3696242" y="2550017"/>
                </a:cubicBezTo>
                <a:cubicBezTo>
                  <a:pt x="3722000" y="2588654"/>
                  <a:pt x="3739487" y="2634330"/>
                  <a:pt x="3773515" y="2665927"/>
                </a:cubicBezTo>
                <a:cubicBezTo>
                  <a:pt x="3801652" y="2692054"/>
                  <a:pt x="3844597" y="2696143"/>
                  <a:pt x="3876546" y="2717442"/>
                </a:cubicBezTo>
                <a:cubicBezTo>
                  <a:pt x="3922289" y="2747938"/>
                  <a:pt x="3960421" y="2788769"/>
                  <a:pt x="4005335" y="2820473"/>
                </a:cubicBezTo>
                <a:cubicBezTo>
                  <a:pt x="4033611" y="2840433"/>
                  <a:pt x="4066010" y="2853849"/>
                  <a:pt x="4095487" y="2871989"/>
                </a:cubicBezTo>
                <a:cubicBezTo>
                  <a:pt x="4175915" y="2921483"/>
                  <a:pt x="4175778" y="2926019"/>
                  <a:pt x="4250034" y="2987899"/>
                </a:cubicBezTo>
                <a:cubicBezTo>
                  <a:pt x="4262913" y="3009364"/>
                  <a:pt x="4276513" y="3030411"/>
                  <a:pt x="4288670" y="3052293"/>
                </a:cubicBezTo>
                <a:cubicBezTo>
                  <a:pt x="4297994" y="3069076"/>
                  <a:pt x="4304253" y="3087528"/>
                  <a:pt x="4314428" y="3103808"/>
                </a:cubicBezTo>
                <a:cubicBezTo>
                  <a:pt x="4325805" y="3122010"/>
                  <a:pt x="4341815" y="3137043"/>
                  <a:pt x="4353065" y="3155324"/>
                </a:cubicBezTo>
                <a:cubicBezTo>
                  <a:pt x="4376229" y="3192966"/>
                  <a:pt x="4391322" y="3235592"/>
                  <a:pt x="4417459" y="3271234"/>
                </a:cubicBezTo>
                <a:cubicBezTo>
                  <a:pt x="4439000" y="3300609"/>
                  <a:pt x="4494732" y="3348507"/>
                  <a:pt x="4494732" y="3348507"/>
                </a:cubicBezTo>
                <a:cubicBezTo>
                  <a:pt x="4520490" y="3331335"/>
                  <a:pt x="4567627" y="3327638"/>
                  <a:pt x="4572005" y="3296992"/>
                </a:cubicBezTo>
                <a:cubicBezTo>
                  <a:pt x="4578512" y="3251446"/>
                  <a:pt x="4491492" y="2900074"/>
                  <a:pt x="4481853" y="2859110"/>
                </a:cubicBezTo>
                <a:cubicBezTo>
                  <a:pt x="4446657" y="2304774"/>
                  <a:pt x="4448512" y="2148719"/>
                  <a:pt x="4391701" y="1687132"/>
                </a:cubicBezTo>
                <a:cubicBezTo>
                  <a:pt x="4372122" y="1528049"/>
                  <a:pt x="4355752" y="1368353"/>
                  <a:pt x="4327307" y="1210614"/>
                </a:cubicBezTo>
                <a:cubicBezTo>
                  <a:pt x="4324267" y="1193757"/>
                  <a:pt x="4252276" y="853369"/>
                  <a:pt x="4198518" y="772732"/>
                </a:cubicBezTo>
                <a:cubicBezTo>
                  <a:pt x="4181668" y="747458"/>
                  <a:pt x="4103979" y="739028"/>
                  <a:pt x="4082608" y="734096"/>
                </a:cubicBezTo>
                <a:cubicBezTo>
                  <a:pt x="3988194" y="712308"/>
                  <a:pt x="4004806" y="716748"/>
                  <a:pt x="3940941" y="695459"/>
                </a:cubicBezTo>
                <a:lnTo>
                  <a:pt x="3309876" y="721217"/>
                </a:lnTo>
                <a:cubicBezTo>
                  <a:pt x="3275313" y="723036"/>
                  <a:pt x="3239680" y="723151"/>
                  <a:pt x="3206845" y="734096"/>
                </a:cubicBezTo>
                <a:cubicBezTo>
                  <a:pt x="2902762" y="835456"/>
                  <a:pt x="3273915" y="754167"/>
                  <a:pt x="3052298" y="798490"/>
                </a:cubicBezTo>
                <a:cubicBezTo>
                  <a:pt x="3026540" y="832834"/>
                  <a:pt x="2998838" y="865801"/>
                  <a:pt x="2975025" y="901521"/>
                </a:cubicBezTo>
                <a:cubicBezTo>
                  <a:pt x="2949267" y="940158"/>
                  <a:pt x="2925613" y="980283"/>
                  <a:pt x="2897752" y="1017431"/>
                </a:cubicBezTo>
                <a:cubicBezTo>
                  <a:pt x="2874005" y="1049094"/>
                  <a:pt x="2845437" y="1076865"/>
                  <a:pt x="2820479" y="1107583"/>
                </a:cubicBezTo>
                <a:cubicBezTo>
                  <a:pt x="2705340" y="1249293"/>
                  <a:pt x="2774664" y="1190241"/>
                  <a:pt x="2678811" y="1262130"/>
                </a:cubicBezTo>
                <a:cubicBezTo>
                  <a:pt x="2532064" y="1482250"/>
                  <a:pt x="2539839" y="1464669"/>
                  <a:pt x="2369718" y="1764406"/>
                </a:cubicBezTo>
                <a:cubicBezTo>
                  <a:pt x="2300457" y="1886438"/>
                  <a:pt x="2317431" y="1906845"/>
                  <a:pt x="2215172" y="2009104"/>
                </a:cubicBezTo>
                <a:cubicBezTo>
                  <a:pt x="2189059" y="2035217"/>
                  <a:pt x="2155746" y="2053014"/>
                  <a:pt x="2125019" y="2073499"/>
                </a:cubicBezTo>
                <a:cubicBezTo>
                  <a:pt x="2065570" y="2113132"/>
                  <a:pt x="2006750" y="2153959"/>
                  <a:pt x="1944715" y="2189408"/>
                </a:cubicBezTo>
                <a:cubicBezTo>
                  <a:pt x="1914664" y="2206580"/>
                  <a:pt x="1881425" y="2219099"/>
                  <a:pt x="1854563" y="2240924"/>
                </a:cubicBezTo>
                <a:cubicBezTo>
                  <a:pt x="1812156" y="2275380"/>
                  <a:pt x="1779774" y="2320853"/>
                  <a:pt x="1738653" y="2356834"/>
                </a:cubicBezTo>
                <a:cubicBezTo>
                  <a:pt x="1710861" y="2381152"/>
                  <a:pt x="1675637" y="2396180"/>
                  <a:pt x="1648501" y="2421228"/>
                </a:cubicBezTo>
                <a:cubicBezTo>
                  <a:pt x="1619418" y="2448074"/>
                  <a:pt x="1598488" y="2482685"/>
                  <a:pt x="1571228" y="2511380"/>
                </a:cubicBezTo>
                <a:cubicBezTo>
                  <a:pt x="1511552" y="2574197"/>
                  <a:pt x="1391824" y="2704862"/>
                  <a:pt x="1300772" y="2756079"/>
                </a:cubicBezTo>
                <a:cubicBezTo>
                  <a:pt x="1268803" y="2774061"/>
                  <a:pt x="1231797" y="2781094"/>
                  <a:pt x="1197741" y="2794716"/>
                </a:cubicBezTo>
                <a:cubicBezTo>
                  <a:pt x="1167385" y="2806858"/>
                  <a:pt x="1139838" y="2827977"/>
                  <a:pt x="1107589" y="2833352"/>
                </a:cubicBezTo>
                <a:cubicBezTo>
                  <a:pt x="1035477" y="2845371"/>
                  <a:pt x="961628" y="2841938"/>
                  <a:pt x="888648" y="2846231"/>
                </a:cubicBezTo>
                <a:cubicBezTo>
                  <a:pt x="467074" y="2939915"/>
                  <a:pt x="1091343" y="2793150"/>
                  <a:pt x="656828" y="2923504"/>
                </a:cubicBezTo>
                <a:cubicBezTo>
                  <a:pt x="610855" y="2937296"/>
                  <a:pt x="561507" y="2936784"/>
                  <a:pt x="515160" y="2949262"/>
                </a:cubicBezTo>
                <a:cubicBezTo>
                  <a:pt x="449616" y="2966908"/>
                  <a:pt x="386371" y="2992191"/>
                  <a:pt x="321977" y="3013656"/>
                </a:cubicBezTo>
                <a:cubicBezTo>
                  <a:pt x="231825" y="2987898"/>
                  <a:pt x="121908" y="2998323"/>
                  <a:pt x="51521" y="2936383"/>
                </a:cubicBezTo>
                <a:cubicBezTo>
                  <a:pt x="-1631" y="2889610"/>
                  <a:pt x="5" y="2801122"/>
                  <a:pt x="5" y="2730321"/>
                </a:cubicBezTo>
                <a:cubicBezTo>
                  <a:pt x="5" y="2506428"/>
                  <a:pt x="19357" y="2282191"/>
                  <a:pt x="51521" y="2060620"/>
                </a:cubicBezTo>
                <a:cubicBezTo>
                  <a:pt x="58416" y="2013121"/>
                  <a:pt x="78865" y="1962343"/>
                  <a:pt x="115915" y="1931831"/>
                </a:cubicBezTo>
                <a:cubicBezTo>
                  <a:pt x="145053" y="1907835"/>
                  <a:pt x="336227" y="1862916"/>
                  <a:pt x="386372" y="1854558"/>
                </a:cubicBezTo>
                <a:cubicBezTo>
                  <a:pt x="664335" y="1808230"/>
                  <a:pt x="631676" y="1817245"/>
                  <a:pt x="901527" y="1803042"/>
                </a:cubicBezTo>
                <a:cubicBezTo>
                  <a:pt x="1198445" y="1884950"/>
                  <a:pt x="1237753" y="1883806"/>
                  <a:pt x="1481076" y="1983347"/>
                </a:cubicBezTo>
                <a:cubicBezTo>
                  <a:pt x="1507730" y="1994251"/>
                  <a:pt x="1535966" y="2003863"/>
                  <a:pt x="1558349" y="2021983"/>
                </a:cubicBezTo>
                <a:cubicBezTo>
                  <a:pt x="1626812" y="2077405"/>
                  <a:pt x="1686215" y="2143190"/>
                  <a:pt x="1751532" y="2202287"/>
                </a:cubicBezTo>
                <a:cubicBezTo>
                  <a:pt x="1776395" y="2224782"/>
                  <a:pt x="1807468" y="2240819"/>
                  <a:pt x="1828805" y="2266682"/>
                </a:cubicBezTo>
                <a:cubicBezTo>
                  <a:pt x="2195543" y="2711213"/>
                  <a:pt x="2129272" y="2582107"/>
                  <a:pt x="2279566" y="2987899"/>
                </a:cubicBezTo>
                <a:cubicBezTo>
                  <a:pt x="2296805" y="3034445"/>
                  <a:pt x="2306507" y="3092113"/>
                  <a:pt x="2343960" y="3129566"/>
                </a:cubicBezTo>
                <a:cubicBezTo>
                  <a:pt x="2353559" y="3139165"/>
                  <a:pt x="2369718" y="3138152"/>
                  <a:pt x="2382597" y="3142445"/>
                </a:cubicBezTo>
                <a:cubicBezTo>
                  <a:pt x="2448778" y="3192081"/>
                  <a:pt x="2464889" y="3205654"/>
                  <a:pt x="2550022" y="3258355"/>
                </a:cubicBezTo>
                <a:cubicBezTo>
                  <a:pt x="2763499" y="3390507"/>
                  <a:pt x="2641781" y="3298276"/>
                  <a:pt x="2768963" y="3400023"/>
                </a:cubicBezTo>
                <a:cubicBezTo>
                  <a:pt x="2777549" y="3417195"/>
                  <a:pt x="2775895" y="3447773"/>
                  <a:pt x="2794721" y="3451538"/>
                </a:cubicBezTo>
                <a:cubicBezTo>
                  <a:pt x="2812581" y="3455110"/>
                  <a:pt x="2818787" y="3423829"/>
                  <a:pt x="2833358" y="3412901"/>
                </a:cubicBezTo>
                <a:cubicBezTo>
                  <a:pt x="2893840" y="3367539"/>
                  <a:pt x="2893041" y="3375207"/>
                  <a:pt x="2962146" y="3361386"/>
                </a:cubicBezTo>
                <a:cubicBezTo>
                  <a:pt x="2987904" y="3331335"/>
                  <a:pt x="3023710" y="3307562"/>
                  <a:pt x="3039419" y="3271234"/>
                </a:cubicBezTo>
                <a:cubicBezTo>
                  <a:pt x="3093302" y="3146630"/>
                  <a:pt x="3120541" y="3011979"/>
                  <a:pt x="3168208" y="2884868"/>
                </a:cubicBezTo>
                <a:cubicBezTo>
                  <a:pt x="3185061" y="2839927"/>
                  <a:pt x="3211138" y="2799009"/>
                  <a:pt x="3232603" y="2756079"/>
                </a:cubicBezTo>
                <a:cubicBezTo>
                  <a:pt x="3254068" y="2554310"/>
                  <a:pt x="3273091" y="2352266"/>
                  <a:pt x="3296997" y="2150772"/>
                </a:cubicBezTo>
                <a:cubicBezTo>
                  <a:pt x="3303150" y="2098909"/>
                  <a:pt x="3311426" y="2047208"/>
                  <a:pt x="3322755" y="1996225"/>
                </a:cubicBezTo>
                <a:cubicBezTo>
                  <a:pt x="3345793" y="1892552"/>
                  <a:pt x="3374270" y="1790163"/>
                  <a:pt x="3400028" y="1687132"/>
                </a:cubicBezTo>
                <a:cubicBezTo>
                  <a:pt x="3413546" y="1484371"/>
                  <a:pt x="3355183" y="1522811"/>
                  <a:pt x="3438665" y="148107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228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OpenCV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Most popular face detection library</a:t>
            </a:r>
          </a:p>
          <a:p>
            <a:r>
              <a:rPr lang="hu-HU" dirty="0" smtClean="0"/>
              <a:t>„Open source computer vision”</a:t>
            </a:r>
          </a:p>
          <a:p>
            <a:r>
              <a:rPr lang="hu-HU" dirty="0" smtClean="0"/>
              <a:t>Started by Intel in 1999</a:t>
            </a:r>
          </a:p>
          <a:p>
            <a:r>
              <a:rPr lang="hu-HU" dirty="0" smtClean="0"/>
              <a:t>Written in C / C++</a:t>
            </a:r>
          </a:p>
          <a:p>
            <a:r>
              <a:rPr lang="hu-HU" dirty="0" smtClean="0"/>
              <a:t>Face recognition is very easy for humans ... </a:t>
            </a:r>
            <a:r>
              <a:rPr lang="hu-HU" dirty="0"/>
              <a:t>v</a:t>
            </a:r>
            <a:r>
              <a:rPr lang="hu-HU" dirty="0" smtClean="0"/>
              <a:t>ery hard for computers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354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Geometric face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</a:t>
            </a:r>
            <a:r>
              <a:rPr lang="en-US" dirty="0" err="1" smtClean="0"/>
              <a:t>robably</a:t>
            </a:r>
            <a:r>
              <a:rPr lang="en-US" dirty="0" smtClean="0"/>
              <a:t> </a:t>
            </a:r>
            <a:r>
              <a:rPr lang="en-US" dirty="0"/>
              <a:t>the most intuitive approach to face </a:t>
            </a:r>
            <a:r>
              <a:rPr lang="en-US" dirty="0" smtClean="0"/>
              <a:t>recognition</a:t>
            </a:r>
            <a:endParaRPr lang="hu-HU" dirty="0" smtClean="0"/>
          </a:p>
          <a:p>
            <a:r>
              <a:rPr lang="hu-HU" dirty="0" smtClean="0"/>
              <a:t>Marker points should be constructed: </a:t>
            </a:r>
            <a:r>
              <a:rPr lang="en-US" dirty="0"/>
              <a:t>position of eyes, </a:t>
            </a:r>
            <a:r>
              <a:rPr lang="en-US" dirty="0" smtClean="0"/>
              <a:t>ears</a:t>
            </a:r>
            <a:r>
              <a:rPr lang="hu-HU" dirty="0" smtClean="0"/>
              <a:t> and</a:t>
            </a:r>
            <a:r>
              <a:rPr lang="en-US" dirty="0" smtClean="0"/>
              <a:t> nose</a:t>
            </a:r>
            <a:endParaRPr lang="hu-HU" dirty="0" smtClean="0"/>
          </a:p>
          <a:p>
            <a:r>
              <a:rPr lang="hu-HU" dirty="0" smtClean="0"/>
              <a:t>We create features on these parameters: </a:t>
            </a:r>
            <a:r>
              <a:rPr lang="en-US" dirty="0"/>
              <a:t>distance between the points, angle between </a:t>
            </a:r>
            <a:r>
              <a:rPr lang="en-US" dirty="0" smtClean="0"/>
              <a:t>them</a:t>
            </a:r>
            <a:r>
              <a:rPr lang="hu-HU" dirty="0" smtClean="0"/>
              <a:t> </a:t>
            </a:r>
          </a:p>
          <a:p>
            <a:r>
              <a:rPr lang="hu-HU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recognition </a:t>
            </a:r>
            <a:r>
              <a:rPr lang="hu-HU" dirty="0" smtClean="0"/>
              <a:t>is </a:t>
            </a:r>
            <a:r>
              <a:rPr lang="en-US" dirty="0" smtClean="0"/>
              <a:t>performed </a:t>
            </a:r>
            <a:r>
              <a:rPr lang="en-US" dirty="0"/>
              <a:t>by calculating the </a:t>
            </a:r>
            <a:r>
              <a:rPr lang="hu-HU" dirty="0" err="1"/>
              <a:t>E</a:t>
            </a:r>
            <a:r>
              <a:rPr lang="en-US" dirty="0" err="1" smtClean="0"/>
              <a:t>uclidean</a:t>
            </a:r>
            <a:r>
              <a:rPr lang="en-US" dirty="0" smtClean="0"/>
              <a:t> </a:t>
            </a:r>
            <a:r>
              <a:rPr lang="en-US" dirty="0"/>
              <a:t>distance between feature vectors of a probe and reference </a:t>
            </a:r>
            <a:r>
              <a:rPr lang="en-US" dirty="0" smtClean="0"/>
              <a:t>image</a:t>
            </a:r>
            <a:endParaRPr lang="hu-HU" dirty="0" smtClean="0"/>
          </a:p>
          <a:p>
            <a:r>
              <a:rPr lang="hu-HU" dirty="0" smtClean="0"/>
              <a:t>Advantage: </a:t>
            </a:r>
            <a:r>
              <a:rPr lang="en-US" dirty="0"/>
              <a:t>robust against changes in </a:t>
            </a:r>
            <a:r>
              <a:rPr lang="en-US" dirty="0" smtClean="0"/>
              <a:t>illumination</a:t>
            </a:r>
            <a:r>
              <a:rPr lang="hu-HU" dirty="0" smtClean="0"/>
              <a:t> !!!</a:t>
            </a:r>
          </a:p>
          <a:p>
            <a:r>
              <a:rPr lang="hu-HU" dirty="0" smtClean="0"/>
              <a:t>Disadvantage: hard to construct the feature vector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548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Eigenfaces method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facial image is a point from a high-dimensional image space and a lower-dimensional representation is found, where classification becomes </a:t>
            </a:r>
            <a:r>
              <a:rPr lang="en-US" dirty="0" smtClean="0"/>
              <a:t>easy</a:t>
            </a:r>
            <a:endParaRPr lang="hu-HU" dirty="0" smtClean="0"/>
          </a:p>
          <a:p>
            <a:r>
              <a:rPr lang="en-US" dirty="0"/>
              <a:t>The lower-dimensional subspace is found with Principal Component </a:t>
            </a:r>
            <a:r>
              <a:rPr lang="en-US" dirty="0" smtClean="0"/>
              <a:t>Analysis</a:t>
            </a:r>
            <a:r>
              <a:rPr lang="hu-HU" dirty="0" smtClean="0"/>
              <a:t> (</a:t>
            </a:r>
            <a:r>
              <a:rPr lang="hu-HU" b="1" dirty="0" smtClean="0"/>
              <a:t>PCA</a:t>
            </a:r>
            <a:r>
              <a:rPr lang="hu-HU" dirty="0" smtClean="0"/>
              <a:t>)</a:t>
            </a:r>
          </a:p>
          <a:p>
            <a:r>
              <a:rPr lang="en-US" dirty="0"/>
              <a:t>Linear Discriminant </a:t>
            </a:r>
            <a:r>
              <a:rPr lang="en-US" dirty="0" smtClean="0"/>
              <a:t>Analysis</a:t>
            </a:r>
            <a:r>
              <a:rPr lang="hu-HU" dirty="0" smtClean="0"/>
              <a:t> (</a:t>
            </a:r>
            <a:r>
              <a:rPr lang="hu-HU" b="1" dirty="0" smtClean="0"/>
              <a:t>LDA</a:t>
            </a:r>
            <a:r>
              <a:rPr lang="hu-HU" dirty="0" smtClean="0"/>
              <a:t>)</a:t>
            </a:r>
            <a:r>
              <a:rPr lang="en-US" dirty="0" smtClean="0"/>
              <a:t> </a:t>
            </a:r>
            <a:r>
              <a:rPr lang="hu-HU" dirty="0" smtClean="0"/>
              <a:t>is </a:t>
            </a:r>
            <a:r>
              <a:rPr lang="en-US" dirty="0" smtClean="0"/>
              <a:t>applied </a:t>
            </a:r>
            <a:r>
              <a:rPr lang="en-US" dirty="0"/>
              <a:t>to face </a:t>
            </a:r>
            <a:r>
              <a:rPr lang="en-US" dirty="0" smtClean="0"/>
              <a:t>recognition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221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Machine learning approach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We have a huge training set: lots of lots of images of faces ( different lighting, different facial expressions and so on ... )</a:t>
            </a:r>
          </a:p>
          <a:p>
            <a:r>
              <a:rPr lang="hu-HU" dirty="0" smtClean="0"/>
              <a:t>We train our model ( SVM, neural nets )</a:t>
            </a:r>
          </a:p>
          <a:p>
            <a:r>
              <a:rPr lang="hu-HU" dirty="0" smtClean="0"/>
              <a:t>We are able to detect faces after the learning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773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Cascades method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</a:t>
            </a:r>
            <a:r>
              <a:rPr lang="en-US" dirty="0" smtClean="0"/>
              <a:t>tarts </a:t>
            </a:r>
            <a:r>
              <a:rPr lang="en-US" dirty="0"/>
              <a:t>at the top left of a picture and moves down across small blocks of data, looking at each block</a:t>
            </a:r>
            <a:endParaRPr lang="hu-HU" dirty="0" smtClean="0"/>
          </a:p>
          <a:p>
            <a:r>
              <a:rPr lang="en-US" dirty="0" err="1" smtClean="0"/>
              <a:t>OpenCV</a:t>
            </a:r>
            <a:r>
              <a:rPr lang="en-US" dirty="0" smtClean="0"/>
              <a:t> </a:t>
            </a:r>
            <a:r>
              <a:rPr lang="en-US" dirty="0"/>
              <a:t>cascade breaks the problem of detecting faces into multiple </a:t>
            </a:r>
            <a:r>
              <a:rPr lang="en-US" dirty="0" smtClean="0"/>
              <a:t>stages</a:t>
            </a:r>
            <a:endParaRPr lang="hu-HU" dirty="0" smtClean="0"/>
          </a:p>
          <a:p>
            <a:r>
              <a:rPr lang="en-US" dirty="0" smtClean="0"/>
              <a:t> </a:t>
            </a:r>
            <a:r>
              <a:rPr lang="en-US" dirty="0"/>
              <a:t>For each </a:t>
            </a:r>
            <a:r>
              <a:rPr lang="en-US" dirty="0" smtClean="0"/>
              <a:t>block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en-US" dirty="0" smtClean="0"/>
              <a:t>it </a:t>
            </a:r>
            <a:r>
              <a:rPr lang="en-US" dirty="0"/>
              <a:t>does a very rough and quick </a:t>
            </a:r>
            <a:r>
              <a:rPr lang="en-US" dirty="0" smtClean="0"/>
              <a:t>test</a:t>
            </a:r>
            <a:r>
              <a:rPr lang="hu-HU" dirty="0" smtClean="0"/>
              <a:t> !!!</a:t>
            </a:r>
          </a:p>
          <a:p>
            <a:r>
              <a:rPr lang="en-US" dirty="0"/>
              <a:t>If that </a:t>
            </a:r>
            <a:r>
              <a:rPr lang="en-US" dirty="0" smtClean="0"/>
              <a:t>passes</a:t>
            </a:r>
            <a:r>
              <a:rPr lang="hu-HU" dirty="0" smtClean="0"/>
              <a:t>:</a:t>
            </a:r>
            <a:r>
              <a:rPr lang="en-US" dirty="0" smtClean="0"/>
              <a:t> </a:t>
            </a:r>
            <a:r>
              <a:rPr lang="en-US" dirty="0"/>
              <a:t>it does a slightly more detailed </a:t>
            </a:r>
            <a:r>
              <a:rPr lang="en-US" dirty="0" smtClean="0"/>
              <a:t>test </a:t>
            </a:r>
            <a:r>
              <a:rPr lang="en-US" dirty="0"/>
              <a:t>and so </a:t>
            </a:r>
            <a:r>
              <a:rPr lang="en-US" dirty="0" smtClean="0"/>
              <a:t>on</a:t>
            </a:r>
            <a:endParaRPr lang="hu-HU" dirty="0" smtClean="0"/>
          </a:p>
          <a:p>
            <a:r>
              <a:rPr lang="hu-HU" dirty="0" smtClean="0"/>
              <a:t>A</a:t>
            </a:r>
            <a:r>
              <a:rPr lang="en-US" dirty="0" err="1" smtClean="0"/>
              <a:t>dvantage</a:t>
            </a:r>
            <a:r>
              <a:rPr lang="hu-HU" dirty="0" smtClean="0"/>
              <a:t>:</a:t>
            </a:r>
            <a:r>
              <a:rPr lang="en-US" dirty="0" smtClean="0"/>
              <a:t> </a:t>
            </a:r>
            <a:r>
              <a:rPr lang="hu-HU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majority of the pictures will return negative during the first few </a:t>
            </a:r>
            <a:r>
              <a:rPr lang="en-US" dirty="0" smtClean="0"/>
              <a:t>stages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algorithm </a:t>
            </a:r>
            <a:r>
              <a:rPr lang="en-US" dirty="0" smtClean="0"/>
              <a:t>w</a:t>
            </a:r>
            <a:r>
              <a:rPr lang="hu-HU" dirty="0" smtClean="0"/>
              <a:t>ill not</a:t>
            </a:r>
            <a:r>
              <a:rPr lang="en-US" dirty="0" smtClean="0"/>
              <a:t> </a:t>
            </a:r>
            <a:r>
              <a:rPr lang="en-US" dirty="0"/>
              <a:t>waste time testing </a:t>
            </a:r>
            <a:r>
              <a:rPr lang="en-US" dirty="0" smtClean="0"/>
              <a:t>all</a:t>
            </a:r>
            <a:r>
              <a:rPr lang="hu-HU" dirty="0" smtClean="0"/>
              <a:t> </a:t>
            </a:r>
            <a:r>
              <a:rPr lang="en-US" dirty="0" smtClean="0"/>
              <a:t>features </a:t>
            </a:r>
            <a:r>
              <a:rPr lang="en-US" dirty="0"/>
              <a:t>on it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200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9110" y="1017430"/>
            <a:ext cx="6465195" cy="5138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Freeform 5"/>
          <p:cNvSpPr/>
          <p:nvPr/>
        </p:nvSpPr>
        <p:spPr>
          <a:xfrm>
            <a:off x="3709112" y="1725771"/>
            <a:ext cx="4572352" cy="3696237"/>
          </a:xfrm>
          <a:custGeom>
            <a:avLst/>
            <a:gdLst>
              <a:gd name="connsiteX0" fmla="*/ 1378045 w 4572352"/>
              <a:gd name="connsiteY0" fmla="*/ 1725769 h 3696237"/>
              <a:gd name="connsiteX1" fmla="*/ 1390924 w 4572352"/>
              <a:gd name="connsiteY1" fmla="*/ 1416676 h 3696237"/>
              <a:gd name="connsiteX2" fmla="*/ 1571228 w 4572352"/>
              <a:gd name="connsiteY2" fmla="*/ 1133341 h 3696237"/>
              <a:gd name="connsiteX3" fmla="*/ 1867442 w 4572352"/>
              <a:gd name="connsiteY3" fmla="*/ 463639 h 3696237"/>
              <a:gd name="connsiteX4" fmla="*/ 2112141 w 4572352"/>
              <a:gd name="connsiteY4" fmla="*/ 270456 h 3696237"/>
              <a:gd name="connsiteX5" fmla="*/ 2653053 w 4572352"/>
              <a:gd name="connsiteY5" fmla="*/ 0 h 3696237"/>
              <a:gd name="connsiteX6" fmla="*/ 3026541 w 4572352"/>
              <a:gd name="connsiteY6" fmla="*/ 12879 h 3696237"/>
              <a:gd name="connsiteX7" fmla="*/ 3245481 w 4572352"/>
              <a:gd name="connsiteY7" fmla="*/ 90152 h 3696237"/>
              <a:gd name="connsiteX8" fmla="*/ 3438665 w 4572352"/>
              <a:gd name="connsiteY8" fmla="*/ 154547 h 3696237"/>
              <a:gd name="connsiteX9" fmla="*/ 3541696 w 4572352"/>
              <a:gd name="connsiteY9" fmla="*/ 257578 h 3696237"/>
              <a:gd name="connsiteX10" fmla="*/ 3606090 w 4572352"/>
              <a:gd name="connsiteY10" fmla="*/ 296214 h 3696237"/>
              <a:gd name="connsiteX11" fmla="*/ 3657605 w 4572352"/>
              <a:gd name="connsiteY11" fmla="*/ 373487 h 3696237"/>
              <a:gd name="connsiteX12" fmla="*/ 3747758 w 4572352"/>
              <a:gd name="connsiteY12" fmla="*/ 476518 h 3696237"/>
              <a:gd name="connsiteX13" fmla="*/ 3915183 w 4572352"/>
              <a:gd name="connsiteY13" fmla="*/ 734096 h 3696237"/>
              <a:gd name="connsiteX14" fmla="*/ 4134124 w 4572352"/>
              <a:gd name="connsiteY14" fmla="*/ 1043189 h 3696237"/>
              <a:gd name="connsiteX15" fmla="*/ 4185639 w 4572352"/>
              <a:gd name="connsiteY15" fmla="*/ 1159099 h 3696237"/>
              <a:gd name="connsiteX16" fmla="*/ 4275791 w 4572352"/>
              <a:gd name="connsiteY16" fmla="*/ 1262130 h 3696237"/>
              <a:gd name="connsiteX17" fmla="*/ 4353065 w 4572352"/>
              <a:gd name="connsiteY17" fmla="*/ 1378039 h 3696237"/>
              <a:gd name="connsiteX18" fmla="*/ 4378822 w 4572352"/>
              <a:gd name="connsiteY18" fmla="*/ 1468192 h 3696237"/>
              <a:gd name="connsiteX19" fmla="*/ 4391701 w 4572352"/>
              <a:gd name="connsiteY19" fmla="*/ 1519707 h 3696237"/>
              <a:gd name="connsiteX20" fmla="*/ 4365943 w 4572352"/>
              <a:gd name="connsiteY20" fmla="*/ 1584101 h 3696237"/>
              <a:gd name="connsiteX21" fmla="*/ 4327307 w 4572352"/>
              <a:gd name="connsiteY21" fmla="*/ 1635617 h 3696237"/>
              <a:gd name="connsiteX22" fmla="*/ 4211397 w 4572352"/>
              <a:gd name="connsiteY22" fmla="*/ 1854558 h 3696237"/>
              <a:gd name="connsiteX23" fmla="*/ 4198518 w 4572352"/>
              <a:gd name="connsiteY23" fmla="*/ 2137893 h 3696237"/>
              <a:gd name="connsiteX24" fmla="*/ 4108366 w 4572352"/>
              <a:gd name="connsiteY24" fmla="*/ 2292439 h 3696237"/>
              <a:gd name="connsiteX25" fmla="*/ 4043972 w 4572352"/>
              <a:gd name="connsiteY25" fmla="*/ 2446986 h 3696237"/>
              <a:gd name="connsiteX26" fmla="*/ 3979577 w 4572352"/>
              <a:gd name="connsiteY26" fmla="*/ 2575775 h 3696237"/>
              <a:gd name="connsiteX27" fmla="*/ 3786394 w 4572352"/>
              <a:gd name="connsiteY27" fmla="*/ 2910625 h 3696237"/>
              <a:gd name="connsiteX28" fmla="*/ 3515938 w 4572352"/>
              <a:gd name="connsiteY28" fmla="*/ 3065172 h 3696237"/>
              <a:gd name="connsiteX29" fmla="*/ 3322755 w 4572352"/>
              <a:gd name="connsiteY29" fmla="*/ 3296992 h 3696237"/>
              <a:gd name="connsiteX30" fmla="*/ 3206845 w 4572352"/>
              <a:gd name="connsiteY30" fmla="*/ 3348507 h 3696237"/>
              <a:gd name="connsiteX31" fmla="*/ 3039419 w 4572352"/>
              <a:gd name="connsiteY31" fmla="*/ 3477296 h 3696237"/>
              <a:gd name="connsiteX32" fmla="*/ 2884873 w 4572352"/>
              <a:gd name="connsiteY32" fmla="*/ 3528811 h 3696237"/>
              <a:gd name="connsiteX33" fmla="*/ 2768963 w 4572352"/>
              <a:gd name="connsiteY33" fmla="*/ 3618963 h 3696237"/>
              <a:gd name="connsiteX34" fmla="*/ 2550022 w 4572352"/>
              <a:gd name="connsiteY34" fmla="*/ 3696237 h 3696237"/>
              <a:gd name="connsiteX35" fmla="*/ 2150777 w 4572352"/>
              <a:gd name="connsiteY35" fmla="*/ 3683358 h 3696237"/>
              <a:gd name="connsiteX36" fmla="*/ 2112141 w 4572352"/>
              <a:gd name="connsiteY36" fmla="*/ 3644721 h 3696237"/>
              <a:gd name="connsiteX37" fmla="*/ 1906079 w 4572352"/>
              <a:gd name="connsiteY37" fmla="*/ 3515932 h 3696237"/>
              <a:gd name="connsiteX38" fmla="*/ 1854563 w 4572352"/>
              <a:gd name="connsiteY38" fmla="*/ 3451538 h 3696237"/>
              <a:gd name="connsiteX39" fmla="*/ 1790169 w 4572352"/>
              <a:gd name="connsiteY39" fmla="*/ 3438659 h 3696237"/>
              <a:gd name="connsiteX40" fmla="*/ 1700017 w 4572352"/>
              <a:gd name="connsiteY40" fmla="*/ 3309870 h 3696237"/>
              <a:gd name="connsiteX41" fmla="*/ 1622743 w 4572352"/>
              <a:gd name="connsiteY41" fmla="*/ 3258355 h 3696237"/>
              <a:gd name="connsiteX42" fmla="*/ 1506834 w 4572352"/>
              <a:gd name="connsiteY42" fmla="*/ 3155324 h 3696237"/>
              <a:gd name="connsiteX43" fmla="*/ 1416681 w 4572352"/>
              <a:gd name="connsiteY43" fmla="*/ 3065172 h 3696237"/>
              <a:gd name="connsiteX44" fmla="*/ 1159104 w 4572352"/>
              <a:gd name="connsiteY44" fmla="*/ 3013656 h 3696237"/>
              <a:gd name="connsiteX45" fmla="*/ 1197741 w 4572352"/>
              <a:gd name="connsiteY45" fmla="*/ 3078051 h 3696237"/>
              <a:gd name="connsiteX46" fmla="*/ 1468197 w 4572352"/>
              <a:gd name="connsiteY46" fmla="*/ 3000778 h 3696237"/>
              <a:gd name="connsiteX47" fmla="*/ 1790169 w 4572352"/>
              <a:gd name="connsiteY47" fmla="*/ 2678806 h 3696237"/>
              <a:gd name="connsiteX48" fmla="*/ 2034867 w 4572352"/>
              <a:gd name="connsiteY48" fmla="*/ 2459865 h 3696237"/>
              <a:gd name="connsiteX49" fmla="*/ 2125019 w 4572352"/>
              <a:gd name="connsiteY49" fmla="*/ 2331076 h 3696237"/>
              <a:gd name="connsiteX50" fmla="*/ 2421234 w 4572352"/>
              <a:gd name="connsiteY50" fmla="*/ 2189408 h 3696237"/>
              <a:gd name="connsiteX51" fmla="*/ 2537143 w 4572352"/>
              <a:gd name="connsiteY51" fmla="*/ 2099256 h 3696237"/>
              <a:gd name="connsiteX52" fmla="*/ 2730327 w 4572352"/>
              <a:gd name="connsiteY52" fmla="*/ 1906073 h 3696237"/>
              <a:gd name="connsiteX53" fmla="*/ 2781842 w 4572352"/>
              <a:gd name="connsiteY53" fmla="*/ 1828800 h 3696237"/>
              <a:gd name="connsiteX54" fmla="*/ 2846236 w 4572352"/>
              <a:gd name="connsiteY54" fmla="*/ 1803042 h 3696237"/>
              <a:gd name="connsiteX55" fmla="*/ 2949267 w 4572352"/>
              <a:gd name="connsiteY55" fmla="*/ 1828800 h 3696237"/>
              <a:gd name="connsiteX56" fmla="*/ 3000783 w 4572352"/>
              <a:gd name="connsiteY56" fmla="*/ 1867437 h 3696237"/>
              <a:gd name="connsiteX57" fmla="*/ 3129572 w 4572352"/>
              <a:gd name="connsiteY57" fmla="*/ 1957589 h 3696237"/>
              <a:gd name="connsiteX58" fmla="*/ 3245481 w 4572352"/>
              <a:gd name="connsiteY58" fmla="*/ 2112135 h 3696237"/>
              <a:gd name="connsiteX59" fmla="*/ 3348512 w 4572352"/>
              <a:gd name="connsiteY59" fmla="*/ 2176530 h 3696237"/>
              <a:gd name="connsiteX60" fmla="*/ 3515938 w 4572352"/>
              <a:gd name="connsiteY60" fmla="*/ 2343955 h 3696237"/>
              <a:gd name="connsiteX61" fmla="*/ 3696242 w 4572352"/>
              <a:gd name="connsiteY61" fmla="*/ 2550017 h 3696237"/>
              <a:gd name="connsiteX62" fmla="*/ 3773515 w 4572352"/>
              <a:gd name="connsiteY62" fmla="*/ 2665927 h 3696237"/>
              <a:gd name="connsiteX63" fmla="*/ 3876546 w 4572352"/>
              <a:gd name="connsiteY63" fmla="*/ 2717442 h 3696237"/>
              <a:gd name="connsiteX64" fmla="*/ 4005335 w 4572352"/>
              <a:gd name="connsiteY64" fmla="*/ 2820473 h 3696237"/>
              <a:gd name="connsiteX65" fmla="*/ 4095487 w 4572352"/>
              <a:gd name="connsiteY65" fmla="*/ 2871989 h 3696237"/>
              <a:gd name="connsiteX66" fmla="*/ 4250034 w 4572352"/>
              <a:gd name="connsiteY66" fmla="*/ 2987899 h 3696237"/>
              <a:gd name="connsiteX67" fmla="*/ 4288670 w 4572352"/>
              <a:gd name="connsiteY67" fmla="*/ 3052293 h 3696237"/>
              <a:gd name="connsiteX68" fmla="*/ 4314428 w 4572352"/>
              <a:gd name="connsiteY68" fmla="*/ 3103808 h 3696237"/>
              <a:gd name="connsiteX69" fmla="*/ 4353065 w 4572352"/>
              <a:gd name="connsiteY69" fmla="*/ 3155324 h 3696237"/>
              <a:gd name="connsiteX70" fmla="*/ 4417459 w 4572352"/>
              <a:gd name="connsiteY70" fmla="*/ 3271234 h 3696237"/>
              <a:gd name="connsiteX71" fmla="*/ 4494732 w 4572352"/>
              <a:gd name="connsiteY71" fmla="*/ 3348507 h 3696237"/>
              <a:gd name="connsiteX72" fmla="*/ 4572005 w 4572352"/>
              <a:gd name="connsiteY72" fmla="*/ 3296992 h 3696237"/>
              <a:gd name="connsiteX73" fmla="*/ 4481853 w 4572352"/>
              <a:gd name="connsiteY73" fmla="*/ 2859110 h 3696237"/>
              <a:gd name="connsiteX74" fmla="*/ 4391701 w 4572352"/>
              <a:gd name="connsiteY74" fmla="*/ 1687132 h 3696237"/>
              <a:gd name="connsiteX75" fmla="*/ 4327307 w 4572352"/>
              <a:gd name="connsiteY75" fmla="*/ 1210614 h 3696237"/>
              <a:gd name="connsiteX76" fmla="*/ 4198518 w 4572352"/>
              <a:gd name="connsiteY76" fmla="*/ 772732 h 3696237"/>
              <a:gd name="connsiteX77" fmla="*/ 4082608 w 4572352"/>
              <a:gd name="connsiteY77" fmla="*/ 734096 h 3696237"/>
              <a:gd name="connsiteX78" fmla="*/ 3940941 w 4572352"/>
              <a:gd name="connsiteY78" fmla="*/ 695459 h 3696237"/>
              <a:gd name="connsiteX79" fmla="*/ 3309876 w 4572352"/>
              <a:gd name="connsiteY79" fmla="*/ 721217 h 3696237"/>
              <a:gd name="connsiteX80" fmla="*/ 3206845 w 4572352"/>
              <a:gd name="connsiteY80" fmla="*/ 734096 h 3696237"/>
              <a:gd name="connsiteX81" fmla="*/ 3052298 w 4572352"/>
              <a:gd name="connsiteY81" fmla="*/ 798490 h 3696237"/>
              <a:gd name="connsiteX82" fmla="*/ 2975025 w 4572352"/>
              <a:gd name="connsiteY82" fmla="*/ 901521 h 3696237"/>
              <a:gd name="connsiteX83" fmla="*/ 2897752 w 4572352"/>
              <a:gd name="connsiteY83" fmla="*/ 1017431 h 3696237"/>
              <a:gd name="connsiteX84" fmla="*/ 2820479 w 4572352"/>
              <a:gd name="connsiteY84" fmla="*/ 1107583 h 3696237"/>
              <a:gd name="connsiteX85" fmla="*/ 2678811 w 4572352"/>
              <a:gd name="connsiteY85" fmla="*/ 1262130 h 3696237"/>
              <a:gd name="connsiteX86" fmla="*/ 2369718 w 4572352"/>
              <a:gd name="connsiteY86" fmla="*/ 1764406 h 3696237"/>
              <a:gd name="connsiteX87" fmla="*/ 2215172 w 4572352"/>
              <a:gd name="connsiteY87" fmla="*/ 2009104 h 3696237"/>
              <a:gd name="connsiteX88" fmla="*/ 2125019 w 4572352"/>
              <a:gd name="connsiteY88" fmla="*/ 2073499 h 3696237"/>
              <a:gd name="connsiteX89" fmla="*/ 1944715 w 4572352"/>
              <a:gd name="connsiteY89" fmla="*/ 2189408 h 3696237"/>
              <a:gd name="connsiteX90" fmla="*/ 1854563 w 4572352"/>
              <a:gd name="connsiteY90" fmla="*/ 2240924 h 3696237"/>
              <a:gd name="connsiteX91" fmla="*/ 1738653 w 4572352"/>
              <a:gd name="connsiteY91" fmla="*/ 2356834 h 3696237"/>
              <a:gd name="connsiteX92" fmla="*/ 1648501 w 4572352"/>
              <a:gd name="connsiteY92" fmla="*/ 2421228 h 3696237"/>
              <a:gd name="connsiteX93" fmla="*/ 1571228 w 4572352"/>
              <a:gd name="connsiteY93" fmla="*/ 2511380 h 3696237"/>
              <a:gd name="connsiteX94" fmla="*/ 1300772 w 4572352"/>
              <a:gd name="connsiteY94" fmla="*/ 2756079 h 3696237"/>
              <a:gd name="connsiteX95" fmla="*/ 1197741 w 4572352"/>
              <a:gd name="connsiteY95" fmla="*/ 2794716 h 3696237"/>
              <a:gd name="connsiteX96" fmla="*/ 1107589 w 4572352"/>
              <a:gd name="connsiteY96" fmla="*/ 2833352 h 3696237"/>
              <a:gd name="connsiteX97" fmla="*/ 888648 w 4572352"/>
              <a:gd name="connsiteY97" fmla="*/ 2846231 h 3696237"/>
              <a:gd name="connsiteX98" fmla="*/ 656828 w 4572352"/>
              <a:gd name="connsiteY98" fmla="*/ 2923504 h 3696237"/>
              <a:gd name="connsiteX99" fmla="*/ 515160 w 4572352"/>
              <a:gd name="connsiteY99" fmla="*/ 2949262 h 3696237"/>
              <a:gd name="connsiteX100" fmla="*/ 321977 w 4572352"/>
              <a:gd name="connsiteY100" fmla="*/ 3013656 h 3696237"/>
              <a:gd name="connsiteX101" fmla="*/ 51521 w 4572352"/>
              <a:gd name="connsiteY101" fmla="*/ 2936383 h 3696237"/>
              <a:gd name="connsiteX102" fmla="*/ 5 w 4572352"/>
              <a:gd name="connsiteY102" fmla="*/ 2730321 h 3696237"/>
              <a:gd name="connsiteX103" fmla="*/ 51521 w 4572352"/>
              <a:gd name="connsiteY103" fmla="*/ 2060620 h 3696237"/>
              <a:gd name="connsiteX104" fmla="*/ 115915 w 4572352"/>
              <a:gd name="connsiteY104" fmla="*/ 1931831 h 3696237"/>
              <a:gd name="connsiteX105" fmla="*/ 386372 w 4572352"/>
              <a:gd name="connsiteY105" fmla="*/ 1854558 h 3696237"/>
              <a:gd name="connsiteX106" fmla="*/ 901527 w 4572352"/>
              <a:gd name="connsiteY106" fmla="*/ 1803042 h 3696237"/>
              <a:gd name="connsiteX107" fmla="*/ 1481076 w 4572352"/>
              <a:gd name="connsiteY107" fmla="*/ 1983347 h 3696237"/>
              <a:gd name="connsiteX108" fmla="*/ 1558349 w 4572352"/>
              <a:gd name="connsiteY108" fmla="*/ 2021983 h 3696237"/>
              <a:gd name="connsiteX109" fmla="*/ 1751532 w 4572352"/>
              <a:gd name="connsiteY109" fmla="*/ 2202287 h 3696237"/>
              <a:gd name="connsiteX110" fmla="*/ 1828805 w 4572352"/>
              <a:gd name="connsiteY110" fmla="*/ 2266682 h 3696237"/>
              <a:gd name="connsiteX111" fmla="*/ 2279566 w 4572352"/>
              <a:gd name="connsiteY111" fmla="*/ 2987899 h 3696237"/>
              <a:gd name="connsiteX112" fmla="*/ 2343960 w 4572352"/>
              <a:gd name="connsiteY112" fmla="*/ 3129566 h 3696237"/>
              <a:gd name="connsiteX113" fmla="*/ 2382597 w 4572352"/>
              <a:gd name="connsiteY113" fmla="*/ 3142445 h 3696237"/>
              <a:gd name="connsiteX114" fmla="*/ 2550022 w 4572352"/>
              <a:gd name="connsiteY114" fmla="*/ 3258355 h 3696237"/>
              <a:gd name="connsiteX115" fmla="*/ 2768963 w 4572352"/>
              <a:gd name="connsiteY115" fmla="*/ 3400023 h 3696237"/>
              <a:gd name="connsiteX116" fmla="*/ 2794721 w 4572352"/>
              <a:gd name="connsiteY116" fmla="*/ 3451538 h 3696237"/>
              <a:gd name="connsiteX117" fmla="*/ 2833358 w 4572352"/>
              <a:gd name="connsiteY117" fmla="*/ 3412901 h 3696237"/>
              <a:gd name="connsiteX118" fmla="*/ 2962146 w 4572352"/>
              <a:gd name="connsiteY118" fmla="*/ 3361386 h 3696237"/>
              <a:gd name="connsiteX119" fmla="*/ 3039419 w 4572352"/>
              <a:gd name="connsiteY119" fmla="*/ 3271234 h 3696237"/>
              <a:gd name="connsiteX120" fmla="*/ 3168208 w 4572352"/>
              <a:gd name="connsiteY120" fmla="*/ 2884868 h 3696237"/>
              <a:gd name="connsiteX121" fmla="*/ 3232603 w 4572352"/>
              <a:gd name="connsiteY121" fmla="*/ 2756079 h 3696237"/>
              <a:gd name="connsiteX122" fmla="*/ 3296997 w 4572352"/>
              <a:gd name="connsiteY122" fmla="*/ 2150772 h 3696237"/>
              <a:gd name="connsiteX123" fmla="*/ 3322755 w 4572352"/>
              <a:gd name="connsiteY123" fmla="*/ 1996225 h 3696237"/>
              <a:gd name="connsiteX124" fmla="*/ 3400028 w 4572352"/>
              <a:gd name="connsiteY124" fmla="*/ 1687132 h 3696237"/>
              <a:gd name="connsiteX125" fmla="*/ 3438665 w 4572352"/>
              <a:gd name="connsiteY125" fmla="*/ 1481070 h 369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4572352" h="3696237">
                <a:moveTo>
                  <a:pt x="1378045" y="1725769"/>
                </a:moveTo>
                <a:cubicBezTo>
                  <a:pt x="1370131" y="1630800"/>
                  <a:pt x="1347270" y="1509441"/>
                  <a:pt x="1390924" y="1416676"/>
                </a:cubicBezTo>
                <a:cubicBezTo>
                  <a:pt x="1438590" y="1315385"/>
                  <a:pt x="1525945" y="1235720"/>
                  <a:pt x="1571228" y="1133341"/>
                </a:cubicBezTo>
                <a:cubicBezTo>
                  <a:pt x="1669966" y="910107"/>
                  <a:pt x="1737794" y="670458"/>
                  <a:pt x="1867442" y="463639"/>
                </a:cubicBezTo>
                <a:cubicBezTo>
                  <a:pt x="1922638" y="375588"/>
                  <a:pt x="2026760" y="329700"/>
                  <a:pt x="2112141" y="270456"/>
                </a:cubicBezTo>
                <a:cubicBezTo>
                  <a:pt x="2493192" y="6054"/>
                  <a:pt x="2365073" y="47997"/>
                  <a:pt x="2653053" y="0"/>
                </a:cubicBezTo>
                <a:cubicBezTo>
                  <a:pt x="2777549" y="4293"/>
                  <a:pt x="2902357" y="3075"/>
                  <a:pt x="3026541" y="12879"/>
                </a:cubicBezTo>
                <a:cubicBezTo>
                  <a:pt x="3143508" y="22113"/>
                  <a:pt x="3142387" y="45048"/>
                  <a:pt x="3245481" y="90152"/>
                </a:cubicBezTo>
                <a:cubicBezTo>
                  <a:pt x="3323305" y="124200"/>
                  <a:pt x="3359658" y="131973"/>
                  <a:pt x="3438665" y="154547"/>
                </a:cubicBezTo>
                <a:cubicBezTo>
                  <a:pt x="3473009" y="188891"/>
                  <a:pt x="3504619" y="226205"/>
                  <a:pt x="3541696" y="257578"/>
                </a:cubicBezTo>
                <a:cubicBezTo>
                  <a:pt x="3560805" y="273747"/>
                  <a:pt x="3588390" y="278514"/>
                  <a:pt x="3606090" y="296214"/>
                </a:cubicBezTo>
                <a:cubicBezTo>
                  <a:pt x="3627980" y="318104"/>
                  <a:pt x="3638479" y="349145"/>
                  <a:pt x="3657605" y="373487"/>
                </a:cubicBezTo>
                <a:cubicBezTo>
                  <a:pt x="3685799" y="409371"/>
                  <a:pt x="3721233" y="439383"/>
                  <a:pt x="3747758" y="476518"/>
                </a:cubicBezTo>
                <a:cubicBezTo>
                  <a:pt x="3807279" y="559847"/>
                  <a:pt x="3850337" y="654841"/>
                  <a:pt x="3915183" y="734096"/>
                </a:cubicBezTo>
                <a:cubicBezTo>
                  <a:pt x="4029735" y="874103"/>
                  <a:pt x="4045141" y="880052"/>
                  <a:pt x="4134124" y="1043189"/>
                </a:cubicBezTo>
                <a:cubicBezTo>
                  <a:pt x="4154370" y="1080307"/>
                  <a:pt x="4162670" y="1123601"/>
                  <a:pt x="4185639" y="1159099"/>
                </a:cubicBezTo>
                <a:cubicBezTo>
                  <a:pt x="4210430" y="1197413"/>
                  <a:pt x="4248070" y="1225880"/>
                  <a:pt x="4275791" y="1262130"/>
                </a:cubicBezTo>
                <a:cubicBezTo>
                  <a:pt x="4303998" y="1299016"/>
                  <a:pt x="4327307" y="1339403"/>
                  <a:pt x="4353065" y="1378039"/>
                </a:cubicBezTo>
                <a:cubicBezTo>
                  <a:pt x="4361651" y="1408090"/>
                  <a:pt x="4370599" y="1438040"/>
                  <a:pt x="4378822" y="1468192"/>
                </a:cubicBezTo>
                <a:cubicBezTo>
                  <a:pt x="4383479" y="1485269"/>
                  <a:pt x="4393656" y="1502115"/>
                  <a:pt x="4391701" y="1519707"/>
                </a:cubicBezTo>
                <a:cubicBezTo>
                  <a:pt x="4389148" y="1542684"/>
                  <a:pt x="4377170" y="1563892"/>
                  <a:pt x="4365943" y="1584101"/>
                </a:cubicBezTo>
                <a:cubicBezTo>
                  <a:pt x="4355519" y="1602865"/>
                  <a:pt x="4337956" y="1616980"/>
                  <a:pt x="4327307" y="1635617"/>
                </a:cubicBezTo>
                <a:cubicBezTo>
                  <a:pt x="4286338" y="1707314"/>
                  <a:pt x="4211397" y="1854558"/>
                  <a:pt x="4211397" y="1854558"/>
                </a:cubicBezTo>
                <a:cubicBezTo>
                  <a:pt x="4207104" y="1949003"/>
                  <a:pt x="4220172" y="2045864"/>
                  <a:pt x="4198518" y="2137893"/>
                </a:cubicBezTo>
                <a:cubicBezTo>
                  <a:pt x="4184858" y="2195947"/>
                  <a:pt x="4135038" y="2239096"/>
                  <a:pt x="4108366" y="2292439"/>
                </a:cubicBezTo>
                <a:cubicBezTo>
                  <a:pt x="4083408" y="2342356"/>
                  <a:pt x="4067066" y="2396180"/>
                  <a:pt x="4043972" y="2446986"/>
                </a:cubicBezTo>
                <a:cubicBezTo>
                  <a:pt x="4024111" y="2490681"/>
                  <a:pt x="4000213" y="2532441"/>
                  <a:pt x="3979577" y="2575775"/>
                </a:cubicBezTo>
                <a:cubicBezTo>
                  <a:pt x="3922394" y="2695859"/>
                  <a:pt x="3885416" y="2811603"/>
                  <a:pt x="3786394" y="2910625"/>
                </a:cubicBezTo>
                <a:cubicBezTo>
                  <a:pt x="3708467" y="2988552"/>
                  <a:pt x="3612331" y="3023860"/>
                  <a:pt x="3515938" y="3065172"/>
                </a:cubicBezTo>
                <a:cubicBezTo>
                  <a:pt x="3451544" y="3142445"/>
                  <a:pt x="3414673" y="3256140"/>
                  <a:pt x="3322755" y="3296992"/>
                </a:cubicBezTo>
                <a:cubicBezTo>
                  <a:pt x="3284118" y="3314164"/>
                  <a:pt x="3242516" y="3325808"/>
                  <a:pt x="3206845" y="3348507"/>
                </a:cubicBezTo>
                <a:cubicBezTo>
                  <a:pt x="3147443" y="3386308"/>
                  <a:pt x="3100852" y="3442893"/>
                  <a:pt x="3039419" y="3477296"/>
                </a:cubicBezTo>
                <a:cubicBezTo>
                  <a:pt x="2992040" y="3503828"/>
                  <a:pt x="2936388" y="3511639"/>
                  <a:pt x="2884873" y="3528811"/>
                </a:cubicBezTo>
                <a:cubicBezTo>
                  <a:pt x="2846236" y="3558862"/>
                  <a:pt x="2811323" y="3594439"/>
                  <a:pt x="2768963" y="3618963"/>
                </a:cubicBezTo>
                <a:cubicBezTo>
                  <a:pt x="2707458" y="3654571"/>
                  <a:pt x="2619537" y="3676375"/>
                  <a:pt x="2550022" y="3696237"/>
                </a:cubicBezTo>
                <a:cubicBezTo>
                  <a:pt x="2416940" y="3691944"/>
                  <a:pt x="2283016" y="3698916"/>
                  <a:pt x="2150777" y="3683358"/>
                </a:cubicBezTo>
                <a:cubicBezTo>
                  <a:pt x="2132688" y="3681230"/>
                  <a:pt x="2126712" y="3655649"/>
                  <a:pt x="2112141" y="3644721"/>
                </a:cubicBezTo>
                <a:cubicBezTo>
                  <a:pt x="2034969" y="3586842"/>
                  <a:pt x="1986209" y="3561721"/>
                  <a:pt x="1906079" y="3515932"/>
                </a:cubicBezTo>
                <a:cubicBezTo>
                  <a:pt x="1888907" y="3494467"/>
                  <a:pt x="1877435" y="3466786"/>
                  <a:pt x="1854563" y="3451538"/>
                </a:cubicBezTo>
                <a:cubicBezTo>
                  <a:pt x="1836350" y="3439396"/>
                  <a:pt x="1806305" y="3453450"/>
                  <a:pt x="1790169" y="3438659"/>
                </a:cubicBezTo>
                <a:cubicBezTo>
                  <a:pt x="1751541" y="3403249"/>
                  <a:pt x="1735674" y="3348270"/>
                  <a:pt x="1700017" y="3309870"/>
                </a:cubicBezTo>
                <a:cubicBezTo>
                  <a:pt x="1678952" y="3287185"/>
                  <a:pt x="1646916" y="3277694"/>
                  <a:pt x="1622743" y="3258355"/>
                </a:cubicBezTo>
                <a:cubicBezTo>
                  <a:pt x="1582377" y="3226062"/>
                  <a:pt x="1544547" y="3190680"/>
                  <a:pt x="1506834" y="3155324"/>
                </a:cubicBezTo>
                <a:cubicBezTo>
                  <a:pt x="1475830" y="3126258"/>
                  <a:pt x="1456038" y="3081206"/>
                  <a:pt x="1416681" y="3065172"/>
                </a:cubicBezTo>
                <a:cubicBezTo>
                  <a:pt x="1335593" y="3032136"/>
                  <a:pt x="1159104" y="3013656"/>
                  <a:pt x="1159104" y="3013656"/>
                </a:cubicBezTo>
                <a:cubicBezTo>
                  <a:pt x="1147656" y="3048000"/>
                  <a:pt x="1123473" y="3078051"/>
                  <a:pt x="1197741" y="3078051"/>
                </a:cubicBezTo>
                <a:cubicBezTo>
                  <a:pt x="1277865" y="3078051"/>
                  <a:pt x="1397791" y="3026380"/>
                  <a:pt x="1468197" y="3000778"/>
                </a:cubicBezTo>
                <a:cubicBezTo>
                  <a:pt x="1841308" y="2713768"/>
                  <a:pt x="1427289" y="3053392"/>
                  <a:pt x="1790169" y="2678806"/>
                </a:cubicBezTo>
                <a:cubicBezTo>
                  <a:pt x="1866323" y="2600195"/>
                  <a:pt x="1972102" y="2549529"/>
                  <a:pt x="2034867" y="2459865"/>
                </a:cubicBezTo>
                <a:cubicBezTo>
                  <a:pt x="2064918" y="2416935"/>
                  <a:pt x="2085092" y="2365014"/>
                  <a:pt x="2125019" y="2331076"/>
                </a:cubicBezTo>
                <a:cubicBezTo>
                  <a:pt x="2263752" y="2213154"/>
                  <a:pt x="2284221" y="2268732"/>
                  <a:pt x="2421234" y="2189408"/>
                </a:cubicBezTo>
                <a:cubicBezTo>
                  <a:pt x="2463594" y="2164884"/>
                  <a:pt x="2501062" y="2132331"/>
                  <a:pt x="2537143" y="2099256"/>
                </a:cubicBezTo>
                <a:cubicBezTo>
                  <a:pt x="2604274" y="2037719"/>
                  <a:pt x="2679812" y="1981846"/>
                  <a:pt x="2730327" y="1906073"/>
                </a:cubicBezTo>
                <a:cubicBezTo>
                  <a:pt x="2747499" y="1880315"/>
                  <a:pt x="2758705" y="1849367"/>
                  <a:pt x="2781842" y="1828800"/>
                </a:cubicBezTo>
                <a:cubicBezTo>
                  <a:pt x="2799121" y="1813441"/>
                  <a:pt x="2824771" y="1811628"/>
                  <a:pt x="2846236" y="1803042"/>
                </a:cubicBezTo>
                <a:cubicBezTo>
                  <a:pt x="2880580" y="1811628"/>
                  <a:pt x="2916589" y="1815184"/>
                  <a:pt x="2949267" y="1828800"/>
                </a:cubicBezTo>
                <a:cubicBezTo>
                  <a:pt x="2969081" y="1837056"/>
                  <a:pt x="2982581" y="1856061"/>
                  <a:pt x="3000783" y="1867437"/>
                </a:cubicBezTo>
                <a:cubicBezTo>
                  <a:pt x="3131192" y="1948942"/>
                  <a:pt x="2952140" y="1809729"/>
                  <a:pt x="3129572" y="1957589"/>
                </a:cubicBezTo>
                <a:cubicBezTo>
                  <a:pt x="3172307" y="2032376"/>
                  <a:pt x="3177523" y="2059859"/>
                  <a:pt x="3245481" y="2112135"/>
                </a:cubicBezTo>
                <a:cubicBezTo>
                  <a:pt x="3277582" y="2136828"/>
                  <a:pt x="3317762" y="2150173"/>
                  <a:pt x="3348512" y="2176530"/>
                </a:cubicBezTo>
                <a:cubicBezTo>
                  <a:pt x="3408436" y="2227894"/>
                  <a:pt x="3462157" y="2286190"/>
                  <a:pt x="3515938" y="2343955"/>
                </a:cubicBezTo>
                <a:cubicBezTo>
                  <a:pt x="3578131" y="2410755"/>
                  <a:pt x="3645615" y="2474076"/>
                  <a:pt x="3696242" y="2550017"/>
                </a:cubicBezTo>
                <a:cubicBezTo>
                  <a:pt x="3722000" y="2588654"/>
                  <a:pt x="3739487" y="2634330"/>
                  <a:pt x="3773515" y="2665927"/>
                </a:cubicBezTo>
                <a:cubicBezTo>
                  <a:pt x="3801652" y="2692054"/>
                  <a:pt x="3844597" y="2696143"/>
                  <a:pt x="3876546" y="2717442"/>
                </a:cubicBezTo>
                <a:cubicBezTo>
                  <a:pt x="3922289" y="2747938"/>
                  <a:pt x="3960421" y="2788769"/>
                  <a:pt x="4005335" y="2820473"/>
                </a:cubicBezTo>
                <a:cubicBezTo>
                  <a:pt x="4033611" y="2840433"/>
                  <a:pt x="4066010" y="2853849"/>
                  <a:pt x="4095487" y="2871989"/>
                </a:cubicBezTo>
                <a:cubicBezTo>
                  <a:pt x="4175915" y="2921483"/>
                  <a:pt x="4175778" y="2926019"/>
                  <a:pt x="4250034" y="2987899"/>
                </a:cubicBezTo>
                <a:cubicBezTo>
                  <a:pt x="4262913" y="3009364"/>
                  <a:pt x="4276513" y="3030411"/>
                  <a:pt x="4288670" y="3052293"/>
                </a:cubicBezTo>
                <a:cubicBezTo>
                  <a:pt x="4297994" y="3069076"/>
                  <a:pt x="4304253" y="3087528"/>
                  <a:pt x="4314428" y="3103808"/>
                </a:cubicBezTo>
                <a:cubicBezTo>
                  <a:pt x="4325805" y="3122010"/>
                  <a:pt x="4341815" y="3137043"/>
                  <a:pt x="4353065" y="3155324"/>
                </a:cubicBezTo>
                <a:cubicBezTo>
                  <a:pt x="4376229" y="3192966"/>
                  <a:pt x="4391322" y="3235592"/>
                  <a:pt x="4417459" y="3271234"/>
                </a:cubicBezTo>
                <a:cubicBezTo>
                  <a:pt x="4439000" y="3300609"/>
                  <a:pt x="4494732" y="3348507"/>
                  <a:pt x="4494732" y="3348507"/>
                </a:cubicBezTo>
                <a:cubicBezTo>
                  <a:pt x="4520490" y="3331335"/>
                  <a:pt x="4567627" y="3327638"/>
                  <a:pt x="4572005" y="3296992"/>
                </a:cubicBezTo>
                <a:cubicBezTo>
                  <a:pt x="4578512" y="3251446"/>
                  <a:pt x="4491492" y="2900074"/>
                  <a:pt x="4481853" y="2859110"/>
                </a:cubicBezTo>
                <a:cubicBezTo>
                  <a:pt x="4446657" y="2304774"/>
                  <a:pt x="4448512" y="2148719"/>
                  <a:pt x="4391701" y="1687132"/>
                </a:cubicBezTo>
                <a:cubicBezTo>
                  <a:pt x="4372122" y="1528049"/>
                  <a:pt x="4355752" y="1368353"/>
                  <a:pt x="4327307" y="1210614"/>
                </a:cubicBezTo>
                <a:cubicBezTo>
                  <a:pt x="4324267" y="1193757"/>
                  <a:pt x="4252276" y="853369"/>
                  <a:pt x="4198518" y="772732"/>
                </a:cubicBezTo>
                <a:cubicBezTo>
                  <a:pt x="4181668" y="747458"/>
                  <a:pt x="4103979" y="739028"/>
                  <a:pt x="4082608" y="734096"/>
                </a:cubicBezTo>
                <a:cubicBezTo>
                  <a:pt x="3988194" y="712308"/>
                  <a:pt x="4004806" y="716748"/>
                  <a:pt x="3940941" y="695459"/>
                </a:cubicBezTo>
                <a:lnTo>
                  <a:pt x="3309876" y="721217"/>
                </a:lnTo>
                <a:cubicBezTo>
                  <a:pt x="3275313" y="723036"/>
                  <a:pt x="3239680" y="723151"/>
                  <a:pt x="3206845" y="734096"/>
                </a:cubicBezTo>
                <a:cubicBezTo>
                  <a:pt x="2902762" y="835456"/>
                  <a:pt x="3273915" y="754167"/>
                  <a:pt x="3052298" y="798490"/>
                </a:cubicBezTo>
                <a:cubicBezTo>
                  <a:pt x="3026540" y="832834"/>
                  <a:pt x="2998838" y="865801"/>
                  <a:pt x="2975025" y="901521"/>
                </a:cubicBezTo>
                <a:cubicBezTo>
                  <a:pt x="2949267" y="940158"/>
                  <a:pt x="2925613" y="980283"/>
                  <a:pt x="2897752" y="1017431"/>
                </a:cubicBezTo>
                <a:cubicBezTo>
                  <a:pt x="2874005" y="1049094"/>
                  <a:pt x="2845437" y="1076865"/>
                  <a:pt x="2820479" y="1107583"/>
                </a:cubicBezTo>
                <a:cubicBezTo>
                  <a:pt x="2705340" y="1249293"/>
                  <a:pt x="2774664" y="1190241"/>
                  <a:pt x="2678811" y="1262130"/>
                </a:cubicBezTo>
                <a:cubicBezTo>
                  <a:pt x="2532064" y="1482250"/>
                  <a:pt x="2539839" y="1464669"/>
                  <a:pt x="2369718" y="1764406"/>
                </a:cubicBezTo>
                <a:cubicBezTo>
                  <a:pt x="2300457" y="1886438"/>
                  <a:pt x="2317431" y="1906845"/>
                  <a:pt x="2215172" y="2009104"/>
                </a:cubicBezTo>
                <a:cubicBezTo>
                  <a:pt x="2189059" y="2035217"/>
                  <a:pt x="2155746" y="2053014"/>
                  <a:pt x="2125019" y="2073499"/>
                </a:cubicBezTo>
                <a:cubicBezTo>
                  <a:pt x="2065570" y="2113132"/>
                  <a:pt x="2006750" y="2153959"/>
                  <a:pt x="1944715" y="2189408"/>
                </a:cubicBezTo>
                <a:cubicBezTo>
                  <a:pt x="1914664" y="2206580"/>
                  <a:pt x="1881425" y="2219099"/>
                  <a:pt x="1854563" y="2240924"/>
                </a:cubicBezTo>
                <a:cubicBezTo>
                  <a:pt x="1812156" y="2275380"/>
                  <a:pt x="1779774" y="2320853"/>
                  <a:pt x="1738653" y="2356834"/>
                </a:cubicBezTo>
                <a:cubicBezTo>
                  <a:pt x="1710861" y="2381152"/>
                  <a:pt x="1675637" y="2396180"/>
                  <a:pt x="1648501" y="2421228"/>
                </a:cubicBezTo>
                <a:cubicBezTo>
                  <a:pt x="1619418" y="2448074"/>
                  <a:pt x="1598488" y="2482685"/>
                  <a:pt x="1571228" y="2511380"/>
                </a:cubicBezTo>
                <a:cubicBezTo>
                  <a:pt x="1511552" y="2574197"/>
                  <a:pt x="1391824" y="2704862"/>
                  <a:pt x="1300772" y="2756079"/>
                </a:cubicBezTo>
                <a:cubicBezTo>
                  <a:pt x="1268803" y="2774061"/>
                  <a:pt x="1231797" y="2781094"/>
                  <a:pt x="1197741" y="2794716"/>
                </a:cubicBezTo>
                <a:cubicBezTo>
                  <a:pt x="1167385" y="2806858"/>
                  <a:pt x="1139838" y="2827977"/>
                  <a:pt x="1107589" y="2833352"/>
                </a:cubicBezTo>
                <a:cubicBezTo>
                  <a:pt x="1035477" y="2845371"/>
                  <a:pt x="961628" y="2841938"/>
                  <a:pt x="888648" y="2846231"/>
                </a:cubicBezTo>
                <a:cubicBezTo>
                  <a:pt x="467074" y="2939915"/>
                  <a:pt x="1091343" y="2793150"/>
                  <a:pt x="656828" y="2923504"/>
                </a:cubicBezTo>
                <a:cubicBezTo>
                  <a:pt x="610855" y="2937296"/>
                  <a:pt x="561507" y="2936784"/>
                  <a:pt x="515160" y="2949262"/>
                </a:cubicBezTo>
                <a:cubicBezTo>
                  <a:pt x="449616" y="2966908"/>
                  <a:pt x="386371" y="2992191"/>
                  <a:pt x="321977" y="3013656"/>
                </a:cubicBezTo>
                <a:cubicBezTo>
                  <a:pt x="231825" y="2987898"/>
                  <a:pt x="121908" y="2998323"/>
                  <a:pt x="51521" y="2936383"/>
                </a:cubicBezTo>
                <a:cubicBezTo>
                  <a:pt x="-1631" y="2889610"/>
                  <a:pt x="5" y="2801122"/>
                  <a:pt x="5" y="2730321"/>
                </a:cubicBezTo>
                <a:cubicBezTo>
                  <a:pt x="5" y="2506428"/>
                  <a:pt x="19357" y="2282191"/>
                  <a:pt x="51521" y="2060620"/>
                </a:cubicBezTo>
                <a:cubicBezTo>
                  <a:pt x="58416" y="2013121"/>
                  <a:pt x="78865" y="1962343"/>
                  <a:pt x="115915" y="1931831"/>
                </a:cubicBezTo>
                <a:cubicBezTo>
                  <a:pt x="145053" y="1907835"/>
                  <a:pt x="336227" y="1862916"/>
                  <a:pt x="386372" y="1854558"/>
                </a:cubicBezTo>
                <a:cubicBezTo>
                  <a:pt x="664335" y="1808230"/>
                  <a:pt x="631676" y="1817245"/>
                  <a:pt x="901527" y="1803042"/>
                </a:cubicBezTo>
                <a:cubicBezTo>
                  <a:pt x="1198445" y="1884950"/>
                  <a:pt x="1237753" y="1883806"/>
                  <a:pt x="1481076" y="1983347"/>
                </a:cubicBezTo>
                <a:cubicBezTo>
                  <a:pt x="1507730" y="1994251"/>
                  <a:pt x="1535966" y="2003863"/>
                  <a:pt x="1558349" y="2021983"/>
                </a:cubicBezTo>
                <a:cubicBezTo>
                  <a:pt x="1626812" y="2077405"/>
                  <a:pt x="1686215" y="2143190"/>
                  <a:pt x="1751532" y="2202287"/>
                </a:cubicBezTo>
                <a:cubicBezTo>
                  <a:pt x="1776395" y="2224782"/>
                  <a:pt x="1807468" y="2240819"/>
                  <a:pt x="1828805" y="2266682"/>
                </a:cubicBezTo>
                <a:cubicBezTo>
                  <a:pt x="2195543" y="2711213"/>
                  <a:pt x="2129272" y="2582107"/>
                  <a:pt x="2279566" y="2987899"/>
                </a:cubicBezTo>
                <a:cubicBezTo>
                  <a:pt x="2296805" y="3034445"/>
                  <a:pt x="2306507" y="3092113"/>
                  <a:pt x="2343960" y="3129566"/>
                </a:cubicBezTo>
                <a:cubicBezTo>
                  <a:pt x="2353559" y="3139165"/>
                  <a:pt x="2369718" y="3138152"/>
                  <a:pt x="2382597" y="3142445"/>
                </a:cubicBezTo>
                <a:cubicBezTo>
                  <a:pt x="2448778" y="3192081"/>
                  <a:pt x="2464889" y="3205654"/>
                  <a:pt x="2550022" y="3258355"/>
                </a:cubicBezTo>
                <a:cubicBezTo>
                  <a:pt x="2763499" y="3390507"/>
                  <a:pt x="2641781" y="3298276"/>
                  <a:pt x="2768963" y="3400023"/>
                </a:cubicBezTo>
                <a:cubicBezTo>
                  <a:pt x="2777549" y="3417195"/>
                  <a:pt x="2775895" y="3447773"/>
                  <a:pt x="2794721" y="3451538"/>
                </a:cubicBezTo>
                <a:cubicBezTo>
                  <a:pt x="2812581" y="3455110"/>
                  <a:pt x="2818787" y="3423829"/>
                  <a:pt x="2833358" y="3412901"/>
                </a:cubicBezTo>
                <a:cubicBezTo>
                  <a:pt x="2893840" y="3367539"/>
                  <a:pt x="2893041" y="3375207"/>
                  <a:pt x="2962146" y="3361386"/>
                </a:cubicBezTo>
                <a:cubicBezTo>
                  <a:pt x="2987904" y="3331335"/>
                  <a:pt x="3023710" y="3307562"/>
                  <a:pt x="3039419" y="3271234"/>
                </a:cubicBezTo>
                <a:cubicBezTo>
                  <a:pt x="3093302" y="3146630"/>
                  <a:pt x="3120541" y="3011979"/>
                  <a:pt x="3168208" y="2884868"/>
                </a:cubicBezTo>
                <a:cubicBezTo>
                  <a:pt x="3185061" y="2839927"/>
                  <a:pt x="3211138" y="2799009"/>
                  <a:pt x="3232603" y="2756079"/>
                </a:cubicBezTo>
                <a:cubicBezTo>
                  <a:pt x="3254068" y="2554310"/>
                  <a:pt x="3273091" y="2352266"/>
                  <a:pt x="3296997" y="2150772"/>
                </a:cubicBezTo>
                <a:cubicBezTo>
                  <a:pt x="3303150" y="2098909"/>
                  <a:pt x="3311426" y="2047208"/>
                  <a:pt x="3322755" y="1996225"/>
                </a:cubicBezTo>
                <a:cubicBezTo>
                  <a:pt x="3345793" y="1892552"/>
                  <a:pt x="3374270" y="1790163"/>
                  <a:pt x="3400028" y="1687132"/>
                </a:cubicBezTo>
                <a:cubicBezTo>
                  <a:pt x="3413546" y="1484371"/>
                  <a:pt x="3355183" y="1522811"/>
                  <a:pt x="3438665" y="148107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8077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9110" y="1017430"/>
            <a:ext cx="6465195" cy="5138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3039414" y="1171977"/>
            <a:ext cx="759854" cy="721217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Freeform 4"/>
          <p:cNvSpPr/>
          <p:nvPr/>
        </p:nvSpPr>
        <p:spPr>
          <a:xfrm>
            <a:off x="3709112" y="1725771"/>
            <a:ext cx="4572352" cy="3696237"/>
          </a:xfrm>
          <a:custGeom>
            <a:avLst/>
            <a:gdLst>
              <a:gd name="connsiteX0" fmla="*/ 1378045 w 4572352"/>
              <a:gd name="connsiteY0" fmla="*/ 1725769 h 3696237"/>
              <a:gd name="connsiteX1" fmla="*/ 1390924 w 4572352"/>
              <a:gd name="connsiteY1" fmla="*/ 1416676 h 3696237"/>
              <a:gd name="connsiteX2" fmla="*/ 1571228 w 4572352"/>
              <a:gd name="connsiteY2" fmla="*/ 1133341 h 3696237"/>
              <a:gd name="connsiteX3" fmla="*/ 1867442 w 4572352"/>
              <a:gd name="connsiteY3" fmla="*/ 463639 h 3696237"/>
              <a:gd name="connsiteX4" fmla="*/ 2112141 w 4572352"/>
              <a:gd name="connsiteY4" fmla="*/ 270456 h 3696237"/>
              <a:gd name="connsiteX5" fmla="*/ 2653053 w 4572352"/>
              <a:gd name="connsiteY5" fmla="*/ 0 h 3696237"/>
              <a:gd name="connsiteX6" fmla="*/ 3026541 w 4572352"/>
              <a:gd name="connsiteY6" fmla="*/ 12879 h 3696237"/>
              <a:gd name="connsiteX7" fmla="*/ 3245481 w 4572352"/>
              <a:gd name="connsiteY7" fmla="*/ 90152 h 3696237"/>
              <a:gd name="connsiteX8" fmla="*/ 3438665 w 4572352"/>
              <a:gd name="connsiteY8" fmla="*/ 154547 h 3696237"/>
              <a:gd name="connsiteX9" fmla="*/ 3541696 w 4572352"/>
              <a:gd name="connsiteY9" fmla="*/ 257578 h 3696237"/>
              <a:gd name="connsiteX10" fmla="*/ 3606090 w 4572352"/>
              <a:gd name="connsiteY10" fmla="*/ 296214 h 3696237"/>
              <a:gd name="connsiteX11" fmla="*/ 3657605 w 4572352"/>
              <a:gd name="connsiteY11" fmla="*/ 373487 h 3696237"/>
              <a:gd name="connsiteX12" fmla="*/ 3747758 w 4572352"/>
              <a:gd name="connsiteY12" fmla="*/ 476518 h 3696237"/>
              <a:gd name="connsiteX13" fmla="*/ 3915183 w 4572352"/>
              <a:gd name="connsiteY13" fmla="*/ 734096 h 3696237"/>
              <a:gd name="connsiteX14" fmla="*/ 4134124 w 4572352"/>
              <a:gd name="connsiteY14" fmla="*/ 1043189 h 3696237"/>
              <a:gd name="connsiteX15" fmla="*/ 4185639 w 4572352"/>
              <a:gd name="connsiteY15" fmla="*/ 1159099 h 3696237"/>
              <a:gd name="connsiteX16" fmla="*/ 4275791 w 4572352"/>
              <a:gd name="connsiteY16" fmla="*/ 1262130 h 3696237"/>
              <a:gd name="connsiteX17" fmla="*/ 4353065 w 4572352"/>
              <a:gd name="connsiteY17" fmla="*/ 1378039 h 3696237"/>
              <a:gd name="connsiteX18" fmla="*/ 4378822 w 4572352"/>
              <a:gd name="connsiteY18" fmla="*/ 1468192 h 3696237"/>
              <a:gd name="connsiteX19" fmla="*/ 4391701 w 4572352"/>
              <a:gd name="connsiteY19" fmla="*/ 1519707 h 3696237"/>
              <a:gd name="connsiteX20" fmla="*/ 4365943 w 4572352"/>
              <a:gd name="connsiteY20" fmla="*/ 1584101 h 3696237"/>
              <a:gd name="connsiteX21" fmla="*/ 4327307 w 4572352"/>
              <a:gd name="connsiteY21" fmla="*/ 1635617 h 3696237"/>
              <a:gd name="connsiteX22" fmla="*/ 4211397 w 4572352"/>
              <a:gd name="connsiteY22" fmla="*/ 1854558 h 3696237"/>
              <a:gd name="connsiteX23" fmla="*/ 4198518 w 4572352"/>
              <a:gd name="connsiteY23" fmla="*/ 2137893 h 3696237"/>
              <a:gd name="connsiteX24" fmla="*/ 4108366 w 4572352"/>
              <a:gd name="connsiteY24" fmla="*/ 2292439 h 3696237"/>
              <a:gd name="connsiteX25" fmla="*/ 4043972 w 4572352"/>
              <a:gd name="connsiteY25" fmla="*/ 2446986 h 3696237"/>
              <a:gd name="connsiteX26" fmla="*/ 3979577 w 4572352"/>
              <a:gd name="connsiteY26" fmla="*/ 2575775 h 3696237"/>
              <a:gd name="connsiteX27" fmla="*/ 3786394 w 4572352"/>
              <a:gd name="connsiteY27" fmla="*/ 2910625 h 3696237"/>
              <a:gd name="connsiteX28" fmla="*/ 3515938 w 4572352"/>
              <a:gd name="connsiteY28" fmla="*/ 3065172 h 3696237"/>
              <a:gd name="connsiteX29" fmla="*/ 3322755 w 4572352"/>
              <a:gd name="connsiteY29" fmla="*/ 3296992 h 3696237"/>
              <a:gd name="connsiteX30" fmla="*/ 3206845 w 4572352"/>
              <a:gd name="connsiteY30" fmla="*/ 3348507 h 3696237"/>
              <a:gd name="connsiteX31" fmla="*/ 3039419 w 4572352"/>
              <a:gd name="connsiteY31" fmla="*/ 3477296 h 3696237"/>
              <a:gd name="connsiteX32" fmla="*/ 2884873 w 4572352"/>
              <a:gd name="connsiteY32" fmla="*/ 3528811 h 3696237"/>
              <a:gd name="connsiteX33" fmla="*/ 2768963 w 4572352"/>
              <a:gd name="connsiteY33" fmla="*/ 3618963 h 3696237"/>
              <a:gd name="connsiteX34" fmla="*/ 2550022 w 4572352"/>
              <a:gd name="connsiteY34" fmla="*/ 3696237 h 3696237"/>
              <a:gd name="connsiteX35" fmla="*/ 2150777 w 4572352"/>
              <a:gd name="connsiteY35" fmla="*/ 3683358 h 3696237"/>
              <a:gd name="connsiteX36" fmla="*/ 2112141 w 4572352"/>
              <a:gd name="connsiteY36" fmla="*/ 3644721 h 3696237"/>
              <a:gd name="connsiteX37" fmla="*/ 1906079 w 4572352"/>
              <a:gd name="connsiteY37" fmla="*/ 3515932 h 3696237"/>
              <a:gd name="connsiteX38" fmla="*/ 1854563 w 4572352"/>
              <a:gd name="connsiteY38" fmla="*/ 3451538 h 3696237"/>
              <a:gd name="connsiteX39" fmla="*/ 1790169 w 4572352"/>
              <a:gd name="connsiteY39" fmla="*/ 3438659 h 3696237"/>
              <a:gd name="connsiteX40" fmla="*/ 1700017 w 4572352"/>
              <a:gd name="connsiteY40" fmla="*/ 3309870 h 3696237"/>
              <a:gd name="connsiteX41" fmla="*/ 1622743 w 4572352"/>
              <a:gd name="connsiteY41" fmla="*/ 3258355 h 3696237"/>
              <a:gd name="connsiteX42" fmla="*/ 1506834 w 4572352"/>
              <a:gd name="connsiteY42" fmla="*/ 3155324 h 3696237"/>
              <a:gd name="connsiteX43" fmla="*/ 1416681 w 4572352"/>
              <a:gd name="connsiteY43" fmla="*/ 3065172 h 3696237"/>
              <a:gd name="connsiteX44" fmla="*/ 1159104 w 4572352"/>
              <a:gd name="connsiteY44" fmla="*/ 3013656 h 3696237"/>
              <a:gd name="connsiteX45" fmla="*/ 1197741 w 4572352"/>
              <a:gd name="connsiteY45" fmla="*/ 3078051 h 3696237"/>
              <a:gd name="connsiteX46" fmla="*/ 1468197 w 4572352"/>
              <a:gd name="connsiteY46" fmla="*/ 3000778 h 3696237"/>
              <a:gd name="connsiteX47" fmla="*/ 1790169 w 4572352"/>
              <a:gd name="connsiteY47" fmla="*/ 2678806 h 3696237"/>
              <a:gd name="connsiteX48" fmla="*/ 2034867 w 4572352"/>
              <a:gd name="connsiteY48" fmla="*/ 2459865 h 3696237"/>
              <a:gd name="connsiteX49" fmla="*/ 2125019 w 4572352"/>
              <a:gd name="connsiteY49" fmla="*/ 2331076 h 3696237"/>
              <a:gd name="connsiteX50" fmla="*/ 2421234 w 4572352"/>
              <a:gd name="connsiteY50" fmla="*/ 2189408 h 3696237"/>
              <a:gd name="connsiteX51" fmla="*/ 2537143 w 4572352"/>
              <a:gd name="connsiteY51" fmla="*/ 2099256 h 3696237"/>
              <a:gd name="connsiteX52" fmla="*/ 2730327 w 4572352"/>
              <a:gd name="connsiteY52" fmla="*/ 1906073 h 3696237"/>
              <a:gd name="connsiteX53" fmla="*/ 2781842 w 4572352"/>
              <a:gd name="connsiteY53" fmla="*/ 1828800 h 3696237"/>
              <a:gd name="connsiteX54" fmla="*/ 2846236 w 4572352"/>
              <a:gd name="connsiteY54" fmla="*/ 1803042 h 3696237"/>
              <a:gd name="connsiteX55" fmla="*/ 2949267 w 4572352"/>
              <a:gd name="connsiteY55" fmla="*/ 1828800 h 3696237"/>
              <a:gd name="connsiteX56" fmla="*/ 3000783 w 4572352"/>
              <a:gd name="connsiteY56" fmla="*/ 1867437 h 3696237"/>
              <a:gd name="connsiteX57" fmla="*/ 3129572 w 4572352"/>
              <a:gd name="connsiteY57" fmla="*/ 1957589 h 3696237"/>
              <a:gd name="connsiteX58" fmla="*/ 3245481 w 4572352"/>
              <a:gd name="connsiteY58" fmla="*/ 2112135 h 3696237"/>
              <a:gd name="connsiteX59" fmla="*/ 3348512 w 4572352"/>
              <a:gd name="connsiteY59" fmla="*/ 2176530 h 3696237"/>
              <a:gd name="connsiteX60" fmla="*/ 3515938 w 4572352"/>
              <a:gd name="connsiteY60" fmla="*/ 2343955 h 3696237"/>
              <a:gd name="connsiteX61" fmla="*/ 3696242 w 4572352"/>
              <a:gd name="connsiteY61" fmla="*/ 2550017 h 3696237"/>
              <a:gd name="connsiteX62" fmla="*/ 3773515 w 4572352"/>
              <a:gd name="connsiteY62" fmla="*/ 2665927 h 3696237"/>
              <a:gd name="connsiteX63" fmla="*/ 3876546 w 4572352"/>
              <a:gd name="connsiteY63" fmla="*/ 2717442 h 3696237"/>
              <a:gd name="connsiteX64" fmla="*/ 4005335 w 4572352"/>
              <a:gd name="connsiteY64" fmla="*/ 2820473 h 3696237"/>
              <a:gd name="connsiteX65" fmla="*/ 4095487 w 4572352"/>
              <a:gd name="connsiteY65" fmla="*/ 2871989 h 3696237"/>
              <a:gd name="connsiteX66" fmla="*/ 4250034 w 4572352"/>
              <a:gd name="connsiteY66" fmla="*/ 2987899 h 3696237"/>
              <a:gd name="connsiteX67" fmla="*/ 4288670 w 4572352"/>
              <a:gd name="connsiteY67" fmla="*/ 3052293 h 3696237"/>
              <a:gd name="connsiteX68" fmla="*/ 4314428 w 4572352"/>
              <a:gd name="connsiteY68" fmla="*/ 3103808 h 3696237"/>
              <a:gd name="connsiteX69" fmla="*/ 4353065 w 4572352"/>
              <a:gd name="connsiteY69" fmla="*/ 3155324 h 3696237"/>
              <a:gd name="connsiteX70" fmla="*/ 4417459 w 4572352"/>
              <a:gd name="connsiteY70" fmla="*/ 3271234 h 3696237"/>
              <a:gd name="connsiteX71" fmla="*/ 4494732 w 4572352"/>
              <a:gd name="connsiteY71" fmla="*/ 3348507 h 3696237"/>
              <a:gd name="connsiteX72" fmla="*/ 4572005 w 4572352"/>
              <a:gd name="connsiteY72" fmla="*/ 3296992 h 3696237"/>
              <a:gd name="connsiteX73" fmla="*/ 4481853 w 4572352"/>
              <a:gd name="connsiteY73" fmla="*/ 2859110 h 3696237"/>
              <a:gd name="connsiteX74" fmla="*/ 4391701 w 4572352"/>
              <a:gd name="connsiteY74" fmla="*/ 1687132 h 3696237"/>
              <a:gd name="connsiteX75" fmla="*/ 4327307 w 4572352"/>
              <a:gd name="connsiteY75" fmla="*/ 1210614 h 3696237"/>
              <a:gd name="connsiteX76" fmla="*/ 4198518 w 4572352"/>
              <a:gd name="connsiteY76" fmla="*/ 772732 h 3696237"/>
              <a:gd name="connsiteX77" fmla="*/ 4082608 w 4572352"/>
              <a:gd name="connsiteY77" fmla="*/ 734096 h 3696237"/>
              <a:gd name="connsiteX78" fmla="*/ 3940941 w 4572352"/>
              <a:gd name="connsiteY78" fmla="*/ 695459 h 3696237"/>
              <a:gd name="connsiteX79" fmla="*/ 3309876 w 4572352"/>
              <a:gd name="connsiteY79" fmla="*/ 721217 h 3696237"/>
              <a:gd name="connsiteX80" fmla="*/ 3206845 w 4572352"/>
              <a:gd name="connsiteY80" fmla="*/ 734096 h 3696237"/>
              <a:gd name="connsiteX81" fmla="*/ 3052298 w 4572352"/>
              <a:gd name="connsiteY81" fmla="*/ 798490 h 3696237"/>
              <a:gd name="connsiteX82" fmla="*/ 2975025 w 4572352"/>
              <a:gd name="connsiteY82" fmla="*/ 901521 h 3696237"/>
              <a:gd name="connsiteX83" fmla="*/ 2897752 w 4572352"/>
              <a:gd name="connsiteY83" fmla="*/ 1017431 h 3696237"/>
              <a:gd name="connsiteX84" fmla="*/ 2820479 w 4572352"/>
              <a:gd name="connsiteY84" fmla="*/ 1107583 h 3696237"/>
              <a:gd name="connsiteX85" fmla="*/ 2678811 w 4572352"/>
              <a:gd name="connsiteY85" fmla="*/ 1262130 h 3696237"/>
              <a:gd name="connsiteX86" fmla="*/ 2369718 w 4572352"/>
              <a:gd name="connsiteY86" fmla="*/ 1764406 h 3696237"/>
              <a:gd name="connsiteX87" fmla="*/ 2215172 w 4572352"/>
              <a:gd name="connsiteY87" fmla="*/ 2009104 h 3696237"/>
              <a:gd name="connsiteX88" fmla="*/ 2125019 w 4572352"/>
              <a:gd name="connsiteY88" fmla="*/ 2073499 h 3696237"/>
              <a:gd name="connsiteX89" fmla="*/ 1944715 w 4572352"/>
              <a:gd name="connsiteY89" fmla="*/ 2189408 h 3696237"/>
              <a:gd name="connsiteX90" fmla="*/ 1854563 w 4572352"/>
              <a:gd name="connsiteY90" fmla="*/ 2240924 h 3696237"/>
              <a:gd name="connsiteX91" fmla="*/ 1738653 w 4572352"/>
              <a:gd name="connsiteY91" fmla="*/ 2356834 h 3696237"/>
              <a:gd name="connsiteX92" fmla="*/ 1648501 w 4572352"/>
              <a:gd name="connsiteY92" fmla="*/ 2421228 h 3696237"/>
              <a:gd name="connsiteX93" fmla="*/ 1571228 w 4572352"/>
              <a:gd name="connsiteY93" fmla="*/ 2511380 h 3696237"/>
              <a:gd name="connsiteX94" fmla="*/ 1300772 w 4572352"/>
              <a:gd name="connsiteY94" fmla="*/ 2756079 h 3696237"/>
              <a:gd name="connsiteX95" fmla="*/ 1197741 w 4572352"/>
              <a:gd name="connsiteY95" fmla="*/ 2794716 h 3696237"/>
              <a:gd name="connsiteX96" fmla="*/ 1107589 w 4572352"/>
              <a:gd name="connsiteY96" fmla="*/ 2833352 h 3696237"/>
              <a:gd name="connsiteX97" fmla="*/ 888648 w 4572352"/>
              <a:gd name="connsiteY97" fmla="*/ 2846231 h 3696237"/>
              <a:gd name="connsiteX98" fmla="*/ 656828 w 4572352"/>
              <a:gd name="connsiteY98" fmla="*/ 2923504 h 3696237"/>
              <a:gd name="connsiteX99" fmla="*/ 515160 w 4572352"/>
              <a:gd name="connsiteY99" fmla="*/ 2949262 h 3696237"/>
              <a:gd name="connsiteX100" fmla="*/ 321977 w 4572352"/>
              <a:gd name="connsiteY100" fmla="*/ 3013656 h 3696237"/>
              <a:gd name="connsiteX101" fmla="*/ 51521 w 4572352"/>
              <a:gd name="connsiteY101" fmla="*/ 2936383 h 3696237"/>
              <a:gd name="connsiteX102" fmla="*/ 5 w 4572352"/>
              <a:gd name="connsiteY102" fmla="*/ 2730321 h 3696237"/>
              <a:gd name="connsiteX103" fmla="*/ 51521 w 4572352"/>
              <a:gd name="connsiteY103" fmla="*/ 2060620 h 3696237"/>
              <a:gd name="connsiteX104" fmla="*/ 115915 w 4572352"/>
              <a:gd name="connsiteY104" fmla="*/ 1931831 h 3696237"/>
              <a:gd name="connsiteX105" fmla="*/ 386372 w 4572352"/>
              <a:gd name="connsiteY105" fmla="*/ 1854558 h 3696237"/>
              <a:gd name="connsiteX106" fmla="*/ 901527 w 4572352"/>
              <a:gd name="connsiteY106" fmla="*/ 1803042 h 3696237"/>
              <a:gd name="connsiteX107" fmla="*/ 1481076 w 4572352"/>
              <a:gd name="connsiteY107" fmla="*/ 1983347 h 3696237"/>
              <a:gd name="connsiteX108" fmla="*/ 1558349 w 4572352"/>
              <a:gd name="connsiteY108" fmla="*/ 2021983 h 3696237"/>
              <a:gd name="connsiteX109" fmla="*/ 1751532 w 4572352"/>
              <a:gd name="connsiteY109" fmla="*/ 2202287 h 3696237"/>
              <a:gd name="connsiteX110" fmla="*/ 1828805 w 4572352"/>
              <a:gd name="connsiteY110" fmla="*/ 2266682 h 3696237"/>
              <a:gd name="connsiteX111" fmla="*/ 2279566 w 4572352"/>
              <a:gd name="connsiteY111" fmla="*/ 2987899 h 3696237"/>
              <a:gd name="connsiteX112" fmla="*/ 2343960 w 4572352"/>
              <a:gd name="connsiteY112" fmla="*/ 3129566 h 3696237"/>
              <a:gd name="connsiteX113" fmla="*/ 2382597 w 4572352"/>
              <a:gd name="connsiteY113" fmla="*/ 3142445 h 3696237"/>
              <a:gd name="connsiteX114" fmla="*/ 2550022 w 4572352"/>
              <a:gd name="connsiteY114" fmla="*/ 3258355 h 3696237"/>
              <a:gd name="connsiteX115" fmla="*/ 2768963 w 4572352"/>
              <a:gd name="connsiteY115" fmla="*/ 3400023 h 3696237"/>
              <a:gd name="connsiteX116" fmla="*/ 2794721 w 4572352"/>
              <a:gd name="connsiteY116" fmla="*/ 3451538 h 3696237"/>
              <a:gd name="connsiteX117" fmla="*/ 2833358 w 4572352"/>
              <a:gd name="connsiteY117" fmla="*/ 3412901 h 3696237"/>
              <a:gd name="connsiteX118" fmla="*/ 2962146 w 4572352"/>
              <a:gd name="connsiteY118" fmla="*/ 3361386 h 3696237"/>
              <a:gd name="connsiteX119" fmla="*/ 3039419 w 4572352"/>
              <a:gd name="connsiteY119" fmla="*/ 3271234 h 3696237"/>
              <a:gd name="connsiteX120" fmla="*/ 3168208 w 4572352"/>
              <a:gd name="connsiteY120" fmla="*/ 2884868 h 3696237"/>
              <a:gd name="connsiteX121" fmla="*/ 3232603 w 4572352"/>
              <a:gd name="connsiteY121" fmla="*/ 2756079 h 3696237"/>
              <a:gd name="connsiteX122" fmla="*/ 3296997 w 4572352"/>
              <a:gd name="connsiteY122" fmla="*/ 2150772 h 3696237"/>
              <a:gd name="connsiteX123" fmla="*/ 3322755 w 4572352"/>
              <a:gd name="connsiteY123" fmla="*/ 1996225 h 3696237"/>
              <a:gd name="connsiteX124" fmla="*/ 3400028 w 4572352"/>
              <a:gd name="connsiteY124" fmla="*/ 1687132 h 3696237"/>
              <a:gd name="connsiteX125" fmla="*/ 3438665 w 4572352"/>
              <a:gd name="connsiteY125" fmla="*/ 1481070 h 369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4572352" h="3696237">
                <a:moveTo>
                  <a:pt x="1378045" y="1725769"/>
                </a:moveTo>
                <a:cubicBezTo>
                  <a:pt x="1370131" y="1630800"/>
                  <a:pt x="1347270" y="1509441"/>
                  <a:pt x="1390924" y="1416676"/>
                </a:cubicBezTo>
                <a:cubicBezTo>
                  <a:pt x="1438590" y="1315385"/>
                  <a:pt x="1525945" y="1235720"/>
                  <a:pt x="1571228" y="1133341"/>
                </a:cubicBezTo>
                <a:cubicBezTo>
                  <a:pt x="1669966" y="910107"/>
                  <a:pt x="1737794" y="670458"/>
                  <a:pt x="1867442" y="463639"/>
                </a:cubicBezTo>
                <a:cubicBezTo>
                  <a:pt x="1922638" y="375588"/>
                  <a:pt x="2026760" y="329700"/>
                  <a:pt x="2112141" y="270456"/>
                </a:cubicBezTo>
                <a:cubicBezTo>
                  <a:pt x="2493192" y="6054"/>
                  <a:pt x="2365073" y="47997"/>
                  <a:pt x="2653053" y="0"/>
                </a:cubicBezTo>
                <a:cubicBezTo>
                  <a:pt x="2777549" y="4293"/>
                  <a:pt x="2902357" y="3075"/>
                  <a:pt x="3026541" y="12879"/>
                </a:cubicBezTo>
                <a:cubicBezTo>
                  <a:pt x="3143508" y="22113"/>
                  <a:pt x="3142387" y="45048"/>
                  <a:pt x="3245481" y="90152"/>
                </a:cubicBezTo>
                <a:cubicBezTo>
                  <a:pt x="3323305" y="124200"/>
                  <a:pt x="3359658" y="131973"/>
                  <a:pt x="3438665" y="154547"/>
                </a:cubicBezTo>
                <a:cubicBezTo>
                  <a:pt x="3473009" y="188891"/>
                  <a:pt x="3504619" y="226205"/>
                  <a:pt x="3541696" y="257578"/>
                </a:cubicBezTo>
                <a:cubicBezTo>
                  <a:pt x="3560805" y="273747"/>
                  <a:pt x="3588390" y="278514"/>
                  <a:pt x="3606090" y="296214"/>
                </a:cubicBezTo>
                <a:cubicBezTo>
                  <a:pt x="3627980" y="318104"/>
                  <a:pt x="3638479" y="349145"/>
                  <a:pt x="3657605" y="373487"/>
                </a:cubicBezTo>
                <a:cubicBezTo>
                  <a:pt x="3685799" y="409371"/>
                  <a:pt x="3721233" y="439383"/>
                  <a:pt x="3747758" y="476518"/>
                </a:cubicBezTo>
                <a:cubicBezTo>
                  <a:pt x="3807279" y="559847"/>
                  <a:pt x="3850337" y="654841"/>
                  <a:pt x="3915183" y="734096"/>
                </a:cubicBezTo>
                <a:cubicBezTo>
                  <a:pt x="4029735" y="874103"/>
                  <a:pt x="4045141" y="880052"/>
                  <a:pt x="4134124" y="1043189"/>
                </a:cubicBezTo>
                <a:cubicBezTo>
                  <a:pt x="4154370" y="1080307"/>
                  <a:pt x="4162670" y="1123601"/>
                  <a:pt x="4185639" y="1159099"/>
                </a:cubicBezTo>
                <a:cubicBezTo>
                  <a:pt x="4210430" y="1197413"/>
                  <a:pt x="4248070" y="1225880"/>
                  <a:pt x="4275791" y="1262130"/>
                </a:cubicBezTo>
                <a:cubicBezTo>
                  <a:pt x="4303998" y="1299016"/>
                  <a:pt x="4327307" y="1339403"/>
                  <a:pt x="4353065" y="1378039"/>
                </a:cubicBezTo>
                <a:cubicBezTo>
                  <a:pt x="4361651" y="1408090"/>
                  <a:pt x="4370599" y="1438040"/>
                  <a:pt x="4378822" y="1468192"/>
                </a:cubicBezTo>
                <a:cubicBezTo>
                  <a:pt x="4383479" y="1485269"/>
                  <a:pt x="4393656" y="1502115"/>
                  <a:pt x="4391701" y="1519707"/>
                </a:cubicBezTo>
                <a:cubicBezTo>
                  <a:pt x="4389148" y="1542684"/>
                  <a:pt x="4377170" y="1563892"/>
                  <a:pt x="4365943" y="1584101"/>
                </a:cubicBezTo>
                <a:cubicBezTo>
                  <a:pt x="4355519" y="1602865"/>
                  <a:pt x="4337956" y="1616980"/>
                  <a:pt x="4327307" y="1635617"/>
                </a:cubicBezTo>
                <a:cubicBezTo>
                  <a:pt x="4286338" y="1707314"/>
                  <a:pt x="4211397" y="1854558"/>
                  <a:pt x="4211397" y="1854558"/>
                </a:cubicBezTo>
                <a:cubicBezTo>
                  <a:pt x="4207104" y="1949003"/>
                  <a:pt x="4220172" y="2045864"/>
                  <a:pt x="4198518" y="2137893"/>
                </a:cubicBezTo>
                <a:cubicBezTo>
                  <a:pt x="4184858" y="2195947"/>
                  <a:pt x="4135038" y="2239096"/>
                  <a:pt x="4108366" y="2292439"/>
                </a:cubicBezTo>
                <a:cubicBezTo>
                  <a:pt x="4083408" y="2342356"/>
                  <a:pt x="4067066" y="2396180"/>
                  <a:pt x="4043972" y="2446986"/>
                </a:cubicBezTo>
                <a:cubicBezTo>
                  <a:pt x="4024111" y="2490681"/>
                  <a:pt x="4000213" y="2532441"/>
                  <a:pt x="3979577" y="2575775"/>
                </a:cubicBezTo>
                <a:cubicBezTo>
                  <a:pt x="3922394" y="2695859"/>
                  <a:pt x="3885416" y="2811603"/>
                  <a:pt x="3786394" y="2910625"/>
                </a:cubicBezTo>
                <a:cubicBezTo>
                  <a:pt x="3708467" y="2988552"/>
                  <a:pt x="3612331" y="3023860"/>
                  <a:pt x="3515938" y="3065172"/>
                </a:cubicBezTo>
                <a:cubicBezTo>
                  <a:pt x="3451544" y="3142445"/>
                  <a:pt x="3414673" y="3256140"/>
                  <a:pt x="3322755" y="3296992"/>
                </a:cubicBezTo>
                <a:cubicBezTo>
                  <a:pt x="3284118" y="3314164"/>
                  <a:pt x="3242516" y="3325808"/>
                  <a:pt x="3206845" y="3348507"/>
                </a:cubicBezTo>
                <a:cubicBezTo>
                  <a:pt x="3147443" y="3386308"/>
                  <a:pt x="3100852" y="3442893"/>
                  <a:pt x="3039419" y="3477296"/>
                </a:cubicBezTo>
                <a:cubicBezTo>
                  <a:pt x="2992040" y="3503828"/>
                  <a:pt x="2936388" y="3511639"/>
                  <a:pt x="2884873" y="3528811"/>
                </a:cubicBezTo>
                <a:cubicBezTo>
                  <a:pt x="2846236" y="3558862"/>
                  <a:pt x="2811323" y="3594439"/>
                  <a:pt x="2768963" y="3618963"/>
                </a:cubicBezTo>
                <a:cubicBezTo>
                  <a:pt x="2707458" y="3654571"/>
                  <a:pt x="2619537" y="3676375"/>
                  <a:pt x="2550022" y="3696237"/>
                </a:cubicBezTo>
                <a:cubicBezTo>
                  <a:pt x="2416940" y="3691944"/>
                  <a:pt x="2283016" y="3698916"/>
                  <a:pt x="2150777" y="3683358"/>
                </a:cubicBezTo>
                <a:cubicBezTo>
                  <a:pt x="2132688" y="3681230"/>
                  <a:pt x="2126712" y="3655649"/>
                  <a:pt x="2112141" y="3644721"/>
                </a:cubicBezTo>
                <a:cubicBezTo>
                  <a:pt x="2034969" y="3586842"/>
                  <a:pt x="1986209" y="3561721"/>
                  <a:pt x="1906079" y="3515932"/>
                </a:cubicBezTo>
                <a:cubicBezTo>
                  <a:pt x="1888907" y="3494467"/>
                  <a:pt x="1877435" y="3466786"/>
                  <a:pt x="1854563" y="3451538"/>
                </a:cubicBezTo>
                <a:cubicBezTo>
                  <a:pt x="1836350" y="3439396"/>
                  <a:pt x="1806305" y="3453450"/>
                  <a:pt x="1790169" y="3438659"/>
                </a:cubicBezTo>
                <a:cubicBezTo>
                  <a:pt x="1751541" y="3403249"/>
                  <a:pt x="1735674" y="3348270"/>
                  <a:pt x="1700017" y="3309870"/>
                </a:cubicBezTo>
                <a:cubicBezTo>
                  <a:pt x="1678952" y="3287185"/>
                  <a:pt x="1646916" y="3277694"/>
                  <a:pt x="1622743" y="3258355"/>
                </a:cubicBezTo>
                <a:cubicBezTo>
                  <a:pt x="1582377" y="3226062"/>
                  <a:pt x="1544547" y="3190680"/>
                  <a:pt x="1506834" y="3155324"/>
                </a:cubicBezTo>
                <a:cubicBezTo>
                  <a:pt x="1475830" y="3126258"/>
                  <a:pt x="1456038" y="3081206"/>
                  <a:pt x="1416681" y="3065172"/>
                </a:cubicBezTo>
                <a:cubicBezTo>
                  <a:pt x="1335593" y="3032136"/>
                  <a:pt x="1159104" y="3013656"/>
                  <a:pt x="1159104" y="3013656"/>
                </a:cubicBezTo>
                <a:cubicBezTo>
                  <a:pt x="1147656" y="3048000"/>
                  <a:pt x="1123473" y="3078051"/>
                  <a:pt x="1197741" y="3078051"/>
                </a:cubicBezTo>
                <a:cubicBezTo>
                  <a:pt x="1277865" y="3078051"/>
                  <a:pt x="1397791" y="3026380"/>
                  <a:pt x="1468197" y="3000778"/>
                </a:cubicBezTo>
                <a:cubicBezTo>
                  <a:pt x="1841308" y="2713768"/>
                  <a:pt x="1427289" y="3053392"/>
                  <a:pt x="1790169" y="2678806"/>
                </a:cubicBezTo>
                <a:cubicBezTo>
                  <a:pt x="1866323" y="2600195"/>
                  <a:pt x="1972102" y="2549529"/>
                  <a:pt x="2034867" y="2459865"/>
                </a:cubicBezTo>
                <a:cubicBezTo>
                  <a:pt x="2064918" y="2416935"/>
                  <a:pt x="2085092" y="2365014"/>
                  <a:pt x="2125019" y="2331076"/>
                </a:cubicBezTo>
                <a:cubicBezTo>
                  <a:pt x="2263752" y="2213154"/>
                  <a:pt x="2284221" y="2268732"/>
                  <a:pt x="2421234" y="2189408"/>
                </a:cubicBezTo>
                <a:cubicBezTo>
                  <a:pt x="2463594" y="2164884"/>
                  <a:pt x="2501062" y="2132331"/>
                  <a:pt x="2537143" y="2099256"/>
                </a:cubicBezTo>
                <a:cubicBezTo>
                  <a:pt x="2604274" y="2037719"/>
                  <a:pt x="2679812" y="1981846"/>
                  <a:pt x="2730327" y="1906073"/>
                </a:cubicBezTo>
                <a:cubicBezTo>
                  <a:pt x="2747499" y="1880315"/>
                  <a:pt x="2758705" y="1849367"/>
                  <a:pt x="2781842" y="1828800"/>
                </a:cubicBezTo>
                <a:cubicBezTo>
                  <a:pt x="2799121" y="1813441"/>
                  <a:pt x="2824771" y="1811628"/>
                  <a:pt x="2846236" y="1803042"/>
                </a:cubicBezTo>
                <a:cubicBezTo>
                  <a:pt x="2880580" y="1811628"/>
                  <a:pt x="2916589" y="1815184"/>
                  <a:pt x="2949267" y="1828800"/>
                </a:cubicBezTo>
                <a:cubicBezTo>
                  <a:pt x="2969081" y="1837056"/>
                  <a:pt x="2982581" y="1856061"/>
                  <a:pt x="3000783" y="1867437"/>
                </a:cubicBezTo>
                <a:cubicBezTo>
                  <a:pt x="3131192" y="1948942"/>
                  <a:pt x="2952140" y="1809729"/>
                  <a:pt x="3129572" y="1957589"/>
                </a:cubicBezTo>
                <a:cubicBezTo>
                  <a:pt x="3172307" y="2032376"/>
                  <a:pt x="3177523" y="2059859"/>
                  <a:pt x="3245481" y="2112135"/>
                </a:cubicBezTo>
                <a:cubicBezTo>
                  <a:pt x="3277582" y="2136828"/>
                  <a:pt x="3317762" y="2150173"/>
                  <a:pt x="3348512" y="2176530"/>
                </a:cubicBezTo>
                <a:cubicBezTo>
                  <a:pt x="3408436" y="2227894"/>
                  <a:pt x="3462157" y="2286190"/>
                  <a:pt x="3515938" y="2343955"/>
                </a:cubicBezTo>
                <a:cubicBezTo>
                  <a:pt x="3578131" y="2410755"/>
                  <a:pt x="3645615" y="2474076"/>
                  <a:pt x="3696242" y="2550017"/>
                </a:cubicBezTo>
                <a:cubicBezTo>
                  <a:pt x="3722000" y="2588654"/>
                  <a:pt x="3739487" y="2634330"/>
                  <a:pt x="3773515" y="2665927"/>
                </a:cubicBezTo>
                <a:cubicBezTo>
                  <a:pt x="3801652" y="2692054"/>
                  <a:pt x="3844597" y="2696143"/>
                  <a:pt x="3876546" y="2717442"/>
                </a:cubicBezTo>
                <a:cubicBezTo>
                  <a:pt x="3922289" y="2747938"/>
                  <a:pt x="3960421" y="2788769"/>
                  <a:pt x="4005335" y="2820473"/>
                </a:cubicBezTo>
                <a:cubicBezTo>
                  <a:pt x="4033611" y="2840433"/>
                  <a:pt x="4066010" y="2853849"/>
                  <a:pt x="4095487" y="2871989"/>
                </a:cubicBezTo>
                <a:cubicBezTo>
                  <a:pt x="4175915" y="2921483"/>
                  <a:pt x="4175778" y="2926019"/>
                  <a:pt x="4250034" y="2987899"/>
                </a:cubicBezTo>
                <a:cubicBezTo>
                  <a:pt x="4262913" y="3009364"/>
                  <a:pt x="4276513" y="3030411"/>
                  <a:pt x="4288670" y="3052293"/>
                </a:cubicBezTo>
                <a:cubicBezTo>
                  <a:pt x="4297994" y="3069076"/>
                  <a:pt x="4304253" y="3087528"/>
                  <a:pt x="4314428" y="3103808"/>
                </a:cubicBezTo>
                <a:cubicBezTo>
                  <a:pt x="4325805" y="3122010"/>
                  <a:pt x="4341815" y="3137043"/>
                  <a:pt x="4353065" y="3155324"/>
                </a:cubicBezTo>
                <a:cubicBezTo>
                  <a:pt x="4376229" y="3192966"/>
                  <a:pt x="4391322" y="3235592"/>
                  <a:pt x="4417459" y="3271234"/>
                </a:cubicBezTo>
                <a:cubicBezTo>
                  <a:pt x="4439000" y="3300609"/>
                  <a:pt x="4494732" y="3348507"/>
                  <a:pt x="4494732" y="3348507"/>
                </a:cubicBezTo>
                <a:cubicBezTo>
                  <a:pt x="4520490" y="3331335"/>
                  <a:pt x="4567627" y="3327638"/>
                  <a:pt x="4572005" y="3296992"/>
                </a:cubicBezTo>
                <a:cubicBezTo>
                  <a:pt x="4578512" y="3251446"/>
                  <a:pt x="4491492" y="2900074"/>
                  <a:pt x="4481853" y="2859110"/>
                </a:cubicBezTo>
                <a:cubicBezTo>
                  <a:pt x="4446657" y="2304774"/>
                  <a:pt x="4448512" y="2148719"/>
                  <a:pt x="4391701" y="1687132"/>
                </a:cubicBezTo>
                <a:cubicBezTo>
                  <a:pt x="4372122" y="1528049"/>
                  <a:pt x="4355752" y="1368353"/>
                  <a:pt x="4327307" y="1210614"/>
                </a:cubicBezTo>
                <a:cubicBezTo>
                  <a:pt x="4324267" y="1193757"/>
                  <a:pt x="4252276" y="853369"/>
                  <a:pt x="4198518" y="772732"/>
                </a:cubicBezTo>
                <a:cubicBezTo>
                  <a:pt x="4181668" y="747458"/>
                  <a:pt x="4103979" y="739028"/>
                  <a:pt x="4082608" y="734096"/>
                </a:cubicBezTo>
                <a:cubicBezTo>
                  <a:pt x="3988194" y="712308"/>
                  <a:pt x="4004806" y="716748"/>
                  <a:pt x="3940941" y="695459"/>
                </a:cubicBezTo>
                <a:lnTo>
                  <a:pt x="3309876" y="721217"/>
                </a:lnTo>
                <a:cubicBezTo>
                  <a:pt x="3275313" y="723036"/>
                  <a:pt x="3239680" y="723151"/>
                  <a:pt x="3206845" y="734096"/>
                </a:cubicBezTo>
                <a:cubicBezTo>
                  <a:pt x="2902762" y="835456"/>
                  <a:pt x="3273915" y="754167"/>
                  <a:pt x="3052298" y="798490"/>
                </a:cubicBezTo>
                <a:cubicBezTo>
                  <a:pt x="3026540" y="832834"/>
                  <a:pt x="2998838" y="865801"/>
                  <a:pt x="2975025" y="901521"/>
                </a:cubicBezTo>
                <a:cubicBezTo>
                  <a:pt x="2949267" y="940158"/>
                  <a:pt x="2925613" y="980283"/>
                  <a:pt x="2897752" y="1017431"/>
                </a:cubicBezTo>
                <a:cubicBezTo>
                  <a:pt x="2874005" y="1049094"/>
                  <a:pt x="2845437" y="1076865"/>
                  <a:pt x="2820479" y="1107583"/>
                </a:cubicBezTo>
                <a:cubicBezTo>
                  <a:pt x="2705340" y="1249293"/>
                  <a:pt x="2774664" y="1190241"/>
                  <a:pt x="2678811" y="1262130"/>
                </a:cubicBezTo>
                <a:cubicBezTo>
                  <a:pt x="2532064" y="1482250"/>
                  <a:pt x="2539839" y="1464669"/>
                  <a:pt x="2369718" y="1764406"/>
                </a:cubicBezTo>
                <a:cubicBezTo>
                  <a:pt x="2300457" y="1886438"/>
                  <a:pt x="2317431" y="1906845"/>
                  <a:pt x="2215172" y="2009104"/>
                </a:cubicBezTo>
                <a:cubicBezTo>
                  <a:pt x="2189059" y="2035217"/>
                  <a:pt x="2155746" y="2053014"/>
                  <a:pt x="2125019" y="2073499"/>
                </a:cubicBezTo>
                <a:cubicBezTo>
                  <a:pt x="2065570" y="2113132"/>
                  <a:pt x="2006750" y="2153959"/>
                  <a:pt x="1944715" y="2189408"/>
                </a:cubicBezTo>
                <a:cubicBezTo>
                  <a:pt x="1914664" y="2206580"/>
                  <a:pt x="1881425" y="2219099"/>
                  <a:pt x="1854563" y="2240924"/>
                </a:cubicBezTo>
                <a:cubicBezTo>
                  <a:pt x="1812156" y="2275380"/>
                  <a:pt x="1779774" y="2320853"/>
                  <a:pt x="1738653" y="2356834"/>
                </a:cubicBezTo>
                <a:cubicBezTo>
                  <a:pt x="1710861" y="2381152"/>
                  <a:pt x="1675637" y="2396180"/>
                  <a:pt x="1648501" y="2421228"/>
                </a:cubicBezTo>
                <a:cubicBezTo>
                  <a:pt x="1619418" y="2448074"/>
                  <a:pt x="1598488" y="2482685"/>
                  <a:pt x="1571228" y="2511380"/>
                </a:cubicBezTo>
                <a:cubicBezTo>
                  <a:pt x="1511552" y="2574197"/>
                  <a:pt x="1391824" y="2704862"/>
                  <a:pt x="1300772" y="2756079"/>
                </a:cubicBezTo>
                <a:cubicBezTo>
                  <a:pt x="1268803" y="2774061"/>
                  <a:pt x="1231797" y="2781094"/>
                  <a:pt x="1197741" y="2794716"/>
                </a:cubicBezTo>
                <a:cubicBezTo>
                  <a:pt x="1167385" y="2806858"/>
                  <a:pt x="1139838" y="2827977"/>
                  <a:pt x="1107589" y="2833352"/>
                </a:cubicBezTo>
                <a:cubicBezTo>
                  <a:pt x="1035477" y="2845371"/>
                  <a:pt x="961628" y="2841938"/>
                  <a:pt x="888648" y="2846231"/>
                </a:cubicBezTo>
                <a:cubicBezTo>
                  <a:pt x="467074" y="2939915"/>
                  <a:pt x="1091343" y="2793150"/>
                  <a:pt x="656828" y="2923504"/>
                </a:cubicBezTo>
                <a:cubicBezTo>
                  <a:pt x="610855" y="2937296"/>
                  <a:pt x="561507" y="2936784"/>
                  <a:pt x="515160" y="2949262"/>
                </a:cubicBezTo>
                <a:cubicBezTo>
                  <a:pt x="449616" y="2966908"/>
                  <a:pt x="386371" y="2992191"/>
                  <a:pt x="321977" y="3013656"/>
                </a:cubicBezTo>
                <a:cubicBezTo>
                  <a:pt x="231825" y="2987898"/>
                  <a:pt x="121908" y="2998323"/>
                  <a:pt x="51521" y="2936383"/>
                </a:cubicBezTo>
                <a:cubicBezTo>
                  <a:pt x="-1631" y="2889610"/>
                  <a:pt x="5" y="2801122"/>
                  <a:pt x="5" y="2730321"/>
                </a:cubicBezTo>
                <a:cubicBezTo>
                  <a:pt x="5" y="2506428"/>
                  <a:pt x="19357" y="2282191"/>
                  <a:pt x="51521" y="2060620"/>
                </a:cubicBezTo>
                <a:cubicBezTo>
                  <a:pt x="58416" y="2013121"/>
                  <a:pt x="78865" y="1962343"/>
                  <a:pt x="115915" y="1931831"/>
                </a:cubicBezTo>
                <a:cubicBezTo>
                  <a:pt x="145053" y="1907835"/>
                  <a:pt x="336227" y="1862916"/>
                  <a:pt x="386372" y="1854558"/>
                </a:cubicBezTo>
                <a:cubicBezTo>
                  <a:pt x="664335" y="1808230"/>
                  <a:pt x="631676" y="1817245"/>
                  <a:pt x="901527" y="1803042"/>
                </a:cubicBezTo>
                <a:cubicBezTo>
                  <a:pt x="1198445" y="1884950"/>
                  <a:pt x="1237753" y="1883806"/>
                  <a:pt x="1481076" y="1983347"/>
                </a:cubicBezTo>
                <a:cubicBezTo>
                  <a:pt x="1507730" y="1994251"/>
                  <a:pt x="1535966" y="2003863"/>
                  <a:pt x="1558349" y="2021983"/>
                </a:cubicBezTo>
                <a:cubicBezTo>
                  <a:pt x="1626812" y="2077405"/>
                  <a:pt x="1686215" y="2143190"/>
                  <a:pt x="1751532" y="2202287"/>
                </a:cubicBezTo>
                <a:cubicBezTo>
                  <a:pt x="1776395" y="2224782"/>
                  <a:pt x="1807468" y="2240819"/>
                  <a:pt x="1828805" y="2266682"/>
                </a:cubicBezTo>
                <a:cubicBezTo>
                  <a:pt x="2195543" y="2711213"/>
                  <a:pt x="2129272" y="2582107"/>
                  <a:pt x="2279566" y="2987899"/>
                </a:cubicBezTo>
                <a:cubicBezTo>
                  <a:pt x="2296805" y="3034445"/>
                  <a:pt x="2306507" y="3092113"/>
                  <a:pt x="2343960" y="3129566"/>
                </a:cubicBezTo>
                <a:cubicBezTo>
                  <a:pt x="2353559" y="3139165"/>
                  <a:pt x="2369718" y="3138152"/>
                  <a:pt x="2382597" y="3142445"/>
                </a:cubicBezTo>
                <a:cubicBezTo>
                  <a:pt x="2448778" y="3192081"/>
                  <a:pt x="2464889" y="3205654"/>
                  <a:pt x="2550022" y="3258355"/>
                </a:cubicBezTo>
                <a:cubicBezTo>
                  <a:pt x="2763499" y="3390507"/>
                  <a:pt x="2641781" y="3298276"/>
                  <a:pt x="2768963" y="3400023"/>
                </a:cubicBezTo>
                <a:cubicBezTo>
                  <a:pt x="2777549" y="3417195"/>
                  <a:pt x="2775895" y="3447773"/>
                  <a:pt x="2794721" y="3451538"/>
                </a:cubicBezTo>
                <a:cubicBezTo>
                  <a:pt x="2812581" y="3455110"/>
                  <a:pt x="2818787" y="3423829"/>
                  <a:pt x="2833358" y="3412901"/>
                </a:cubicBezTo>
                <a:cubicBezTo>
                  <a:pt x="2893840" y="3367539"/>
                  <a:pt x="2893041" y="3375207"/>
                  <a:pt x="2962146" y="3361386"/>
                </a:cubicBezTo>
                <a:cubicBezTo>
                  <a:pt x="2987904" y="3331335"/>
                  <a:pt x="3023710" y="3307562"/>
                  <a:pt x="3039419" y="3271234"/>
                </a:cubicBezTo>
                <a:cubicBezTo>
                  <a:pt x="3093302" y="3146630"/>
                  <a:pt x="3120541" y="3011979"/>
                  <a:pt x="3168208" y="2884868"/>
                </a:cubicBezTo>
                <a:cubicBezTo>
                  <a:pt x="3185061" y="2839927"/>
                  <a:pt x="3211138" y="2799009"/>
                  <a:pt x="3232603" y="2756079"/>
                </a:cubicBezTo>
                <a:cubicBezTo>
                  <a:pt x="3254068" y="2554310"/>
                  <a:pt x="3273091" y="2352266"/>
                  <a:pt x="3296997" y="2150772"/>
                </a:cubicBezTo>
                <a:cubicBezTo>
                  <a:pt x="3303150" y="2098909"/>
                  <a:pt x="3311426" y="2047208"/>
                  <a:pt x="3322755" y="1996225"/>
                </a:cubicBezTo>
                <a:cubicBezTo>
                  <a:pt x="3345793" y="1892552"/>
                  <a:pt x="3374270" y="1790163"/>
                  <a:pt x="3400028" y="1687132"/>
                </a:cubicBezTo>
                <a:cubicBezTo>
                  <a:pt x="3413546" y="1484371"/>
                  <a:pt x="3355183" y="1522811"/>
                  <a:pt x="3438665" y="148107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4578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9110" y="1017430"/>
            <a:ext cx="6465195" cy="5138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3142446" y="1171977"/>
            <a:ext cx="759854" cy="721217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Freeform 4"/>
          <p:cNvSpPr/>
          <p:nvPr/>
        </p:nvSpPr>
        <p:spPr>
          <a:xfrm>
            <a:off x="3709112" y="1725771"/>
            <a:ext cx="4572352" cy="3696237"/>
          </a:xfrm>
          <a:custGeom>
            <a:avLst/>
            <a:gdLst>
              <a:gd name="connsiteX0" fmla="*/ 1378045 w 4572352"/>
              <a:gd name="connsiteY0" fmla="*/ 1725769 h 3696237"/>
              <a:gd name="connsiteX1" fmla="*/ 1390924 w 4572352"/>
              <a:gd name="connsiteY1" fmla="*/ 1416676 h 3696237"/>
              <a:gd name="connsiteX2" fmla="*/ 1571228 w 4572352"/>
              <a:gd name="connsiteY2" fmla="*/ 1133341 h 3696237"/>
              <a:gd name="connsiteX3" fmla="*/ 1867442 w 4572352"/>
              <a:gd name="connsiteY3" fmla="*/ 463639 h 3696237"/>
              <a:gd name="connsiteX4" fmla="*/ 2112141 w 4572352"/>
              <a:gd name="connsiteY4" fmla="*/ 270456 h 3696237"/>
              <a:gd name="connsiteX5" fmla="*/ 2653053 w 4572352"/>
              <a:gd name="connsiteY5" fmla="*/ 0 h 3696237"/>
              <a:gd name="connsiteX6" fmla="*/ 3026541 w 4572352"/>
              <a:gd name="connsiteY6" fmla="*/ 12879 h 3696237"/>
              <a:gd name="connsiteX7" fmla="*/ 3245481 w 4572352"/>
              <a:gd name="connsiteY7" fmla="*/ 90152 h 3696237"/>
              <a:gd name="connsiteX8" fmla="*/ 3438665 w 4572352"/>
              <a:gd name="connsiteY8" fmla="*/ 154547 h 3696237"/>
              <a:gd name="connsiteX9" fmla="*/ 3541696 w 4572352"/>
              <a:gd name="connsiteY9" fmla="*/ 257578 h 3696237"/>
              <a:gd name="connsiteX10" fmla="*/ 3606090 w 4572352"/>
              <a:gd name="connsiteY10" fmla="*/ 296214 h 3696237"/>
              <a:gd name="connsiteX11" fmla="*/ 3657605 w 4572352"/>
              <a:gd name="connsiteY11" fmla="*/ 373487 h 3696237"/>
              <a:gd name="connsiteX12" fmla="*/ 3747758 w 4572352"/>
              <a:gd name="connsiteY12" fmla="*/ 476518 h 3696237"/>
              <a:gd name="connsiteX13" fmla="*/ 3915183 w 4572352"/>
              <a:gd name="connsiteY13" fmla="*/ 734096 h 3696237"/>
              <a:gd name="connsiteX14" fmla="*/ 4134124 w 4572352"/>
              <a:gd name="connsiteY14" fmla="*/ 1043189 h 3696237"/>
              <a:gd name="connsiteX15" fmla="*/ 4185639 w 4572352"/>
              <a:gd name="connsiteY15" fmla="*/ 1159099 h 3696237"/>
              <a:gd name="connsiteX16" fmla="*/ 4275791 w 4572352"/>
              <a:gd name="connsiteY16" fmla="*/ 1262130 h 3696237"/>
              <a:gd name="connsiteX17" fmla="*/ 4353065 w 4572352"/>
              <a:gd name="connsiteY17" fmla="*/ 1378039 h 3696237"/>
              <a:gd name="connsiteX18" fmla="*/ 4378822 w 4572352"/>
              <a:gd name="connsiteY18" fmla="*/ 1468192 h 3696237"/>
              <a:gd name="connsiteX19" fmla="*/ 4391701 w 4572352"/>
              <a:gd name="connsiteY19" fmla="*/ 1519707 h 3696237"/>
              <a:gd name="connsiteX20" fmla="*/ 4365943 w 4572352"/>
              <a:gd name="connsiteY20" fmla="*/ 1584101 h 3696237"/>
              <a:gd name="connsiteX21" fmla="*/ 4327307 w 4572352"/>
              <a:gd name="connsiteY21" fmla="*/ 1635617 h 3696237"/>
              <a:gd name="connsiteX22" fmla="*/ 4211397 w 4572352"/>
              <a:gd name="connsiteY22" fmla="*/ 1854558 h 3696237"/>
              <a:gd name="connsiteX23" fmla="*/ 4198518 w 4572352"/>
              <a:gd name="connsiteY23" fmla="*/ 2137893 h 3696237"/>
              <a:gd name="connsiteX24" fmla="*/ 4108366 w 4572352"/>
              <a:gd name="connsiteY24" fmla="*/ 2292439 h 3696237"/>
              <a:gd name="connsiteX25" fmla="*/ 4043972 w 4572352"/>
              <a:gd name="connsiteY25" fmla="*/ 2446986 h 3696237"/>
              <a:gd name="connsiteX26" fmla="*/ 3979577 w 4572352"/>
              <a:gd name="connsiteY26" fmla="*/ 2575775 h 3696237"/>
              <a:gd name="connsiteX27" fmla="*/ 3786394 w 4572352"/>
              <a:gd name="connsiteY27" fmla="*/ 2910625 h 3696237"/>
              <a:gd name="connsiteX28" fmla="*/ 3515938 w 4572352"/>
              <a:gd name="connsiteY28" fmla="*/ 3065172 h 3696237"/>
              <a:gd name="connsiteX29" fmla="*/ 3322755 w 4572352"/>
              <a:gd name="connsiteY29" fmla="*/ 3296992 h 3696237"/>
              <a:gd name="connsiteX30" fmla="*/ 3206845 w 4572352"/>
              <a:gd name="connsiteY30" fmla="*/ 3348507 h 3696237"/>
              <a:gd name="connsiteX31" fmla="*/ 3039419 w 4572352"/>
              <a:gd name="connsiteY31" fmla="*/ 3477296 h 3696237"/>
              <a:gd name="connsiteX32" fmla="*/ 2884873 w 4572352"/>
              <a:gd name="connsiteY32" fmla="*/ 3528811 h 3696237"/>
              <a:gd name="connsiteX33" fmla="*/ 2768963 w 4572352"/>
              <a:gd name="connsiteY33" fmla="*/ 3618963 h 3696237"/>
              <a:gd name="connsiteX34" fmla="*/ 2550022 w 4572352"/>
              <a:gd name="connsiteY34" fmla="*/ 3696237 h 3696237"/>
              <a:gd name="connsiteX35" fmla="*/ 2150777 w 4572352"/>
              <a:gd name="connsiteY35" fmla="*/ 3683358 h 3696237"/>
              <a:gd name="connsiteX36" fmla="*/ 2112141 w 4572352"/>
              <a:gd name="connsiteY36" fmla="*/ 3644721 h 3696237"/>
              <a:gd name="connsiteX37" fmla="*/ 1906079 w 4572352"/>
              <a:gd name="connsiteY37" fmla="*/ 3515932 h 3696237"/>
              <a:gd name="connsiteX38" fmla="*/ 1854563 w 4572352"/>
              <a:gd name="connsiteY38" fmla="*/ 3451538 h 3696237"/>
              <a:gd name="connsiteX39" fmla="*/ 1790169 w 4572352"/>
              <a:gd name="connsiteY39" fmla="*/ 3438659 h 3696237"/>
              <a:gd name="connsiteX40" fmla="*/ 1700017 w 4572352"/>
              <a:gd name="connsiteY40" fmla="*/ 3309870 h 3696237"/>
              <a:gd name="connsiteX41" fmla="*/ 1622743 w 4572352"/>
              <a:gd name="connsiteY41" fmla="*/ 3258355 h 3696237"/>
              <a:gd name="connsiteX42" fmla="*/ 1506834 w 4572352"/>
              <a:gd name="connsiteY42" fmla="*/ 3155324 h 3696237"/>
              <a:gd name="connsiteX43" fmla="*/ 1416681 w 4572352"/>
              <a:gd name="connsiteY43" fmla="*/ 3065172 h 3696237"/>
              <a:gd name="connsiteX44" fmla="*/ 1159104 w 4572352"/>
              <a:gd name="connsiteY44" fmla="*/ 3013656 h 3696237"/>
              <a:gd name="connsiteX45" fmla="*/ 1197741 w 4572352"/>
              <a:gd name="connsiteY45" fmla="*/ 3078051 h 3696237"/>
              <a:gd name="connsiteX46" fmla="*/ 1468197 w 4572352"/>
              <a:gd name="connsiteY46" fmla="*/ 3000778 h 3696237"/>
              <a:gd name="connsiteX47" fmla="*/ 1790169 w 4572352"/>
              <a:gd name="connsiteY47" fmla="*/ 2678806 h 3696237"/>
              <a:gd name="connsiteX48" fmla="*/ 2034867 w 4572352"/>
              <a:gd name="connsiteY48" fmla="*/ 2459865 h 3696237"/>
              <a:gd name="connsiteX49" fmla="*/ 2125019 w 4572352"/>
              <a:gd name="connsiteY49" fmla="*/ 2331076 h 3696237"/>
              <a:gd name="connsiteX50" fmla="*/ 2421234 w 4572352"/>
              <a:gd name="connsiteY50" fmla="*/ 2189408 h 3696237"/>
              <a:gd name="connsiteX51" fmla="*/ 2537143 w 4572352"/>
              <a:gd name="connsiteY51" fmla="*/ 2099256 h 3696237"/>
              <a:gd name="connsiteX52" fmla="*/ 2730327 w 4572352"/>
              <a:gd name="connsiteY52" fmla="*/ 1906073 h 3696237"/>
              <a:gd name="connsiteX53" fmla="*/ 2781842 w 4572352"/>
              <a:gd name="connsiteY53" fmla="*/ 1828800 h 3696237"/>
              <a:gd name="connsiteX54" fmla="*/ 2846236 w 4572352"/>
              <a:gd name="connsiteY54" fmla="*/ 1803042 h 3696237"/>
              <a:gd name="connsiteX55" fmla="*/ 2949267 w 4572352"/>
              <a:gd name="connsiteY55" fmla="*/ 1828800 h 3696237"/>
              <a:gd name="connsiteX56" fmla="*/ 3000783 w 4572352"/>
              <a:gd name="connsiteY56" fmla="*/ 1867437 h 3696237"/>
              <a:gd name="connsiteX57" fmla="*/ 3129572 w 4572352"/>
              <a:gd name="connsiteY57" fmla="*/ 1957589 h 3696237"/>
              <a:gd name="connsiteX58" fmla="*/ 3245481 w 4572352"/>
              <a:gd name="connsiteY58" fmla="*/ 2112135 h 3696237"/>
              <a:gd name="connsiteX59" fmla="*/ 3348512 w 4572352"/>
              <a:gd name="connsiteY59" fmla="*/ 2176530 h 3696237"/>
              <a:gd name="connsiteX60" fmla="*/ 3515938 w 4572352"/>
              <a:gd name="connsiteY60" fmla="*/ 2343955 h 3696237"/>
              <a:gd name="connsiteX61" fmla="*/ 3696242 w 4572352"/>
              <a:gd name="connsiteY61" fmla="*/ 2550017 h 3696237"/>
              <a:gd name="connsiteX62" fmla="*/ 3773515 w 4572352"/>
              <a:gd name="connsiteY62" fmla="*/ 2665927 h 3696237"/>
              <a:gd name="connsiteX63" fmla="*/ 3876546 w 4572352"/>
              <a:gd name="connsiteY63" fmla="*/ 2717442 h 3696237"/>
              <a:gd name="connsiteX64" fmla="*/ 4005335 w 4572352"/>
              <a:gd name="connsiteY64" fmla="*/ 2820473 h 3696237"/>
              <a:gd name="connsiteX65" fmla="*/ 4095487 w 4572352"/>
              <a:gd name="connsiteY65" fmla="*/ 2871989 h 3696237"/>
              <a:gd name="connsiteX66" fmla="*/ 4250034 w 4572352"/>
              <a:gd name="connsiteY66" fmla="*/ 2987899 h 3696237"/>
              <a:gd name="connsiteX67" fmla="*/ 4288670 w 4572352"/>
              <a:gd name="connsiteY67" fmla="*/ 3052293 h 3696237"/>
              <a:gd name="connsiteX68" fmla="*/ 4314428 w 4572352"/>
              <a:gd name="connsiteY68" fmla="*/ 3103808 h 3696237"/>
              <a:gd name="connsiteX69" fmla="*/ 4353065 w 4572352"/>
              <a:gd name="connsiteY69" fmla="*/ 3155324 h 3696237"/>
              <a:gd name="connsiteX70" fmla="*/ 4417459 w 4572352"/>
              <a:gd name="connsiteY70" fmla="*/ 3271234 h 3696237"/>
              <a:gd name="connsiteX71" fmla="*/ 4494732 w 4572352"/>
              <a:gd name="connsiteY71" fmla="*/ 3348507 h 3696237"/>
              <a:gd name="connsiteX72" fmla="*/ 4572005 w 4572352"/>
              <a:gd name="connsiteY72" fmla="*/ 3296992 h 3696237"/>
              <a:gd name="connsiteX73" fmla="*/ 4481853 w 4572352"/>
              <a:gd name="connsiteY73" fmla="*/ 2859110 h 3696237"/>
              <a:gd name="connsiteX74" fmla="*/ 4391701 w 4572352"/>
              <a:gd name="connsiteY74" fmla="*/ 1687132 h 3696237"/>
              <a:gd name="connsiteX75" fmla="*/ 4327307 w 4572352"/>
              <a:gd name="connsiteY75" fmla="*/ 1210614 h 3696237"/>
              <a:gd name="connsiteX76" fmla="*/ 4198518 w 4572352"/>
              <a:gd name="connsiteY76" fmla="*/ 772732 h 3696237"/>
              <a:gd name="connsiteX77" fmla="*/ 4082608 w 4572352"/>
              <a:gd name="connsiteY77" fmla="*/ 734096 h 3696237"/>
              <a:gd name="connsiteX78" fmla="*/ 3940941 w 4572352"/>
              <a:gd name="connsiteY78" fmla="*/ 695459 h 3696237"/>
              <a:gd name="connsiteX79" fmla="*/ 3309876 w 4572352"/>
              <a:gd name="connsiteY79" fmla="*/ 721217 h 3696237"/>
              <a:gd name="connsiteX80" fmla="*/ 3206845 w 4572352"/>
              <a:gd name="connsiteY80" fmla="*/ 734096 h 3696237"/>
              <a:gd name="connsiteX81" fmla="*/ 3052298 w 4572352"/>
              <a:gd name="connsiteY81" fmla="*/ 798490 h 3696237"/>
              <a:gd name="connsiteX82" fmla="*/ 2975025 w 4572352"/>
              <a:gd name="connsiteY82" fmla="*/ 901521 h 3696237"/>
              <a:gd name="connsiteX83" fmla="*/ 2897752 w 4572352"/>
              <a:gd name="connsiteY83" fmla="*/ 1017431 h 3696237"/>
              <a:gd name="connsiteX84" fmla="*/ 2820479 w 4572352"/>
              <a:gd name="connsiteY84" fmla="*/ 1107583 h 3696237"/>
              <a:gd name="connsiteX85" fmla="*/ 2678811 w 4572352"/>
              <a:gd name="connsiteY85" fmla="*/ 1262130 h 3696237"/>
              <a:gd name="connsiteX86" fmla="*/ 2369718 w 4572352"/>
              <a:gd name="connsiteY86" fmla="*/ 1764406 h 3696237"/>
              <a:gd name="connsiteX87" fmla="*/ 2215172 w 4572352"/>
              <a:gd name="connsiteY87" fmla="*/ 2009104 h 3696237"/>
              <a:gd name="connsiteX88" fmla="*/ 2125019 w 4572352"/>
              <a:gd name="connsiteY88" fmla="*/ 2073499 h 3696237"/>
              <a:gd name="connsiteX89" fmla="*/ 1944715 w 4572352"/>
              <a:gd name="connsiteY89" fmla="*/ 2189408 h 3696237"/>
              <a:gd name="connsiteX90" fmla="*/ 1854563 w 4572352"/>
              <a:gd name="connsiteY90" fmla="*/ 2240924 h 3696237"/>
              <a:gd name="connsiteX91" fmla="*/ 1738653 w 4572352"/>
              <a:gd name="connsiteY91" fmla="*/ 2356834 h 3696237"/>
              <a:gd name="connsiteX92" fmla="*/ 1648501 w 4572352"/>
              <a:gd name="connsiteY92" fmla="*/ 2421228 h 3696237"/>
              <a:gd name="connsiteX93" fmla="*/ 1571228 w 4572352"/>
              <a:gd name="connsiteY93" fmla="*/ 2511380 h 3696237"/>
              <a:gd name="connsiteX94" fmla="*/ 1300772 w 4572352"/>
              <a:gd name="connsiteY94" fmla="*/ 2756079 h 3696237"/>
              <a:gd name="connsiteX95" fmla="*/ 1197741 w 4572352"/>
              <a:gd name="connsiteY95" fmla="*/ 2794716 h 3696237"/>
              <a:gd name="connsiteX96" fmla="*/ 1107589 w 4572352"/>
              <a:gd name="connsiteY96" fmla="*/ 2833352 h 3696237"/>
              <a:gd name="connsiteX97" fmla="*/ 888648 w 4572352"/>
              <a:gd name="connsiteY97" fmla="*/ 2846231 h 3696237"/>
              <a:gd name="connsiteX98" fmla="*/ 656828 w 4572352"/>
              <a:gd name="connsiteY98" fmla="*/ 2923504 h 3696237"/>
              <a:gd name="connsiteX99" fmla="*/ 515160 w 4572352"/>
              <a:gd name="connsiteY99" fmla="*/ 2949262 h 3696237"/>
              <a:gd name="connsiteX100" fmla="*/ 321977 w 4572352"/>
              <a:gd name="connsiteY100" fmla="*/ 3013656 h 3696237"/>
              <a:gd name="connsiteX101" fmla="*/ 51521 w 4572352"/>
              <a:gd name="connsiteY101" fmla="*/ 2936383 h 3696237"/>
              <a:gd name="connsiteX102" fmla="*/ 5 w 4572352"/>
              <a:gd name="connsiteY102" fmla="*/ 2730321 h 3696237"/>
              <a:gd name="connsiteX103" fmla="*/ 51521 w 4572352"/>
              <a:gd name="connsiteY103" fmla="*/ 2060620 h 3696237"/>
              <a:gd name="connsiteX104" fmla="*/ 115915 w 4572352"/>
              <a:gd name="connsiteY104" fmla="*/ 1931831 h 3696237"/>
              <a:gd name="connsiteX105" fmla="*/ 386372 w 4572352"/>
              <a:gd name="connsiteY105" fmla="*/ 1854558 h 3696237"/>
              <a:gd name="connsiteX106" fmla="*/ 901527 w 4572352"/>
              <a:gd name="connsiteY106" fmla="*/ 1803042 h 3696237"/>
              <a:gd name="connsiteX107" fmla="*/ 1481076 w 4572352"/>
              <a:gd name="connsiteY107" fmla="*/ 1983347 h 3696237"/>
              <a:gd name="connsiteX108" fmla="*/ 1558349 w 4572352"/>
              <a:gd name="connsiteY108" fmla="*/ 2021983 h 3696237"/>
              <a:gd name="connsiteX109" fmla="*/ 1751532 w 4572352"/>
              <a:gd name="connsiteY109" fmla="*/ 2202287 h 3696237"/>
              <a:gd name="connsiteX110" fmla="*/ 1828805 w 4572352"/>
              <a:gd name="connsiteY110" fmla="*/ 2266682 h 3696237"/>
              <a:gd name="connsiteX111" fmla="*/ 2279566 w 4572352"/>
              <a:gd name="connsiteY111" fmla="*/ 2987899 h 3696237"/>
              <a:gd name="connsiteX112" fmla="*/ 2343960 w 4572352"/>
              <a:gd name="connsiteY112" fmla="*/ 3129566 h 3696237"/>
              <a:gd name="connsiteX113" fmla="*/ 2382597 w 4572352"/>
              <a:gd name="connsiteY113" fmla="*/ 3142445 h 3696237"/>
              <a:gd name="connsiteX114" fmla="*/ 2550022 w 4572352"/>
              <a:gd name="connsiteY114" fmla="*/ 3258355 h 3696237"/>
              <a:gd name="connsiteX115" fmla="*/ 2768963 w 4572352"/>
              <a:gd name="connsiteY115" fmla="*/ 3400023 h 3696237"/>
              <a:gd name="connsiteX116" fmla="*/ 2794721 w 4572352"/>
              <a:gd name="connsiteY116" fmla="*/ 3451538 h 3696237"/>
              <a:gd name="connsiteX117" fmla="*/ 2833358 w 4572352"/>
              <a:gd name="connsiteY117" fmla="*/ 3412901 h 3696237"/>
              <a:gd name="connsiteX118" fmla="*/ 2962146 w 4572352"/>
              <a:gd name="connsiteY118" fmla="*/ 3361386 h 3696237"/>
              <a:gd name="connsiteX119" fmla="*/ 3039419 w 4572352"/>
              <a:gd name="connsiteY119" fmla="*/ 3271234 h 3696237"/>
              <a:gd name="connsiteX120" fmla="*/ 3168208 w 4572352"/>
              <a:gd name="connsiteY120" fmla="*/ 2884868 h 3696237"/>
              <a:gd name="connsiteX121" fmla="*/ 3232603 w 4572352"/>
              <a:gd name="connsiteY121" fmla="*/ 2756079 h 3696237"/>
              <a:gd name="connsiteX122" fmla="*/ 3296997 w 4572352"/>
              <a:gd name="connsiteY122" fmla="*/ 2150772 h 3696237"/>
              <a:gd name="connsiteX123" fmla="*/ 3322755 w 4572352"/>
              <a:gd name="connsiteY123" fmla="*/ 1996225 h 3696237"/>
              <a:gd name="connsiteX124" fmla="*/ 3400028 w 4572352"/>
              <a:gd name="connsiteY124" fmla="*/ 1687132 h 3696237"/>
              <a:gd name="connsiteX125" fmla="*/ 3438665 w 4572352"/>
              <a:gd name="connsiteY125" fmla="*/ 1481070 h 369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4572352" h="3696237">
                <a:moveTo>
                  <a:pt x="1378045" y="1725769"/>
                </a:moveTo>
                <a:cubicBezTo>
                  <a:pt x="1370131" y="1630800"/>
                  <a:pt x="1347270" y="1509441"/>
                  <a:pt x="1390924" y="1416676"/>
                </a:cubicBezTo>
                <a:cubicBezTo>
                  <a:pt x="1438590" y="1315385"/>
                  <a:pt x="1525945" y="1235720"/>
                  <a:pt x="1571228" y="1133341"/>
                </a:cubicBezTo>
                <a:cubicBezTo>
                  <a:pt x="1669966" y="910107"/>
                  <a:pt x="1737794" y="670458"/>
                  <a:pt x="1867442" y="463639"/>
                </a:cubicBezTo>
                <a:cubicBezTo>
                  <a:pt x="1922638" y="375588"/>
                  <a:pt x="2026760" y="329700"/>
                  <a:pt x="2112141" y="270456"/>
                </a:cubicBezTo>
                <a:cubicBezTo>
                  <a:pt x="2493192" y="6054"/>
                  <a:pt x="2365073" y="47997"/>
                  <a:pt x="2653053" y="0"/>
                </a:cubicBezTo>
                <a:cubicBezTo>
                  <a:pt x="2777549" y="4293"/>
                  <a:pt x="2902357" y="3075"/>
                  <a:pt x="3026541" y="12879"/>
                </a:cubicBezTo>
                <a:cubicBezTo>
                  <a:pt x="3143508" y="22113"/>
                  <a:pt x="3142387" y="45048"/>
                  <a:pt x="3245481" y="90152"/>
                </a:cubicBezTo>
                <a:cubicBezTo>
                  <a:pt x="3323305" y="124200"/>
                  <a:pt x="3359658" y="131973"/>
                  <a:pt x="3438665" y="154547"/>
                </a:cubicBezTo>
                <a:cubicBezTo>
                  <a:pt x="3473009" y="188891"/>
                  <a:pt x="3504619" y="226205"/>
                  <a:pt x="3541696" y="257578"/>
                </a:cubicBezTo>
                <a:cubicBezTo>
                  <a:pt x="3560805" y="273747"/>
                  <a:pt x="3588390" y="278514"/>
                  <a:pt x="3606090" y="296214"/>
                </a:cubicBezTo>
                <a:cubicBezTo>
                  <a:pt x="3627980" y="318104"/>
                  <a:pt x="3638479" y="349145"/>
                  <a:pt x="3657605" y="373487"/>
                </a:cubicBezTo>
                <a:cubicBezTo>
                  <a:pt x="3685799" y="409371"/>
                  <a:pt x="3721233" y="439383"/>
                  <a:pt x="3747758" y="476518"/>
                </a:cubicBezTo>
                <a:cubicBezTo>
                  <a:pt x="3807279" y="559847"/>
                  <a:pt x="3850337" y="654841"/>
                  <a:pt x="3915183" y="734096"/>
                </a:cubicBezTo>
                <a:cubicBezTo>
                  <a:pt x="4029735" y="874103"/>
                  <a:pt x="4045141" y="880052"/>
                  <a:pt x="4134124" y="1043189"/>
                </a:cubicBezTo>
                <a:cubicBezTo>
                  <a:pt x="4154370" y="1080307"/>
                  <a:pt x="4162670" y="1123601"/>
                  <a:pt x="4185639" y="1159099"/>
                </a:cubicBezTo>
                <a:cubicBezTo>
                  <a:pt x="4210430" y="1197413"/>
                  <a:pt x="4248070" y="1225880"/>
                  <a:pt x="4275791" y="1262130"/>
                </a:cubicBezTo>
                <a:cubicBezTo>
                  <a:pt x="4303998" y="1299016"/>
                  <a:pt x="4327307" y="1339403"/>
                  <a:pt x="4353065" y="1378039"/>
                </a:cubicBezTo>
                <a:cubicBezTo>
                  <a:pt x="4361651" y="1408090"/>
                  <a:pt x="4370599" y="1438040"/>
                  <a:pt x="4378822" y="1468192"/>
                </a:cubicBezTo>
                <a:cubicBezTo>
                  <a:pt x="4383479" y="1485269"/>
                  <a:pt x="4393656" y="1502115"/>
                  <a:pt x="4391701" y="1519707"/>
                </a:cubicBezTo>
                <a:cubicBezTo>
                  <a:pt x="4389148" y="1542684"/>
                  <a:pt x="4377170" y="1563892"/>
                  <a:pt x="4365943" y="1584101"/>
                </a:cubicBezTo>
                <a:cubicBezTo>
                  <a:pt x="4355519" y="1602865"/>
                  <a:pt x="4337956" y="1616980"/>
                  <a:pt x="4327307" y="1635617"/>
                </a:cubicBezTo>
                <a:cubicBezTo>
                  <a:pt x="4286338" y="1707314"/>
                  <a:pt x="4211397" y="1854558"/>
                  <a:pt x="4211397" y="1854558"/>
                </a:cubicBezTo>
                <a:cubicBezTo>
                  <a:pt x="4207104" y="1949003"/>
                  <a:pt x="4220172" y="2045864"/>
                  <a:pt x="4198518" y="2137893"/>
                </a:cubicBezTo>
                <a:cubicBezTo>
                  <a:pt x="4184858" y="2195947"/>
                  <a:pt x="4135038" y="2239096"/>
                  <a:pt x="4108366" y="2292439"/>
                </a:cubicBezTo>
                <a:cubicBezTo>
                  <a:pt x="4083408" y="2342356"/>
                  <a:pt x="4067066" y="2396180"/>
                  <a:pt x="4043972" y="2446986"/>
                </a:cubicBezTo>
                <a:cubicBezTo>
                  <a:pt x="4024111" y="2490681"/>
                  <a:pt x="4000213" y="2532441"/>
                  <a:pt x="3979577" y="2575775"/>
                </a:cubicBezTo>
                <a:cubicBezTo>
                  <a:pt x="3922394" y="2695859"/>
                  <a:pt x="3885416" y="2811603"/>
                  <a:pt x="3786394" y="2910625"/>
                </a:cubicBezTo>
                <a:cubicBezTo>
                  <a:pt x="3708467" y="2988552"/>
                  <a:pt x="3612331" y="3023860"/>
                  <a:pt x="3515938" y="3065172"/>
                </a:cubicBezTo>
                <a:cubicBezTo>
                  <a:pt x="3451544" y="3142445"/>
                  <a:pt x="3414673" y="3256140"/>
                  <a:pt x="3322755" y="3296992"/>
                </a:cubicBezTo>
                <a:cubicBezTo>
                  <a:pt x="3284118" y="3314164"/>
                  <a:pt x="3242516" y="3325808"/>
                  <a:pt x="3206845" y="3348507"/>
                </a:cubicBezTo>
                <a:cubicBezTo>
                  <a:pt x="3147443" y="3386308"/>
                  <a:pt x="3100852" y="3442893"/>
                  <a:pt x="3039419" y="3477296"/>
                </a:cubicBezTo>
                <a:cubicBezTo>
                  <a:pt x="2992040" y="3503828"/>
                  <a:pt x="2936388" y="3511639"/>
                  <a:pt x="2884873" y="3528811"/>
                </a:cubicBezTo>
                <a:cubicBezTo>
                  <a:pt x="2846236" y="3558862"/>
                  <a:pt x="2811323" y="3594439"/>
                  <a:pt x="2768963" y="3618963"/>
                </a:cubicBezTo>
                <a:cubicBezTo>
                  <a:pt x="2707458" y="3654571"/>
                  <a:pt x="2619537" y="3676375"/>
                  <a:pt x="2550022" y="3696237"/>
                </a:cubicBezTo>
                <a:cubicBezTo>
                  <a:pt x="2416940" y="3691944"/>
                  <a:pt x="2283016" y="3698916"/>
                  <a:pt x="2150777" y="3683358"/>
                </a:cubicBezTo>
                <a:cubicBezTo>
                  <a:pt x="2132688" y="3681230"/>
                  <a:pt x="2126712" y="3655649"/>
                  <a:pt x="2112141" y="3644721"/>
                </a:cubicBezTo>
                <a:cubicBezTo>
                  <a:pt x="2034969" y="3586842"/>
                  <a:pt x="1986209" y="3561721"/>
                  <a:pt x="1906079" y="3515932"/>
                </a:cubicBezTo>
                <a:cubicBezTo>
                  <a:pt x="1888907" y="3494467"/>
                  <a:pt x="1877435" y="3466786"/>
                  <a:pt x="1854563" y="3451538"/>
                </a:cubicBezTo>
                <a:cubicBezTo>
                  <a:pt x="1836350" y="3439396"/>
                  <a:pt x="1806305" y="3453450"/>
                  <a:pt x="1790169" y="3438659"/>
                </a:cubicBezTo>
                <a:cubicBezTo>
                  <a:pt x="1751541" y="3403249"/>
                  <a:pt x="1735674" y="3348270"/>
                  <a:pt x="1700017" y="3309870"/>
                </a:cubicBezTo>
                <a:cubicBezTo>
                  <a:pt x="1678952" y="3287185"/>
                  <a:pt x="1646916" y="3277694"/>
                  <a:pt x="1622743" y="3258355"/>
                </a:cubicBezTo>
                <a:cubicBezTo>
                  <a:pt x="1582377" y="3226062"/>
                  <a:pt x="1544547" y="3190680"/>
                  <a:pt x="1506834" y="3155324"/>
                </a:cubicBezTo>
                <a:cubicBezTo>
                  <a:pt x="1475830" y="3126258"/>
                  <a:pt x="1456038" y="3081206"/>
                  <a:pt x="1416681" y="3065172"/>
                </a:cubicBezTo>
                <a:cubicBezTo>
                  <a:pt x="1335593" y="3032136"/>
                  <a:pt x="1159104" y="3013656"/>
                  <a:pt x="1159104" y="3013656"/>
                </a:cubicBezTo>
                <a:cubicBezTo>
                  <a:pt x="1147656" y="3048000"/>
                  <a:pt x="1123473" y="3078051"/>
                  <a:pt x="1197741" y="3078051"/>
                </a:cubicBezTo>
                <a:cubicBezTo>
                  <a:pt x="1277865" y="3078051"/>
                  <a:pt x="1397791" y="3026380"/>
                  <a:pt x="1468197" y="3000778"/>
                </a:cubicBezTo>
                <a:cubicBezTo>
                  <a:pt x="1841308" y="2713768"/>
                  <a:pt x="1427289" y="3053392"/>
                  <a:pt x="1790169" y="2678806"/>
                </a:cubicBezTo>
                <a:cubicBezTo>
                  <a:pt x="1866323" y="2600195"/>
                  <a:pt x="1972102" y="2549529"/>
                  <a:pt x="2034867" y="2459865"/>
                </a:cubicBezTo>
                <a:cubicBezTo>
                  <a:pt x="2064918" y="2416935"/>
                  <a:pt x="2085092" y="2365014"/>
                  <a:pt x="2125019" y="2331076"/>
                </a:cubicBezTo>
                <a:cubicBezTo>
                  <a:pt x="2263752" y="2213154"/>
                  <a:pt x="2284221" y="2268732"/>
                  <a:pt x="2421234" y="2189408"/>
                </a:cubicBezTo>
                <a:cubicBezTo>
                  <a:pt x="2463594" y="2164884"/>
                  <a:pt x="2501062" y="2132331"/>
                  <a:pt x="2537143" y="2099256"/>
                </a:cubicBezTo>
                <a:cubicBezTo>
                  <a:pt x="2604274" y="2037719"/>
                  <a:pt x="2679812" y="1981846"/>
                  <a:pt x="2730327" y="1906073"/>
                </a:cubicBezTo>
                <a:cubicBezTo>
                  <a:pt x="2747499" y="1880315"/>
                  <a:pt x="2758705" y="1849367"/>
                  <a:pt x="2781842" y="1828800"/>
                </a:cubicBezTo>
                <a:cubicBezTo>
                  <a:pt x="2799121" y="1813441"/>
                  <a:pt x="2824771" y="1811628"/>
                  <a:pt x="2846236" y="1803042"/>
                </a:cubicBezTo>
                <a:cubicBezTo>
                  <a:pt x="2880580" y="1811628"/>
                  <a:pt x="2916589" y="1815184"/>
                  <a:pt x="2949267" y="1828800"/>
                </a:cubicBezTo>
                <a:cubicBezTo>
                  <a:pt x="2969081" y="1837056"/>
                  <a:pt x="2982581" y="1856061"/>
                  <a:pt x="3000783" y="1867437"/>
                </a:cubicBezTo>
                <a:cubicBezTo>
                  <a:pt x="3131192" y="1948942"/>
                  <a:pt x="2952140" y="1809729"/>
                  <a:pt x="3129572" y="1957589"/>
                </a:cubicBezTo>
                <a:cubicBezTo>
                  <a:pt x="3172307" y="2032376"/>
                  <a:pt x="3177523" y="2059859"/>
                  <a:pt x="3245481" y="2112135"/>
                </a:cubicBezTo>
                <a:cubicBezTo>
                  <a:pt x="3277582" y="2136828"/>
                  <a:pt x="3317762" y="2150173"/>
                  <a:pt x="3348512" y="2176530"/>
                </a:cubicBezTo>
                <a:cubicBezTo>
                  <a:pt x="3408436" y="2227894"/>
                  <a:pt x="3462157" y="2286190"/>
                  <a:pt x="3515938" y="2343955"/>
                </a:cubicBezTo>
                <a:cubicBezTo>
                  <a:pt x="3578131" y="2410755"/>
                  <a:pt x="3645615" y="2474076"/>
                  <a:pt x="3696242" y="2550017"/>
                </a:cubicBezTo>
                <a:cubicBezTo>
                  <a:pt x="3722000" y="2588654"/>
                  <a:pt x="3739487" y="2634330"/>
                  <a:pt x="3773515" y="2665927"/>
                </a:cubicBezTo>
                <a:cubicBezTo>
                  <a:pt x="3801652" y="2692054"/>
                  <a:pt x="3844597" y="2696143"/>
                  <a:pt x="3876546" y="2717442"/>
                </a:cubicBezTo>
                <a:cubicBezTo>
                  <a:pt x="3922289" y="2747938"/>
                  <a:pt x="3960421" y="2788769"/>
                  <a:pt x="4005335" y="2820473"/>
                </a:cubicBezTo>
                <a:cubicBezTo>
                  <a:pt x="4033611" y="2840433"/>
                  <a:pt x="4066010" y="2853849"/>
                  <a:pt x="4095487" y="2871989"/>
                </a:cubicBezTo>
                <a:cubicBezTo>
                  <a:pt x="4175915" y="2921483"/>
                  <a:pt x="4175778" y="2926019"/>
                  <a:pt x="4250034" y="2987899"/>
                </a:cubicBezTo>
                <a:cubicBezTo>
                  <a:pt x="4262913" y="3009364"/>
                  <a:pt x="4276513" y="3030411"/>
                  <a:pt x="4288670" y="3052293"/>
                </a:cubicBezTo>
                <a:cubicBezTo>
                  <a:pt x="4297994" y="3069076"/>
                  <a:pt x="4304253" y="3087528"/>
                  <a:pt x="4314428" y="3103808"/>
                </a:cubicBezTo>
                <a:cubicBezTo>
                  <a:pt x="4325805" y="3122010"/>
                  <a:pt x="4341815" y="3137043"/>
                  <a:pt x="4353065" y="3155324"/>
                </a:cubicBezTo>
                <a:cubicBezTo>
                  <a:pt x="4376229" y="3192966"/>
                  <a:pt x="4391322" y="3235592"/>
                  <a:pt x="4417459" y="3271234"/>
                </a:cubicBezTo>
                <a:cubicBezTo>
                  <a:pt x="4439000" y="3300609"/>
                  <a:pt x="4494732" y="3348507"/>
                  <a:pt x="4494732" y="3348507"/>
                </a:cubicBezTo>
                <a:cubicBezTo>
                  <a:pt x="4520490" y="3331335"/>
                  <a:pt x="4567627" y="3327638"/>
                  <a:pt x="4572005" y="3296992"/>
                </a:cubicBezTo>
                <a:cubicBezTo>
                  <a:pt x="4578512" y="3251446"/>
                  <a:pt x="4491492" y="2900074"/>
                  <a:pt x="4481853" y="2859110"/>
                </a:cubicBezTo>
                <a:cubicBezTo>
                  <a:pt x="4446657" y="2304774"/>
                  <a:pt x="4448512" y="2148719"/>
                  <a:pt x="4391701" y="1687132"/>
                </a:cubicBezTo>
                <a:cubicBezTo>
                  <a:pt x="4372122" y="1528049"/>
                  <a:pt x="4355752" y="1368353"/>
                  <a:pt x="4327307" y="1210614"/>
                </a:cubicBezTo>
                <a:cubicBezTo>
                  <a:pt x="4324267" y="1193757"/>
                  <a:pt x="4252276" y="853369"/>
                  <a:pt x="4198518" y="772732"/>
                </a:cubicBezTo>
                <a:cubicBezTo>
                  <a:pt x="4181668" y="747458"/>
                  <a:pt x="4103979" y="739028"/>
                  <a:pt x="4082608" y="734096"/>
                </a:cubicBezTo>
                <a:cubicBezTo>
                  <a:pt x="3988194" y="712308"/>
                  <a:pt x="4004806" y="716748"/>
                  <a:pt x="3940941" y="695459"/>
                </a:cubicBezTo>
                <a:lnTo>
                  <a:pt x="3309876" y="721217"/>
                </a:lnTo>
                <a:cubicBezTo>
                  <a:pt x="3275313" y="723036"/>
                  <a:pt x="3239680" y="723151"/>
                  <a:pt x="3206845" y="734096"/>
                </a:cubicBezTo>
                <a:cubicBezTo>
                  <a:pt x="2902762" y="835456"/>
                  <a:pt x="3273915" y="754167"/>
                  <a:pt x="3052298" y="798490"/>
                </a:cubicBezTo>
                <a:cubicBezTo>
                  <a:pt x="3026540" y="832834"/>
                  <a:pt x="2998838" y="865801"/>
                  <a:pt x="2975025" y="901521"/>
                </a:cubicBezTo>
                <a:cubicBezTo>
                  <a:pt x="2949267" y="940158"/>
                  <a:pt x="2925613" y="980283"/>
                  <a:pt x="2897752" y="1017431"/>
                </a:cubicBezTo>
                <a:cubicBezTo>
                  <a:pt x="2874005" y="1049094"/>
                  <a:pt x="2845437" y="1076865"/>
                  <a:pt x="2820479" y="1107583"/>
                </a:cubicBezTo>
                <a:cubicBezTo>
                  <a:pt x="2705340" y="1249293"/>
                  <a:pt x="2774664" y="1190241"/>
                  <a:pt x="2678811" y="1262130"/>
                </a:cubicBezTo>
                <a:cubicBezTo>
                  <a:pt x="2532064" y="1482250"/>
                  <a:pt x="2539839" y="1464669"/>
                  <a:pt x="2369718" y="1764406"/>
                </a:cubicBezTo>
                <a:cubicBezTo>
                  <a:pt x="2300457" y="1886438"/>
                  <a:pt x="2317431" y="1906845"/>
                  <a:pt x="2215172" y="2009104"/>
                </a:cubicBezTo>
                <a:cubicBezTo>
                  <a:pt x="2189059" y="2035217"/>
                  <a:pt x="2155746" y="2053014"/>
                  <a:pt x="2125019" y="2073499"/>
                </a:cubicBezTo>
                <a:cubicBezTo>
                  <a:pt x="2065570" y="2113132"/>
                  <a:pt x="2006750" y="2153959"/>
                  <a:pt x="1944715" y="2189408"/>
                </a:cubicBezTo>
                <a:cubicBezTo>
                  <a:pt x="1914664" y="2206580"/>
                  <a:pt x="1881425" y="2219099"/>
                  <a:pt x="1854563" y="2240924"/>
                </a:cubicBezTo>
                <a:cubicBezTo>
                  <a:pt x="1812156" y="2275380"/>
                  <a:pt x="1779774" y="2320853"/>
                  <a:pt x="1738653" y="2356834"/>
                </a:cubicBezTo>
                <a:cubicBezTo>
                  <a:pt x="1710861" y="2381152"/>
                  <a:pt x="1675637" y="2396180"/>
                  <a:pt x="1648501" y="2421228"/>
                </a:cubicBezTo>
                <a:cubicBezTo>
                  <a:pt x="1619418" y="2448074"/>
                  <a:pt x="1598488" y="2482685"/>
                  <a:pt x="1571228" y="2511380"/>
                </a:cubicBezTo>
                <a:cubicBezTo>
                  <a:pt x="1511552" y="2574197"/>
                  <a:pt x="1391824" y="2704862"/>
                  <a:pt x="1300772" y="2756079"/>
                </a:cubicBezTo>
                <a:cubicBezTo>
                  <a:pt x="1268803" y="2774061"/>
                  <a:pt x="1231797" y="2781094"/>
                  <a:pt x="1197741" y="2794716"/>
                </a:cubicBezTo>
                <a:cubicBezTo>
                  <a:pt x="1167385" y="2806858"/>
                  <a:pt x="1139838" y="2827977"/>
                  <a:pt x="1107589" y="2833352"/>
                </a:cubicBezTo>
                <a:cubicBezTo>
                  <a:pt x="1035477" y="2845371"/>
                  <a:pt x="961628" y="2841938"/>
                  <a:pt x="888648" y="2846231"/>
                </a:cubicBezTo>
                <a:cubicBezTo>
                  <a:pt x="467074" y="2939915"/>
                  <a:pt x="1091343" y="2793150"/>
                  <a:pt x="656828" y="2923504"/>
                </a:cubicBezTo>
                <a:cubicBezTo>
                  <a:pt x="610855" y="2937296"/>
                  <a:pt x="561507" y="2936784"/>
                  <a:pt x="515160" y="2949262"/>
                </a:cubicBezTo>
                <a:cubicBezTo>
                  <a:pt x="449616" y="2966908"/>
                  <a:pt x="386371" y="2992191"/>
                  <a:pt x="321977" y="3013656"/>
                </a:cubicBezTo>
                <a:cubicBezTo>
                  <a:pt x="231825" y="2987898"/>
                  <a:pt x="121908" y="2998323"/>
                  <a:pt x="51521" y="2936383"/>
                </a:cubicBezTo>
                <a:cubicBezTo>
                  <a:pt x="-1631" y="2889610"/>
                  <a:pt x="5" y="2801122"/>
                  <a:pt x="5" y="2730321"/>
                </a:cubicBezTo>
                <a:cubicBezTo>
                  <a:pt x="5" y="2506428"/>
                  <a:pt x="19357" y="2282191"/>
                  <a:pt x="51521" y="2060620"/>
                </a:cubicBezTo>
                <a:cubicBezTo>
                  <a:pt x="58416" y="2013121"/>
                  <a:pt x="78865" y="1962343"/>
                  <a:pt x="115915" y="1931831"/>
                </a:cubicBezTo>
                <a:cubicBezTo>
                  <a:pt x="145053" y="1907835"/>
                  <a:pt x="336227" y="1862916"/>
                  <a:pt x="386372" y="1854558"/>
                </a:cubicBezTo>
                <a:cubicBezTo>
                  <a:pt x="664335" y="1808230"/>
                  <a:pt x="631676" y="1817245"/>
                  <a:pt x="901527" y="1803042"/>
                </a:cubicBezTo>
                <a:cubicBezTo>
                  <a:pt x="1198445" y="1884950"/>
                  <a:pt x="1237753" y="1883806"/>
                  <a:pt x="1481076" y="1983347"/>
                </a:cubicBezTo>
                <a:cubicBezTo>
                  <a:pt x="1507730" y="1994251"/>
                  <a:pt x="1535966" y="2003863"/>
                  <a:pt x="1558349" y="2021983"/>
                </a:cubicBezTo>
                <a:cubicBezTo>
                  <a:pt x="1626812" y="2077405"/>
                  <a:pt x="1686215" y="2143190"/>
                  <a:pt x="1751532" y="2202287"/>
                </a:cubicBezTo>
                <a:cubicBezTo>
                  <a:pt x="1776395" y="2224782"/>
                  <a:pt x="1807468" y="2240819"/>
                  <a:pt x="1828805" y="2266682"/>
                </a:cubicBezTo>
                <a:cubicBezTo>
                  <a:pt x="2195543" y="2711213"/>
                  <a:pt x="2129272" y="2582107"/>
                  <a:pt x="2279566" y="2987899"/>
                </a:cubicBezTo>
                <a:cubicBezTo>
                  <a:pt x="2296805" y="3034445"/>
                  <a:pt x="2306507" y="3092113"/>
                  <a:pt x="2343960" y="3129566"/>
                </a:cubicBezTo>
                <a:cubicBezTo>
                  <a:pt x="2353559" y="3139165"/>
                  <a:pt x="2369718" y="3138152"/>
                  <a:pt x="2382597" y="3142445"/>
                </a:cubicBezTo>
                <a:cubicBezTo>
                  <a:pt x="2448778" y="3192081"/>
                  <a:pt x="2464889" y="3205654"/>
                  <a:pt x="2550022" y="3258355"/>
                </a:cubicBezTo>
                <a:cubicBezTo>
                  <a:pt x="2763499" y="3390507"/>
                  <a:pt x="2641781" y="3298276"/>
                  <a:pt x="2768963" y="3400023"/>
                </a:cubicBezTo>
                <a:cubicBezTo>
                  <a:pt x="2777549" y="3417195"/>
                  <a:pt x="2775895" y="3447773"/>
                  <a:pt x="2794721" y="3451538"/>
                </a:cubicBezTo>
                <a:cubicBezTo>
                  <a:pt x="2812581" y="3455110"/>
                  <a:pt x="2818787" y="3423829"/>
                  <a:pt x="2833358" y="3412901"/>
                </a:cubicBezTo>
                <a:cubicBezTo>
                  <a:pt x="2893840" y="3367539"/>
                  <a:pt x="2893041" y="3375207"/>
                  <a:pt x="2962146" y="3361386"/>
                </a:cubicBezTo>
                <a:cubicBezTo>
                  <a:pt x="2987904" y="3331335"/>
                  <a:pt x="3023710" y="3307562"/>
                  <a:pt x="3039419" y="3271234"/>
                </a:cubicBezTo>
                <a:cubicBezTo>
                  <a:pt x="3093302" y="3146630"/>
                  <a:pt x="3120541" y="3011979"/>
                  <a:pt x="3168208" y="2884868"/>
                </a:cubicBezTo>
                <a:cubicBezTo>
                  <a:pt x="3185061" y="2839927"/>
                  <a:pt x="3211138" y="2799009"/>
                  <a:pt x="3232603" y="2756079"/>
                </a:cubicBezTo>
                <a:cubicBezTo>
                  <a:pt x="3254068" y="2554310"/>
                  <a:pt x="3273091" y="2352266"/>
                  <a:pt x="3296997" y="2150772"/>
                </a:cubicBezTo>
                <a:cubicBezTo>
                  <a:pt x="3303150" y="2098909"/>
                  <a:pt x="3311426" y="2047208"/>
                  <a:pt x="3322755" y="1996225"/>
                </a:cubicBezTo>
                <a:cubicBezTo>
                  <a:pt x="3345793" y="1892552"/>
                  <a:pt x="3374270" y="1790163"/>
                  <a:pt x="3400028" y="1687132"/>
                </a:cubicBezTo>
                <a:cubicBezTo>
                  <a:pt x="3413546" y="1484371"/>
                  <a:pt x="3355183" y="1522811"/>
                  <a:pt x="3438665" y="148107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4681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2052</TotalTime>
  <Words>303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</vt:lpstr>
      <vt:lpstr>MACHINE LEARNING</vt:lpstr>
      <vt:lpstr>OpenCV</vt:lpstr>
      <vt:lpstr>Geometric face recognition</vt:lpstr>
      <vt:lpstr>Eigenfaces method</vt:lpstr>
      <vt:lpstr>Machine learning approach</vt:lpstr>
      <vt:lpstr>Cascades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User</dc:creator>
  <cp:lastModifiedBy>User</cp:lastModifiedBy>
  <cp:revision>44</cp:revision>
  <dcterms:created xsi:type="dcterms:W3CDTF">2015-07-13T08:53:10Z</dcterms:created>
  <dcterms:modified xsi:type="dcterms:W3CDTF">2017-01-24T14:04:33Z</dcterms:modified>
</cp:coreProperties>
</file>