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83" r:id="rId4"/>
    <p:sldId id="275" r:id="rId5"/>
    <p:sldId id="276" r:id="rId6"/>
    <p:sldId id="258" r:id="rId7"/>
    <p:sldId id="279" r:id="rId8"/>
    <p:sldId id="280" r:id="rId9"/>
    <p:sldId id="281" r:id="rId10"/>
    <p:sldId id="27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8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5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20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42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88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339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269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541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1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85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34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6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5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6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26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41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65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1AF865-0F78-4B82-A16F-FF3981600DB0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771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HIERARCHICAL CLUSTERING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311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199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0" name="Oval 29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47763" y="1223493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 the closest pair of items in the dataset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2" name="Oval 21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3" name="Oval 22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455018"/>
            <a:ext cx="637504" cy="63750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4" name="Oval 23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455018"/>
            <a:ext cx="637504" cy="63750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3" name="Oval 22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455018"/>
            <a:ext cx="637504" cy="63750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4" name="Oval 23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7655" y="4314424"/>
            <a:ext cx="1146219" cy="114621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Oval 25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7655" y="4314424"/>
            <a:ext cx="1146219" cy="114621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5" name="Oval 24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9" name="Oval 28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437655" y="4314424"/>
            <a:ext cx="1146219" cy="114621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Hierarchical clustering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Huge disadvantage of </a:t>
            </a:r>
            <a:r>
              <a:rPr lang="hu-HU" b="1" dirty="0" smtClean="0"/>
              <a:t>k-means</a:t>
            </a:r>
            <a:r>
              <a:rPr lang="hu-HU" dirty="0" smtClean="0"/>
              <a:t> clustering: we have to specify the </a:t>
            </a:r>
            <a:r>
              <a:rPr lang="hu-HU" b="1" dirty="0" smtClean="0"/>
              <a:t>k</a:t>
            </a:r>
            <a:r>
              <a:rPr lang="hu-HU" dirty="0" smtClean="0"/>
              <a:t> parameter in advance</a:t>
            </a:r>
          </a:p>
          <a:p>
            <a:r>
              <a:rPr lang="hu-HU" dirty="0" smtClean="0"/>
              <a:t>Here we do not have to do so !!!</a:t>
            </a:r>
          </a:p>
          <a:p>
            <a:r>
              <a:rPr lang="hu-HU" dirty="0" smtClean="0"/>
              <a:t>We build a tree like structure out of the data which „contains” all the </a:t>
            </a:r>
            <a:r>
              <a:rPr lang="hu-HU" b="1" dirty="0" smtClean="0"/>
              <a:t>k</a:t>
            </a:r>
            <a:r>
              <a:rPr lang="hu-HU" dirty="0" smtClean="0"/>
              <a:t> parameters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2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47890" y="3492252"/>
            <a:ext cx="1528293" cy="152829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Oval 27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47890" y="3492252"/>
            <a:ext cx="1528293" cy="152829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Oval 26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0" name="Oval 29"/>
          <p:cNvSpPr/>
          <p:nvPr/>
        </p:nvSpPr>
        <p:spPr>
          <a:xfrm>
            <a:off x="1747890" y="3492252"/>
            <a:ext cx="1528293" cy="152829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00041" y="2172240"/>
            <a:ext cx="1930341" cy="193034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23415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0" name="Oval 29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lbow Connector 13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656232" y="2962141"/>
            <a:ext cx="516442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67459" y="721217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cut the dendogram in order the get</a:t>
            </a:r>
          </a:p>
          <a:p>
            <a:r>
              <a:rPr lang="hu-HU" dirty="0"/>
              <a:t>t</a:t>
            </a:r>
            <a:r>
              <a:rPr lang="hu-HU" dirty="0" smtClean="0"/>
              <a:t>he clusters !!!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9" name="Oval 38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7218" y="4503314"/>
            <a:ext cx="516442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Important: scaling of variables matters </a:t>
            </a:r>
          </a:p>
          <a:p>
            <a:r>
              <a:rPr lang="hu-HU" dirty="0" smtClean="0"/>
              <a:t>We should use some way of standardization</a:t>
            </a:r>
          </a:p>
          <a:p>
            <a:r>
              <a:rPr lang="hu-HU" dirty="0" smtClean="0"/>
              <a:t>Variables should be centered to have mean </a:t>
            </a:r>
            <a:r>
              <a:rPr lang="hu-HU" b="1" dirty="0" smtClean="0"/>
              <a:t>0</a:t>
            </a:r>
            <a:r>
              <a:rPr lang="hu-HU" dirty="0" smtClean="0"/>
              <a:t> or scaled to have standard deviation </a:t>
            </a:r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Hierarchical clustering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9546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Hierarchical clustering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data mining, hierarchical clustering is a method of cluster analysis which seeks to build a hierarchy of clusters</a:t>
            </a:r>
            <a:endParaRPr lang="hu-HU" dirty="0"/>
          </a:p>
          <a:p>
            <a:r>
              <a:rPr lang="en-US" dirty="0"/>
              <a:t>Agglomerative</a:t>
            </a:r>
            <a:r>
              <a:rPr lang="hu-HU" dirty="0"/>
              <a:t> </a:t>
            </a:r>
            <a:r>
              <a:rPr lang="hu-HU" dirty="0" smtClean="0"/>
              <a:t>approach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t</a:t>
            </a:r>
            <a:r>
              <a:rPr lang="en-US" dirty="0" smtClean="0"/>
              <a:t>his </a:t>
            </a:r>
            <a:r>
              <a:rPr lang="en-US" dirty="0"/>
              <a:t>is a "bottom up" approach</a:t>
            </a:r>
            <a:r>
              <a:rPr lang="hu-HU" dirty="0"/>
              <a:t>,</a:t>
            </a:r>
            <a:r>
              <a:rPr lang="en-US" dirty="0"/>
              <a:t> each observation starts in its own cluster, and pairs of clusters are merged as one moves up the hierarchy</a:t>
            </a:r>
            <a:endParaRPr lang="hu-HU" dirty="0"/>
          </a:p>
          <a:p>
            <a:r>
              <a:rPr lang="en-US" dirty="0"/>
              <a:t>In general, the merges and splits are determined in a greedy manner. 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results of hierarchical clustering are usually presented in a </a:t>
            </a:r>
            <a:r>
              <a:rPr lang="en-US" dirty="0" err="1"/>
              <a:t>dendrogram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2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</a:rPr>
              <a:t>1.)</a:t>
            </a:r>
            <a:r>
              <a:rPr lang="hu-HU" dirty="0" smtClean="0"/>
              <a:t> start each node in its own cluster ... </a:t>
            </a:r>
            <a:r>
              <a:rPr lang="hu-HU" dirty="0"/>
              <a:t>t</a:t>
            </a:r>
            <a:r>
              <a:rPr lang="hu-HU" dirty="0" smtClean="0"/>
              <a:t>his is sort of an initialization phase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/>
              <a:t>f</a:t>
            </a:r>
            <a:r>
              <a:rPr lang="hu-HU" dirty="0" smtClean="0"/>
              <a:t>ind the two closest clusters and merge them together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3.)</a:t>
            </a:r>
            <a:r>
              <a:rPr lang="hu-HU" dirty="0" smtClean="0"/>
              <a:t> repeat the algorithm until all the points are in the same cluster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	// so there is only a single cluster left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98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How are we able to measure the distance of two clusters? </a:t>
            </a:r>
          </a:p>
          <a:p>
            <a:r>
              <a:rPr lang="hu-HU" dirty="0" smtClean="0"/>
              <a:t>We usually calculate the distance of the avarages of the clusters’ elements </a:t>
            </a:r>
            <a:endParaRPr lang="hu-H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Algorithm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2997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74265" y="101743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6687" y="5885645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9363" y="32682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Oval 7"/>
          <p:cNvSpPr/>
          <p:nvPr/>
        </p:nvSpPr>
        <p:spPr>
          <a:xfrm>
            <a:off x="4140557" y="358834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52682" y="481884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65183" y="433588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2056" y="467073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00810" y="190822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5853" y="219872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7267978" y="342922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7480479" y="29462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23236" y="33986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94857" y="59999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38730" y="613034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3419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74265" y="101743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6687" y="5885645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0557" y="358834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52682" y="481884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65183" y="433588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2056" y="467073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00810" y="190822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5853" y="219872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7267978" y="342922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7480479" y="29462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Oval 1"/>
          <p:cNvSpPr/>
          <p:nvPr/>
        </p:nvSpPr>
        <p:spPr>
          <a:xfrm>
            <a:off x="4796308" y="4300275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910588" y="2555041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779363" y="32682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923236" y="33986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94857" y="59999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8730" y="613034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0516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74265" y="101743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6687" y="5885645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0557" y="358834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52682" y="481884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65183" y="433588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2056" y="467073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00810" y="190822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5853" y="219872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7267978" y="342922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7480479" y="29462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Oval 1"/>
          <p:cNvSpPr/>
          <p:nvPr/>
        </p:nvSpPr>
        <p:spPr>
          <a:xfrm>
            <a:off x="4796308" y="4300275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910588" y="2555041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Connector 16"/>
          <p:cNvCxnSpPr>
            <a:stCxn id="2" idx="7"/>
            <a:endCxn id="15" idx="3"/>
          </p:cNvCxnSpPr>
          <p:nvPr/>
        </p:nvCxnSpPr>
        <p:spPr>
          <a:xfrm flipV="1">
            <a:off x="4977689" y="2736422"/>
            <a:ext cx="1964019" cy="1594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1590" y="3129076"/>
            <a:ext cx="12202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distance 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79363" y="32682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23236" y="33986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94857" y="59999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38730" y="613034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1478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How are we able to measure the distance of two clusters? </a:t>
            </a:r>
          </a:p>
          <a:p>
            <a:r>
              <a:rPr lang="hu-HU" dirty="0" smtClean="0"/>
              <a:t>We usually calculate the distance of the avarages of the clusters’ elements </a:t>
            </a:r>
          </a:p>
          <a:p>
            <a:r>
              <a:rPr lang="hu-HU" dirty="0" smtClean="0"/>
              <a:t>We usually use Euclidean-distance: two observations are similar if the calculated distance is small</a:t>
            </a:r>
          </a:p>
          <a:p>
            <a:r>
              <a:rPr lang="hu-HU" dirty="0" smtClean="0"/>
              <a:t>Correlation based distance: two observations are similar if their features are highly correlated</a:t>
            </a:r>
            <a:endParaRPr lang="hu-H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Hierarchical clustering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4541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460</Words>
  <Application>Microsoft Office PowerPoint</Application>
  <PresentationFormat>Widescreen</PresentationFormat>
  <Paragraphs>267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3</vt:lpstr>
      <vt:lpstr>Ion</vt:lpstr>
      <vt:lpstr>MACHINE LEARNING</vt:lpstr>
      <vt:lpstr>Hierarchical clustering</vt:lpstr>
      <vt:lpstr>Hierarchical clustering</vt:lpstr>
      <vt:lpstr>Algorithm</vt:lpstr>
      <vt:lpstr>Algorithm</vt:lpstr>
      <vt:lpstr>PowerPoint Presentation</vt:lpstr>
      <vt:lpstr>PowerPoint Presentation</vt:lpstr>
      <vt:lpstr>PowerPoint Presentation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27</cp:revision>
  <dcterms:created xsi:type="dcterms:W3CDTF">2015-04-24T18:37:10Z</dcterms:created>
  <dcterms:modified xsi:type="dcterms:W3CDTF">2017-01-25T15:31:22Z</dcterms:modified>
</cp:coreProperties>
</file>