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73" r:id="rId5"/>
    <p:sldId id="261" r:id="rId6"/>
    <p:sldId id="263" r:id="rId7"/>
    <p:sldId id="277" r:id="rId8"/>
    <p:sldId id="317" r:id="rId9"/>
    <p:sldId id="319" r:id="rId10"/>
    <p:sldId id="318" r:id="rId11"/>
    <p:sldId id="320" r:id="rId12"/>
    <p:sldId id="321" r:id="rId13"/>
    <p:sldId id="322" r:id="rId14"/>
    <p:sldId id="324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a de anton" initials="mda" lastIdx="0" clrIdx="0"/>
  <p:cmAuthor id="1" name="Francisco Fernandez" initials="" lastIdx="1" clrIdx="1"/>
  <p:cmAuthor id="2" name="Julia S.Simon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66"/>
    <a:srgbClr val="F48123"/>
    <a:srgbClr val="81E239"/>
    <a:srgbClr val="E7F0FF"/>
    <a:srgbClr val="B9D1ED"/>
    <a:srgbClr val="CFCFCF"/>
    <a:srgbClr val="EBE700"/>
    <a:srgbClr val="4CEEF1"/>
    <a:srgbClr val="EBCF00"/>
    <a:srgbClr val="80B7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7" autoAdjust="0"/>
  </p:normalViewPr>
  <p:slideViewPr>
    <p:cSldViewPr snapToGrid="0">
      <p:cViewPr>
        <p:scale>
          <a:sx n="100" d="100"/>
          <a:sy n="100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C9E11-5758-694A-9875-C5A4CB6C2425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057C-0133-7249-A8E6-B3F9FA3728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78721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A8E33-1400-A945-B727-610FEAC33403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CF7C4-692D-6748-9351-982B9E9A2B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094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588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41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41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41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41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41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41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F7C4-692D-6748-9351-982B9E9A2B47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41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552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037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22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368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267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50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780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2340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31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88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6058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EF39-ADA9-C745-93BB-7D2C83F1A26D}" type="datetimeFigureOut">
              <a:rPr lang="es-ES" smtClean="0"/>
              <a:pPr/>
              <a:t>19/03/2015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E860-EEF2-264C-B3F5-6EEE2D5B7CC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520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173429" y="2139243"/>
            <a:ext cx="8835242" cy="1403169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1783232" y="2341071"/>
            <a:ext cx="56156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Dependencies in C++</a:t>
            </a:r>
            <a:endParaRPr lang="en-US" sz="4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 flipV="1">
            <a:off x="168843" y="5829625"/>
            <a:ext cx="8835242" cy="9226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921747" y="5750004"/>
            <a:ext cx="2844048" cy="982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oct-2014</a:t>
            </a:r>
            <a:endParaRPr lang="en-US" sz="4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95351" y="3619499"/>
            <a:ext cx="771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es-ES_tradnl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</a:t>
            </a:r>
            <a:r>
              <a:rPr lang="es-ES_tradnl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s-ES_tradnl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es-ES_tradnl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SerialPort</a:t>
            </a:r>
            <a:r>
              <a:rPr lang="es-ES_tradnl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C++?</a:t>
            </a:r>
            <a:endParaRPr lang="es-E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1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3914775" y="2638426"/>
            <a:ext cx="5000625" cy="389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72" name="171 Rectángulo"/>
          <p:cNvSpPr/>
          <p:nvPr/>
        </p:nvSpPr>
        <p:spPr>
          <a:xfrm>
            <a:off x="4095750" y="2762250"/>
            <a:ext cx="4724400" cy="3667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ES_tradnl" dirty="0" err="1" smtClean="0"/>
              <a:t>jdaniel</a:t>
            </a:r>
            <a:r>
              <a:rPr lang="es-ES_tradnl" dirty="0" smtClean="0"/>
              <a:t>/chat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3876675" y="1409700"/>
            <a:ext cx="5038725" cy="990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angle 28"/>
          <p:cNvSpPr/>
          <p:nvPr/>
        </p:nvSpPr>
        <p:spPr>
          <a:xfrm flipV="1">
            <a:off x="173429" y="299792"/>
            <a:ext cx="8835242" cy="747957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87863" y="4693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31"/>
          <p:cNvCxnSpPr/>
          <p:nvPr/>
        </p:nvCxnSpPr>
        <p:spPr>
          <a:xfrm>
            <a:off x="173429" y="2029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621717" y="3257550"/>
            <a:ext cx="845633" cy="58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Client.h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38649" y="4324350"/>
            <a:ext cx="1038225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696200" y="3219450"/>
            <a:ext cx="923925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Server.h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639051" y="4438651"/>
            <a:ext cx="1133474" cy="600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07617" y="2857500"/>
            <a:ext cx="1026608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Person.h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067426" y="3990975"/>
            <a:ext cx="1114424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Person.cpp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>
            <a:stCxn id="7" idx="3"/>
            <a:endCxn id="12" idx="1"/>
          </p:cNvCxnSpPr>
          <p:nvPr/>
        </p:nvCxnSpPr>
        <p:spPr>
          <a:xfrm flipV="1">
            <a:off x="5467350" y="3233738"/>
            <a:ext cx="640267" cy="3143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0" idx="1"/>
            <a:endCxn id="12" idx="3"/>
          </p:cNvCxnSpPr>
          <p:nvPr/>
        </p:nvCxnSpPr>
        <p:spPr>
          <a:xfrm flipH="1" flipV="1">
            <a:off x="7134225" y="3233738"/>
            <a:ext cx="561975" cy="2952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2" idx="0"/>
          </p:cNvCxnSpPr>
          <p:nvPr/>
        </p:nvCxnSpPr>
        <p:spPr>
          <a:xfrm flipH="1" flipV="1">
            <a:off x="6596063" y="2238375"/>
            <a:ext cx="24858" cy="619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7" idx="0"/>
          </p:cNvCxnSpPr>
          <p:nvPr/>
        </p:nvCxnSpPr>
        <p:spPr>
          <a:xfrm flipH="1" flipV="1">
            <a:off x="5019675" y="2238375"/>
            <a:ext cx="24859" cy="1019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0" idx="0"/>
          </p:cNvCxnSpPr>
          <p:nvPr/>
        </p:nvCxnSpPr>
        <p:spPr>
          <a:xfrm flipH="1" flipV="1">
            <a:off x="8153400" y="2228849"/>
            <a:ext cx="4763" cy="990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7" idx="2"/>
            <a:endCxn id="9" idx="0"/>
          </p:cNvCxnSpPr>
          <p:nvPr/>
        </p:nvCxnSpPr>
        <p:spPr>
          <a:xfrm flipH="1">
            <a:off x="4957762" y="3838575"/>
            <a:ext cx="86772" cy="4857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2"/>
            <a:endCxn id="13" idx="0"/>
          </p:cNvCxnSpPr>
          <p:nvPr/>
        </p:nvCxnSpPr>
        <p:spPr>
          <a:xfrm>
            <a:off x="6620921" y="3609975"/>
            <a:ext cx="3717" cy="3810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0" idx="2"/>
            <a:endCxn id="11" idx="0"/>
          </p:cNvCxnSpPr>
          <p:nvPr/>
        </p:nvCxnSpPr>
        <p:spPr>
          <a:xfrm>
            <a:off x="8158163" y="3838575"/>
            <a:ext cx="47625" cy="60007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5038725" y="5324475"/>
            <a:ext cx="1409700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ClientApp.cpp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619874" y="5314950"/>
            <a:ext cx="1457326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ServerApp.cpp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1" name="50 Conector recto de flecha"/>
          <p:cNvCxnSpPr>
            <a:stCxn id="48" idx="0"/>
            <a:endCxn id="7" idx="3"/>
          </p:cNvCxnSpPr>
          <p:nvPr/>
        </p:nvCxnSpPr>
        <p:spPr>
          <a:xfrm flipH="1" flipV="1">
            <a:off x="5467350" y="3548063"/>
            <a:ext cx="276225" cy="177641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9" idx="0"/>
            <a:endCxn id="10" idx="1"/>
          </p:cNvCxnSpPr>
          <p:nvPr/>
        </p:nvCxnSpPr>
        <p:spPr>
          <a:xfrm flipV="1">
            <a:off x="7348537" y="3529013"/>
            <a:ext cx="347663" cy="178593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905250" y="6488668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/blocks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86200" y="10477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</a:t>
            </a:r>
            <a:r>
              <a:rPr lang="es-ES_tradnl" dirty="0" err="1" smtClean="0"/>
              <a:t>deps</a:t>
            </a:r>
            <a:endParaRPr lang="es-ES" dirty="0"/>
          </a:p>
        </p:txBody>
      </p:sp>
      <p:sp>
        <p:nvSpPr>
          <p:cNvPr id="173" name="9 Marcador de contenido"/>
          <p:cNvSpPr>
            <a:spLocks noGrp="1"/>
          </p:cNvSpPr>
          <p:nvPr>
            <p:ph idx="1"/>
          </p:nvPr>
        </p:nvSpPr>
        <p:spPr>
          <a:xfrm>
            <a:off x="438150" y="1371599"/>
            <a:ext cx="3219450" cy="5191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build</a:t>
            </a:r>
            <a:endParaRPr lang="es-ES_tradnl" sz="2400" dirty="0" smtClean="0"/>
          </a:p>
          <a:p>
            <a:r>
              <a:rPr lang="es-ES_tradnl" sz="2400" dirty="0" err="1" smtClean="0"/>
              <a:t>CMake</a:t>
            </a:r>
            <a:r>
              <a:rPr lang="es-ES_tradnl" sz="2400" dirty="0" smtClean="0"/>
              <a:t>: 2 </a:t>
            </a:r>
            <a:r>
              <a:rPr lang="es-ES_tradnl" sz="2400" dirty="0" err="1" smtClean="0"/>
              <a:t>exe</a:t>
            </a:r>
            <a:r>
              <a:rPr lang="es-ES_tradnl" sz="2400" dirty="0" smtClean="0"/>
              <a:t>, 1 </a:t>
            </a:r>
            <a:r>
              <a:rPr lang="es-ES_tradnl" sz="2400" dirty="0" err="1" smtClean="0"/>
              <a:t>lib</a:t>
            </a:r>
            <a:endParaRPr lang="es-ES_tradnl" sz="2400" dirty="0" smtClean="0"/>
          </a:p>
          <a:p>
            <a:r>
              <a:rPr lang="es-ES_tradnl" sz="2400" dirty="0" smtClean="0"/>
              <a:t>Error, </a:t>
            </a:r>
            <a:r>
              <a:rPr lang="es-ES_tradnl" sz="2400" dirty="0" err="1" smtClean="0"/>
              <a:t>missing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include</a:t>
            </a:r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deps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…</a:t>
            </a:r>
          </a:p>
          <a:p>
            <a:pPr>
              <a:buNone/>
            </a:pPr>
            <a:r>
              <a:rPr lang="es-ES_tradnl" sz="2400" dirty="0" err="1" smtClean="0"/>
              <a:t>unresolved</a:t>
            </a:r>
            <a:r>
              <a:rPr lang="es-ES_tradnl" sz="2400" dirty="0" smtClean="0"/>
              <a:t>:</a:t>
            </a:r>
          </a:p>
          <a:p>
            <a:pPr>
              <a:buNone/>
            </a:pPr>
            <a:r>
              <a:rPr lang="es-ES_tradnl" sz="2400" dirty="0" smtClean="0"/>
              <a:t>-</a:t>
            </a:r>
            <a:r>
              <a:rPr lang="es-ES_tradnl" sz="2400" dirty="0" err="1" smtClean="0"/>
              <a:t>libzmq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-</a:t>
            </a:r>
            <a:r>
              <a:rPr lang="es-ES_tradnl" sz="2400" dirty="0" err="1" smtClean="0"/>
              <a:t>protobuf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-</a:t>
            </a:r>
            <a:r>
              <a:rPr lang="es-ES_tradnl" sz="2400" dirty="0" err="1" smtClean="0"/>
              <a:t>sqlite</a:t>
            </a:r>
            <a:endParaRPr lang="es-ES_tradnl" sz="2400" dirty="0" smtClean="0"/>
          </a:p>
          <a:p>
            <a:endParaRPr lang="es-ES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4057650" y="15716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#</a:t>
            </a:r>
            <a:r>
              <a:rPr lang="es-ES_tradnl" dirty="0" err="1" smtClean="0">
                <a:solidFill>
                  <a:srgbClr val="FF0000"/>
                </a:solidFill>
              </a:rPr>
              <a:t>include</a:t>
            </a:r>
            <a:r>
              <a:rPr lang="es-ES_tradnl" dirty="0" smtClean="0">
                <a:solidFill>
                  <a:srgbClr val="FF0000"/>
                </a:solidFill>
              </a:rPr>
              <a:t> “diego/</a:t>
            </a:r>
            <a:r>
              <a:rPr lang="es-ES_tradnl" dirty="0" err="1" smtClean="0">
                <a:solidFill>
                  <a:srgbClr val="FF0000"/>
                </a:solidFill>
              </a:rPr>
              <a:t>libzmq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es-ES_tradnl" dirty="0" err="1" smtClean="0">
                <a:solidFill>
                  <a:srgbClr val="FF0000"/>
                </a:solidFill>
              </a:rPr>
              <a:t>zmq.h</a:t>
            </a:r>
            <a:r>
              <a:rPr lang="es-ES_tradnl" dirty="0" smtClean="0">
                <a:solidFill>
                  <a:srgbClr val="FF0000"/>
                </a:solidFill>
              </a:rPr>
              <a:t>”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5" name="174 CuadroTexto"/>
          <p:cNvSpPr txBox="1"/>
          <p:nvPr/>
        </p:nvSpPr>
        <p:spPr>
          <a:xfrm>
            <a:off x="6296025" y="15621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#</a:t>
            </a:r>
            <a:r>
              <a:rPr lang="es-ES_tradnl" dirty="0" err="1" smtClean="0">
                <a:solidFill>
                  <a:srgbClr val="FF0000"/>
                </a:solidFill>
              </a:rPr>
              <a:t>include</a:t>
            </a:r>
            <a:r>
              <a:rPr lang="es-ES_tradnl" dirty="0" smtClean="0">
                <a:solidFill>
                  <a:srgbClr val="FF0000"/>
                </a:solidFill>
              </a:rPr>
              <a:t> “</a:t>
            </a:r>
            <a:r>
              <a:rPr lang="es-ES_tradnl" dirty="0" err="1" smtClean="0">
                <a:solidFill>
                  <a:srgbClr val="FF0000"/>
                </a:solidFill>
              </a:rPr>
              <a:t>google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es-ES_tradnl" dirty="0" err="1" smtClean="0">
                <a:solidFill>
                  <a:srgbClr val="FF0000"/>
                </a:solidFill>
              </a:rPr>
              <a:t>protobuf</a:t>
            </a:r>
            <a:r>
              <a:rPr lang="es-ES_tradnl" dirty="0" smtClean="0">
                <a:solidFill>
                  <a:srgbClr val="FF0000"/>
                </a:solidFill>
              </a:rPr>
              <a:t>/…”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3914775" y="2638426"/>
            <a:ext cx="5000625" cy="389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72" name="171 Rectángulo"/>
          <p:cNvSpPr/>
          <p:nvPr/>
        </p:nvSpPr>
        <p:spPr>
          <a:xfrm>
            <a:off x="4095750" y="2762250"/>
            <a:ext cx="4724400" cy="3667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ES_tradnl" dirty="0" err="1" smtClean="0"/>
              <a:t>jdaniel</a:t>
            </a:r>
            <a:r>
              <a:rPr lang="es-ES_tradnl" dirty="0" smtClean="0"/>
              <a:t>/chat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3876675" y="1409700"/>
            <a:ext cx="5038725" cy="990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angle 28"/>
          <p:cNvSpPr/>
          <p:nvPr/>
        </p:nvSpPr>
        <p:spPr>
          <a:xfrm flipV="1">
            <a:off x="173429" y="299792"/>
            <a:ext cx="8835242" cy="747957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87863" y="4693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deps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31"/>
          <p:cNvCxnSpPr/>
          <p:nvPr/>
        </p:nvCxnSpPr>
        <p:spPr>
          <a:xfrm>
            <a:off x="173429" y="2029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621717" y="3257550"/>
            <a:ext cx="845633" cy="58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Client.h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38649" y="4324350"/>
            <a:ext cx="1038225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696200" y="3219450"/>
            <a:ext cx="923925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Server.h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639051" y="4438651"/>
            <a:ext cx="1133474" cy="600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07617" y="2857500"/>
            <a:ext cx="1026608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Person.h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067426" y="3990975"/>
            <a:ext cx="1114424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Person.cpp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467225" y="1533525"/>
            <a:ext cx="110490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diego/ </a:t>
            </a:r>
            <a:r>
              <a:rPr lang="es-ES_tradnl" dirty="0" err="1" smtClean="0"/>
              <a:t>libzmq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800725" y="1533525"/>
            <a:ext cx="1590675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google</a:t>
            </a:r>
            <a:r>
              <a:rPr lang="es-ES_tradnl" dirty="0" smtClean="0"/>
              <a:t>/ </a:t>
            </a:r>
            <a:r>
              <a:rPr lang="es-ES_tradnl" dirty="0" err="1" smtClean="0"/>
              <a:t>protobuf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7610475" y="1552574"/>
            <a:ext cx="1085849" cy="676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sqlite</a:t>
            </a:r>
            <a:r>
              <a:rPr lang="es-ES_tradnl" dirty="0" smtClean="0"/>
              <a:t>/ </a:t>
            </a:r>
            <a:r>
              <a:rPr lang="es-ES_tradnl" dirty="0" err="1" smtClean="0"/>
              <a:t>sqlite</a:t>
            </a:r>
            <a:endParaRPr lang="es-ES" dirty="0"/>
          </a:p>
        </p:txBody>
      </p:sp>
      <p:cxnSp>
        <p:nvCxnSpPr>
          <p:cNvPr id="18" name="17 Conector recto de flecha"/>
          <p:cNvCxnSpPr>
            <a:stCxn id="7" idx="3"/>
            <a:endCxn id="12" idx="1"/>
          </p:cNvCxnSpPr>
          <p:nvPr/>
        </p:nvCxnSpPr>
        <p:spPr>
          <a:xfrm flipV="1">
            <a:off x="5467350" y="3233738"/>
            <a:ext cx="640267" cy="3143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0" idx="1"/>
            <a:endCxn id="12" idx="3"/>
          </p:cNvCxnSpPr>
          <p:nvPr/>
        </p:nvCxnSpPr>
        <p:spPr>
          <a:xfrm flipH="1" flipV="1">
            <a:off x="7134225" y="3233738"/>
            <a:ext cx="561975" cy="2952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2" idx="0"/>
            <a:endCxn id="15" idx="2"/>
          </p:cNvCxnSpPr>
          <p:nvPr/>
        </p:nvCxnSpPr>
        <p:spPr>
          <a:xfrm flipH="1" flipV="1">
            <a:off x="6596063" y="2238375"/>
            <a:ext cx="24858" cy="6191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7" idx="0"/>
            <a:endCxn id="14" idx="2"/>
          </p:cNvCxnSpPr>
          <p:nvPr/>
        </p:nvCxnSpPr>
        <p:spPr>
          <a:xfrm flipH="1" flipV="1">
            <a:off x="5019675" y="2238375"/>
            <a:ext cx="24859" cy="10191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0" idx="0"/>
            <a:endCxn id="16" idx="2"/>
          </p:cNvCxnSpPr>
          <p:nvPr/>
        </p:nvCxnSpPr>
        <p:spPr>
          <a:xfrm flipH="1" flipV="1">
            <a:off x="8153400" y="2228849"/>
            <a:ext cx="4763" cy="99060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7" idx="2"/>
            <a:endCxn id="9" idx="0"/>
          </p:cNvCxnSpPr>
          <p:nvPr/>
        </p:nvCxnSpPr>
        <p:spPr>
          <a:xfrm flipH="1">
            <a:off x="4957762" y="3838575"/>
            <a:ext cx="86772" cy="4857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2"/>
            <a:endCxn id="13" idx="0"/>
          </p:cNvCxnSpPr>
          <p:nvPr/>
        </p:nvCxnSpPr>
        <p:spPr>
          <a:xfrm>
            <a:off x="6620921" y="3609975"/>
            <a:ext cx="3717" cy="3810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0" idx="2"/>
            <a:endCxn id="11" idx="0"/>
          </p:cNvCxnSpPr>
          <p:nvPr/>
        </p:nvCxnSpPr>
        <p:spPr>
          <a:xfrm>
            <a:off x="8158163" y="3838575"/>
            <a:ext cx="47625" cy="60007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5038725" y="5324475"/>
            <a:ext cx="1409700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ClientApp.cpp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619874" y="5314950"/>
            <a:ext cx="1457326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ServerApp.cpp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1" name="50 Conector recto de flecha"/>
          <p:cNvCxnSpPr>
            <a:stCxn id="48" idx="0"/>
            <a:endCxn id="7" idx="3"/>
          </p:cNvCxnSpPr>
          <p:nvPr/>
        </p:nvCxnSpPr>
        <p:spPr>
          <a:xfrm flipH="1" flipV="1">
            <a:off x="5467350" y="3548063"/>
            <a:ext cx="276225" cy="177641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9" idx="0"/>
            <a:endCxn id="10" idx="1"/>
          </p:cNvCxnSpPr>
          <p:nvPr/>
        </p:nvCxnSpPr>
        <p:spPr>
          <a:xfrm flipV="1">
            <a:off x="7348537" y="3529013"/>
            <a:ext cx="347663" cy="178593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905250" y="6488668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/blocks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86200" y="10477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</a:t>
            </a:r>
            <a:r>
              <a:rPr lang="es-ES_tradnl" dirty="0" err="1" smtClean="0"/>
              <a:t>deps</a:t>
            </a:r>
            <a:endParaRPr lang="es-ES" dirty="0"/>
          </a:p>
        </p:txBody>
      </p:sp>
      <p:sp>
        <p:nvSpPr>
          <p:cNvPr id="173" name="9 Marcador de contenido"/>
          <p:cNvSpPr>
            <a:spLocks noGrp="1"/>
          </p:cNvSpPr>
          <p:nvPr>
            <p:ph idx="1"/>
          </p:nvPr>
        </p:nvSpPr>
        <p:spPr>
          <a:xfrm>
            <a:off x="438150" y="1371599"/>
            <a:ext cx="3219450" cy="5191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find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err="1" smtClean="0"/>
              <a:t>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edit</a:t>
            </a:r>
            <a:r>
              <a:rPr lang="es-ES_tradnl" sz="2400" dirty="0" smtClean="0"/>
              <a:t> </a:t>
            </a:r>
            <a:r>
              <a:rPr lang="es-ES_tradnl" sz="2400" dirty="0" smtClean="0"/>
              <a:t>“</a:t>
            </a:r>
            <a:r>
              <a:rPr lang="es-ES_tradnl" sz="2400" dirty="0" err="1" smtClean="0"/>
              <a:t>biicode.conf</a:t>
            </a:r>
            <a:r>
              <a:rPr lang="es-ES_tradnl" sz="2400" dirty="0" smtClean="0"/>
              <a:t>”</a:t>
            </a:r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build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$ server</a:t>
            </a:r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client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OK!</a:t>
            </a:r>
          </a:p>
          <a:p>
            <a:pPr>
              <a:buNone/>
            </a:pPr>
            <a:endParaRPr lang="es-ES_tradnl" sz="24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3914775" y="2638426"/>
            <a:ext cx="5000625" cy="389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72" name="171 Rectángulo"/>
          <p:cNvSpPr/>
          <p:nvPr/>
        </p:nvSpPr>
        <p:spPr>
          <a:xfrm>
            <a:off x="4095750" y="2762250"/>
            <a:ext cx="4724400" cy="3667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ES_tradnl" dirty="0" err="1" smtClean="0"/>
              <a:t>jdaniel</a:t>
            </a:r>
            <a:r>
              <a:rPr lang="es-ES_tradnl" dirty="0" smtClean="0"/>
              <a:t>/chat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3876675" y="1409700"/>
            <a:ext cx="5038725" cy="990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angle 28"/>
          <p:cNvSpPr/>
          <p:nvPr/>
        </p:nvSpPr>
        <p:spPr>
          <a:xfrm flipV="1">
            <a:off x="173429" y="299792"/>
            <a:ext cx="8835242" cy="747957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87863" y="4693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31"/>
          <p:cNvCxnSpPr/>
          <p:nvPr/>
        </p:nvCxnSpPr>
        <p:spPr>
          <a:xfrm>
            <a:off x="173429" y="2029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621717" y="3257550"/>
            <a:ext cx="845633" cy="58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Client.h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38649" y="4324350"/>
            <a:ext cx="1038225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696200" y="3219450"/>
            <a:ext cx="923925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Server.h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639051" y="4438651"/>
            <a:ext cx="1133474" cy="600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07617" y="2857500"/>
            <a:ext cx="1026608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Person.h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067426" y="3990975"/>
            <a:ext cx="1114424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Person.cpp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467225" y="1533525"/>
            <a:ext cx="110490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diego/ </a:t>
            </a:r>
            <a:r>
              <a:rPr lang="es-ES_tradnl" dirty="0" err="1" smtClean="0"/>
              <a:t>libzmq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800725" y="1533525"/>
            <a:ext cx="1590675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google</a:t>
            </a:r>
            <a:r>
              <a:rPr lang="es-ES_tradnl" dirty="0" smtClean="0"/>
              <a:t>/ </a:t>
            </a:r>
            <a:r>
              <a:rPr lang="es-ES_tradnl" dirty="0" err="1" smtClean="0"/>
              <a:t>protobuf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7610475" y="1552574"/>
            <a:ext cx="1085849" cy="676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sqlite</a:t>
            </a:r>
            <a:r>
              <a:rPr lang="es-ES_tradnl" dirty="0" smtClean="0"/>
              <a:t>/ </a:t>
            </a:r>
            <a:r>
              <a:rPr lang="es-ES_tradnl" dirty="0" err="1" smtClean="0"/>
              <a:t>sqlite</a:t>
            </a:r>
            <a:endParaRPr lang="es-ES" dirty="0"/>
          </a:p>
        </p:txBody>
      </p:sp>
      <p:cxnSp>
        <p:nvCxnSpPr>
          <p:cNvPr id="18" name="17 Conector recto de flecha"/>
          <p:cNvCxnSpPr>
            <a:stCxn id="7" idx="3"/>
            <a:endCxn id="12" idx="1"/>
          </p:cNvCxnSpPr>
          <p:nvPr/>
        </p:nvCxnSpPr>
        <p:spPr>
          <a:xfrm flipV="1">
            <a:off x="5467350" y="3233738"/>
            <a:ext cx="640267" cy="3143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0" idx="1"/>
            <a:endCxn id="12" idx="3"/>
          </p:cNvCxnSpPr>
          <p:nvPr/>
        </p:nvCxnSpPr>
        <p:spPr>
          <a:xfrm flipH="1" flipV="1">
            <a:off x="7134225" y="3233738"/>
            <a:ext cx="561975" cy="2952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2" idx="0"/>
            <a:endCxn id="15" idx="2"/>
          </p:cNvCxnSpPr>
          <p:nvPr/>
        </p:nvCxnSpPr>
        <p:spPr>
          <a:xfrm flipH="1" flipV="1">
            <a:off x="6596063" y="2238375"/>
            <a:ext cx="24858" cy="6191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7" idx="0"/>
            <a:endCxn id="14" idx="2"/>
          </p:cNvCxnSpPr>
          <p:nvPr/>
        </p:nvCxnSpPr>
        <p:spPr>
          <a:xfrm flipH="1" flipV="1">
            <a:off x="5019675" y="2238375"/>
            <a:ext cx="24859" cy="10191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0" idx="0"/>
            <a:endCxn id="16" idx="2"/>
          </p:cNvCxnSpPr>
          <p:nvPr/>
        </p:nvCxnSpPr>
        <p:spPr>
          <a:xfrm flipH="1" flipV="1">
            <a:off x="8153400" y="2228849"/>
            <a:ext cx="4763" cy="99060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7" idx="2"/>
            <a:endCxn id="9" idx="0"/>
          </p:cNvCxnSpPr>
          <p:nvPr/>
        </p:nvCxnSpPr>
        <p:spPr>
          <a:xfrm flipH="1">
            <a:off x="4957762" y="3838575"/>
            <a:ext cx="86772" cy="4857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2"/>
            <a:endCxn id="13" idx="0"/>
          </p:cNvCxnSpPr>
          <p:nvPr/>
        </p:nvCxnSpPr>
        <p:spPr>
          <a:xfrm>
            <a:off x="6620921" y="3609975"/>
            <a:ext cx="3717" cy="3810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0" idx="2"/>
            <a:endCxn id="11" idx="0"/>
          </p:cNvCxnSpPr>
          <p:nvPr/>
        </p:nvCxnSpPr>
        <p:spPr>
          <a:xfrm>
            <a:off x="8158163" y="3838575"/>
            <a:ext cx="47625" cy="60007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5038725" y="5324475"/>
            <a:ext cx="1409700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ClientApp.cpp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619874" y="5314950"/>
            <a:ext cx="1457326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ServerApp.cpp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1" name="50 Conector recto de flecha"/>
          <p:cNvCxnSpPr>
            <a:stCxn id="48" idx="0"/>
            <a:endCxn id="7" idx="3"/>
          </p:cNvCxnSpPr>
          <p:nvPr/>
        </p:nvCxnSpPr>
        <p:spPr>
          <a:xfrm flipH="1" flipV="1">
            <a:off x="5467350" y="3548063"/>
            <a:ext cx="276225" cy="177641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9" idx="0"/>
            <a:endCxn id="10" idx="1"/>
          </p:cNvCxnSpPr>
          <p:nvPr/>
        </p:nvCxnSpPr>
        <p:spPr>
          <a:xfrm flipV="1">
            <a:off x="7348537" y="3529013"/>
            <a:ext cx="347663" cy="178593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905250" y="6488668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/blocks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86200" y="10477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</a:t>
            </a:r>
            <a:r>
              <a:rPr lang="es-ES_tradnl" dirty="0" err="1" smtClean="0"/>
              <a:t>deps</a:t>
            </a:r>
            <a:endParaRPr lang="es-ES" dirty="0"/>
          </a:p>
        </p:txBody>
      </p:sp>
      <p:sp>
        <p:nvSpPr>
          <p:cNvPr id="173" name="9 Marcador de contenido"/>
          <p:cNvSpPr>
            <a:spLocks noGrp="1"/>
          </p:cNvSpPr>
          <p:nvPr>
            <p:ph idx="1"/>
          </p:nvPr>
        </p:nvSpPr>
        <p:spPr>
          <a:xfrm>
            <a:off x="438150" y="1371599"/>
            <a:ext cx="3219450" cy="5191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publish</a:t>
            </a:r>
            <a:endParaRPr lang="es-ES_tradnl" sz="2400" dirty="0" smtClean="0"/>
          </a:p>
          <a:p>
            <a:r>
              <a:rPr lang="es-ES_tradnl" sz="2400" dirty="0" err="1" smtClean="0"/>
              <a:t>Uploads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sources</a:t>
            </a:r>
            <a:r>
              <a:rPr lang="es-ES_tradnl" sz="2400" dirty="0" smtClean="0"/>
              <a:t> &amp; </a:t>
            </a:r>
            <a:r>
              <a:rPr lang="es-ES_tradnl" sz="2400" dirty="0" err="1" smtClean="0"/>
              <a:t>graph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jdaniel</a:t>
            </a:r>
            <a:r>
              <a:rPr lang="es-ES_tradnl" sz="2400" dirty="0" smtClean="0"/>
              <a:t>/chat</a:t>
            </a:r>
          </a:p>
          <a:p>
            <a:r>
              <a:rPr lang="es-ES_tradnl" sz="2400" dirty="0" smtClean="0"/>
              <a:t>No </a:t>
            </a:r>
            <a:r>
              <a:rPr lang="es-ES_tradnl" sz="2400" dirty="0" err="1" smtClean="0"/>
              <a:t>packaging</a:t>
            </a:r>
            <a:endParaRPr lang="es-ES_tradnl" sz="2400" dirty="0" smtClean="0"/>
          </a:p>
          <a:p>
            <a:r>
              <a:rPr lang="es-ES_tradnl" sz="2400" dirty="0" err="1" smtClean="0"/>
              <a:t>Available</a:t>
            </a:r>
            <a:r>
              <a:rPr lang="es-ES_tradnl" sz="2400" dirty="0" smtClean="0"/>
              <a:t> in web</a:t>
            </a:r>
          </a:p>
          <a:p>
            <a:r>
              <a:rPr lang="es-ES_tradnl" sz="2400" dirty="0" smtClean="0"/>
              <a:t>DEV (</a:t>
            </a:r>
            <a:r>
              <a:rPr lang="es-ES_tradnl" sz="2400" dirty="0" err="1" smtClean="0"/>
              <a:t>overwritable</a:t>
            </a:r>
            <a:r>
              <a:rPr lang="es-ES_tradnl" sz="2400" dirty="0" smtClean="0"/>
              <a:t>)</a:t>
            </a:r>
          </a:p>
          <a:p>
            <a:r>
              <a:rPr lang="es-ES_tradnl" sz="2400" dirty="0" smtClean="0"/>
              <a:t>ALPHA, BETA, STABLE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3876675" y="1409700"/>
            <a:ext cx="5038725" cy="3638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5029200" y="2419350"/>
            <a:ext cx="3152775" cy="2505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ES_tradnl" dirty="0" err="1" smtClean="0"/>
              <a:t>jdaniel</a:t>
            </a:r>
            <a:r>
              <a:rPr lang="es-ES_tradnl" dirty="0" smtClean="0"/>
              <a:t>/chat</a:t>
            </a:r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3914775" y="5305425"/>
            <a:ext cx="5000625" cy="1228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72" name="171 Rectángulo"/>
          <p:cNvSpPr/>
          <p:nvPr/>
        </p:nvSpPr>
        <p:spPr>
          <a:xfrm>
            <a:off x="5029200" y="5457825"/>
            <a:ext cx="3152775" cy="971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ES_tradnl" dirty="0" err="1" smtClean="0"/>
              <a:t>other</a:t>
            </a:r>
            <a:r>
              <a:rPr lang="es-ES_tradnl" dirty="0" smtClean="0"/>
              <a:t>/</a:t>
            </a:r>
            <a:r>
              <a:rPr lang="es-ES_tradnl" dirty="0" err="1" smtClean="0"/>
              <a:t>client</a:t>
            </a:r>
            <a:endParaRPr lang="es-ES" dirty="0"/>
          </a:p>
        </p:txBody>
      </p:sp>
      <p:sp>
        <p:nvSpPr>
          <p:cNvPr id="4" name="Rectangle 28"/>
          <p:cNvSpPr/>
          <p:nvPr/>
        </p:nvSpPr>
        <p:spPr>
          <a:xfrm flipV="1">
            <a:off x="173429" y="299792"/>
            <a:ext cx="8835242" cy="747957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87863" y="4693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Reuse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31"/>
          <p:cNvCxnSpPr/>
          <p:nvPr/>
        </p:nvCxnSpPr>
        <p:spPr>
          <a:xfrm>
            <a:off x="173429" y="2029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5345617" y="2924175"/>
            <a:ext cx="845633" cy="58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Client.h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257799" y="3838575"/>
            <a:ext cx="1038225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774367" y="2600325"/>
            <a:ext cx="1026608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Person.h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734176" y="3819525"/>
            <a:ext cx="1114424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Person.cpp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210175" y="1533525"/>
            <a:ext cx="110490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diego/ </a:t>
            </a:r>
            <a:r>
              <a:rPr lang="es-ES_tradnl" dirty="0" err="1" smtClean="0"/>
              <a:t>libzmq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6486525" y="1543050"/>
            <a:ext cx="1590675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google</a:t>
            </a:r>
            <a:r>
              <a:rPr lang="es-ES_tradnl" dirty="0" smtClean="0"/>
              <a:t>/ </a:t>
            </a:r>
            <a:r>
              <a:rPr lang="es-ES_tradnl" dirty="0" err="1" smtClean="0"/>
              <a:t>protobuf</a:t>
            </a:r>
            <a:endParaRPr lang="es-ES" dirty="0"/>
          </a:p>
        </p:txBody>
      </p:sp>
      <p:cxnSp>
        <p:nvCxnSpPr>
          <p:cNvPr id="18" name="17 Conector recto de flecha"/>
          <p:cNvCxnSpPr>
            <a:stCxn id="7" idx="3"/>
            <a:endCxn id="12" idx="1"/>
          </p:cNvCxnSpPr>
          <p:nvPr/>
        </p:nvCxnSpPr>
        <p:spPr>
          <a:xfrm flipV="1">
            <a:off x="6191250" y="2976563"/>
            <a:ext cx="583117" cy="2381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2" idx="0"/>
            <a:endCxn id="15" idx="2"/>
          </p:cNvCxnSpPr>
          <p:nvPr/>
        </p:nvCxnSpPr>
        <p:spPr>
          <a:xfrm flipH="1" flipV="1">
            <a:off x="7281863" y="2247900"/>
            <a:ext cx="5808" cy="3524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7" idx="0"/>
            <a:endCxn id="14" idx="2"/>
          </p:cNvCxnSpPr>
          <p:nvPr/>
        </p:nvCxnSpPr>
        <p:spPr>
          <a:xfrm flipH="1" flipV="1">
            <a:off x="5762625" y="2238375"/>
            <a:ext cx="5809" cy="6858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7" idx="2"/>
            <a:endCxn id="9" idx="0"/>
          </p:cNvCxnSpPr>
          <p:nvPr/>
        </p:nvCxnSpPr>
        <p:spPr>
          <a:xfrm>
            <a:off x="5768434" y="3505200"/>
            <a:ext cx="8478" cy="3333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2"/>
            <a:endCxn id="13" idx="0"/>
          </p:cNvCxnSpPr>
          <p:nvPr/>
        </p:nvCxnSpPr>
        <p:spPr>
          <a:xfrm>
            <a:off x="7287671" y="3352800"/>
            <a:ext cx="3717" cy="46672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6353175" y="5581650"/>
            <a:ext cx="1409700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ClientApp.cpp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1" name="50 Conector recto de flecha"/>
          <p:cNvCxnSpPr>
            <a:stCxn id="48" idx="0"/>
            <a:endCxn id="7" idx="3"/>
          </p:cNvCxnSpPr>
          <p:nvPr/>
        </p:nvCxnSpPr>
        <p:spPr>
          <a:xfrm flipH="1" flipV="1">
            <a:off x="6191250" y="3214688"/>
            <a:ext cx="866775" cy="23669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905250" y="6488668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project2/blocks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86200" y="10477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project2/</a:t>
            </a:r>
            <a:r>
              <a:rPr lang="es-ES_tradnl" dirty="0" err="1" smtClean="0"/>
              <a:t>deps</a:t>
            </a:r>
            <a:endParaRPr lang="es-ES" dirty="0"/>
          </a:p>
        </p:txBody>
      </p:sp>
      <p:sp>
        <p:nvSpPr>
          <p:cNvPr id="173" name="9 Marcador de contenido"/>
          <p:cNvSpPr>
            <a:spLocks noGrp="1"/>
          </p:cNvSpPr>
          <p:nvPr>
            <p:ph idx="1"/>
          </p:nvPr>
        </p:nvSpPr>
        <p:spPr>
          <a:xfrm>
            <a:off x="438150" y="1371599"/>
            <a:ext cx="3219450" cy="51911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init</a:t>
            </a:r>
            <a:r>
              <a:rPr lang="es-ES_tradnl" sz="2400" dirty="0" smtClean="0"/>
              <a:t> project2</a:t>
            </a:r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new </a:t>
            </a:r>
            <a:r>
              <a:rPr lang="es-ES_tradnl" sz="2400" dirty="0" err="1" smtClean="0"/>
              <a:t>other</a:t>
            </a:r>
            <a:r>
              <a:rPr lang="es-ES_tradnl" sz="2400" dirty="0" smtClean="0"/>
              <a:t>/</a:t>
            </a:r>
            <a:r>
              <a:rPr lang="es-ES_tradnl" sz="2400" dirty="0" err="1" smtClean="0"/>
              <a:t>client</a:t>
            </a:r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r>
              <a:rPr lang="es-ES_tradnl" sz="2400" dirty="0" err="1" smtClean="0"/>
              <a:t>Copy</a:t>
            </a:r>
            <a:r>
              <a:rPr lang="es-ES_tradnl" sz="2400" dirty="0" smtClean="0"/>
              <a:t> ClientApp.cpp</a:t>
            </a:r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find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build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client</a:t>
            </a:r>
            <a:r>
              <a:rPr lang="es-ES_tradnl" sz="2400" dirty="0" smtClean="0"/>
              <a:t>… OK!</a:t>
            </a:r>
          </a:p>
          <a:p>
            <a:pPr>
              <a:buNone/>
            </a:pPr>
            <a:endParaRPr lang="es-ES_tradnl" sz="2400" dirty="0" smtClean="0"/>
          </a:p>
          <a:p>
            <a:pPr>
              <a:buNone/>
            </a:pPr>
            <a:r>
              <a:rPr lang="es-ES_tradnl" sz="2400" dirty="0" smtClean="0">
                <a:solidFill>
                  <a:schemeClr val="accent6">
                    <a:lumMod val="75000"/>
                  </a:schemeClr>
                </a:solidFill>
              </a:rPr>
              <a:t>NO SERVER</a:t>
            </a:r>
          </a:p>
          <a:p>
            <a:pPr>
              <a:buNone/>
            </a:pPr>
            <a:r>
              <a:rPr lang="es-ES_tradnl" sz="2400" dirty="0" smtClean="0">
                <a:solidFill>
                  <a:schemeClr val="accent6">
                    <a:lumMod val="75000"/>
                  </a:schemeClr>
                </a:solidFill>
              </a:rPr>
              <a:t>NO SQLITE</a:t>
            </a:r>
          </a:p>
          <a:p>
            <a:pPr>
              <a:buNone/>
            </a:pPr>
            <a:r>
              <a:rPr lang="es-ES_tradnl" sz="2400" dirty="0" smtClean="0">
                <a:solidFill>
                  <a:schemeClr val="accent6">
                    <a:lumMod val="75000"/>
                  </a:schemeClr>
                </a:solidFill>
              </a:rPr>
              <a:t>NO CONFIG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8572" y="744278"/>
            <a:ext cx="4323692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6298" y="6690262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utoShape 47"/>
          <p:cNvSpPr>
            <a:spLocks noChangeAspect="1" noChangeArrowheads="1" noTextEdit="1"/>
          </p:cNvSpPr>
          <p:nvPr/>
        </p:nvSpPr>
        <p:spPr bwMode="auto">
          <a:xfrm>
            <a:off x="2422525" y="1944688"/>
            <a:ext cx="61023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9 Marcador de contenido"/>
          <p:cNvSpPr>
            <a:spLocks noGrp="1"/>
          </p:cNvSpPr>
          <p:nvPr>
            <p:ph idx="1"/>
          </p:nvPr>
        </p:nvSpPr>
        <p:spPr>
          <a:xfrm>
            <a:off x="438150" y="1654174"/>
            <a:ext cx="8229600" cy="4994275"/>
          </a:xfrm>
        </p:spPr>
        <p:txBody>
          <a:bodyPr>
            <a:normAutofit fontScale="62500" lnSpcReduction="20000"/>
          </a:bodyPr>
          <a:lstStyle/>
          <a:p>
            <a:r>
              <a:rPr lang="es-ES_tradnl" dirty="0" smtClean="0"/>
              <a:t>Pros:</a:t>
            </a:r>
          </a:p>
          <a:p>
            <a:pPr lvl="1"/>
            <a:r>
              <a:rPr lang="es-ES_tradnl" dirty="0" smtClean="0"/>
              <a:t>Portable, C/C++, </a:t>
            </a:r>
            <a:r>
              <a:rPr lang="es-ES_tradnl" dirty="0" err="1" smtClean="0"/>
              <a:t>Win</a:t>
            </a:r>
            <a:r>
              <a:rPr lang="es-ES_tradnl" dirty="0" smtClean="0"/>
              <a:t>, </a:t>
            </a:r>
            <a:r>
              <a:rPr lang="es-ES_tradnl" dirty="0" err="1" smtClean="0"/>
              <a:t>Nix</a:t>
            </a:r>
            <a:r>
              <a:rPr lang="es-ES_tradnl" dirty="0" smtClean="0"/>
              <a:t>, Mac (&amp; </a:t>
            </a:r>
            <a:r>
              <a:rPr lang="es-ES_tradnl" dirty="0" err="1" smtClean="0"/>
              <a:t>others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workflow</a:t>
            </a:r>
            <a:r>
              <a:rPr lang="es-ES_tradnl" dirty="0" smtClean="0"/>
              <a:t> in </a:t>
            </a:r>
            <a:r>
              <a:rPr lang="es-ES_tradnl" dirty="0" err="1" smtClean="0"/>
              <a:t>all</a:t>
            </a:r>
            <a:r>
              <a:rPr lang="es-ES_tradnl" dirty="0" smtClean="0"/>
              <a:t> OS</a:t>
            </a:r>
          </a:p>
          <a:p>
            <a:pPr lvl="1"/>
            <a:r>
              <a:rPr lang="es-ES_tradnl" dirty="0" smtClean="0"/>
              <a:t>Per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specification</a:t>
            </a:r>
            <a:r>
              <a:rPr lang="es-ES_tradnl" dirty="0" smtClean="0"/>
              <a:t> of </a:t>
            </a:r>
            <a:r>
              <a:rPr lang="es-ES_tradnl" dirty="0" err="1" smtClean="0"/>
              <a:t>deps</a:t>
            </a:r>
            <a:r>
              <a:rPr lang="es-ES_tradnl" dirty="0" smtClean="0"/>
              <a:t> (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maven</a:t>
            </a:r>
            <a:r>
              <a:rPr lang="es-ES_tradnl" dirty="0" smtClean="0"/>
              <a:t> pom.xml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python</a:t>
            </a:r>
            <a:r>
              <a:rPr lang="es-ES_tradnl" dirty="0" smtClean="0"/>
              <a:t> requirements.txt)</a:t>
            </a:r>
          </a:p>
          <a:p>
            <a:pPr lvl="2"/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can </a:t>
            </a:r>
            <a:r>
              <a:rPr lang="es-ES_tradnl" dirty="0" err="1" smtClean="0"/>
              <a:t>depend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versions</a:t>
            </a:r>
            <a:r>
              <a:rPr lang="es-ES_tradnl" dirty="0" smtClean="0"/>
              <a:t> of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, no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OS</a:t>
            </a:r>
          </a:p>
          <a:p>
            <a:pPr lvl="1"/>
            <a:r>
              <a:rPr lang="es-ES_tradnl" dirty="0" smtClean="0"/>
              <a:t>Simple and </a:t>
            </a:r>
            <a:r>
              <a:rPr lang="es-ES_tradnl" dirty="0" err="1" smtClean="0"/>
              <a:t>fast</a:t>
            </a:r>
            <a:r>
              <a:rPr lang="es-ES_tradnl" dirty="0" smtClean="0"/>
              <a:t> (</a:t>
            </a:r>
            <a:r>
              <a:rPr lang="es-ES_tradnl" dirty="0" err="1" smtClean="0"/>
              <a:t>instant</a:t>
            </a:r>
            <a:r>
              <a:rPr lang="es-ES_tradnl" dirty="0" smtClean="0"/>
              <a:t>)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upload</a:t>
            </a:r>
            <a:r>
              <a:rPr lang="es-ES_tradnl" dirty="0" smtClean="0"/>
              <a:t>/share</a:t>
            </a:r>
          </a:p>
          <a:p>
            <a:pPr lvl="1"/>
            <a:r>
              <a:rPr lang="es-ES_tradnl" dirty="0" err="1" smtClean="0"/>
              <a:t>Growing</a:t>
            </a:r>
            <a:r>
              <a:rPr lang="es-ES_tradnl" dirty="0" smtClean="0"/>
              <a:t> </a:t>
            </a:r>
            <a:r>
              <a:rPr lang="es-ES_tradnl" dirty="0" err="1" smtClean="0"/>
              <a:t>community</a:t>
            </a:r>
            <a:r>
              <a:rPr lang="es-ES_tradnl" dirty="0" smtClean="0"/>
              <a:t>, </a:t>
            </a:r>
            <a:r>
              <a:rPr lang="es-ES_tradnl" dirty="0" err="1" smtClean="0"/>
              <a:t>hundreds</a:t>
            </a:r>
            <a:r>
              <a:rPr lang="es-ES_tradnl" dirty="0" smtClean="0"/>
              <a:t> of </a:t>
            </a:r>
            <a:r>
              <a:rPr lang="es-ES_tradnl" dirty="0" err="1" smtClean="0"/>
              <a:t>users</a:t>
            </a:r>
            <a:endParaRPr lang="es-ES_tradnl" dirty="0" smtClean="0"/>
          </a:p>
          <a:p>
            <a:pPr lvl="1"/>
            <a:r>
              <a:rPr lang="es-ES_tradnl" dirty="0" smtClean="0"/>
              <a:t>SDL, ZMQ, </a:t>
            </a:r>
            <a:r>
              <a:rPr lang="es-ES_tradnl" dirty="0" err="1" smtClean="0"/>
              <a:t>Gtest</a:t>
            </a:r>
            <a:r>
              <a:rPr lang="es-ES_tradnl" dirty="0" smtClean="0"/>
              <a:t>, </a:t>
            </a:r>
            <a:r>
              <a:rPr lang="es-ES_tradnl" dirty="0" err="1" smtClean="0"/>
              <a:t>Parsers</a:t>
            </a:r>
            <a:r>
              <a:rPr lang="es-ES_tradnl" dirty="0" smtClean="0"/>
              <a:t>, SFML, </a:t>
            </a:r>
            <a:r>
              <a:rPr lang="es-ES_tradnl" dirty="0" err="1" smtClean="0"/>
              <a:t>Protobufs</a:t>
            </a:r>
            <a:r>
              <a:rPr lang="es-ES_tradnl" dirty="0" smtClean="0"/>
              <a:t>…</a:t>
            </a:r>
          </a:p>
          <a:p>
            <a:r>
              <a:rPr lang="es-ES_tradnl" dirty="0" err="1" smtClean="0"/>
              <a:t>Cons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Require</a:t>
            </a:r>
            <a:r>
              <a:rPr lang="es-ES_tradnl" dirty="0" smtClean="0"/>
              <a:t> (</a:t>
            </a:r>
            <a:r>
              <a:rPr lang="es-ES_tradnl" dirty="0" err="1" smtClean="0"/>
              <a:t>minor</a:t>
            </a:r>
            <a:r>
              <a:rPr lang="es-ES_tradnl" dirty="0" smtClean="0"/>
              <a:t>) </a:t>
            </a:r>
            <a:r>
              <a:rPr lang="es-ES_tradnl" dirty="0" err="1" smtClean="0"/>
              <a:t>modifications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new 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pPr lvl="1"/>
            <a:r>
              <a:rPr lang="es-ES_tradnl" dirty="0" err="1" smtClean="0"/>
              <a:t>Large</a:t>
            </a:r>
            <a:r>
              <a:rPr lang="es-ES_tradnl" dirty="0" smtClean="0"/>
              <a:t> </a:t>
            </a:r>
            <a:r>
              <a:rPr lang="es-ES_tradnl" dirty="0" err="1" smtClean="0"/>
              <a:t>libraries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handled</a:t>
            </a:r>
            <a:r>
              <a:rPr lang="es-ES_tradnl" dirty="0" smtClean="0"/>
              <a:t> </a:t>
            </a:r>
            <a:r>
              <a:rPr lang="es-ES_tradnl" dirty="0" err="1" smtClean="0"/>
              <a:t>now</a:t>
            </a:r>
            <a:r>
              <a:rPr lang="es-ES_tradnl" dirty="0" smtClean="0"/>
              <a:t> (</a:t>
            </a:r>
            <a:r>
              <a:rPr lang="es-ES_tradnl" dirty="0" err="1" smtClean="0"/>
              <a:t>Qt</a:t>
            </a:r>
            <a:r>
              <a:rPr lang="es-ES_tradnl" dirty="0" smtClean="0"/>
              <a:t>, </a:t>
            </a:r>
            <a:r>
              <a:rPr lang="es-ES_tradnl" dirty="0" err="1" smtClean="0"/>
              <a:t>WxWidgets</a:t>
            </a:r>
            <a:r>
              <a:rPr lang="es-ES_tradnl" dirty="0" smtClean="0"/>
              <a:t>, </a:t>
            </a:r>
            <a:r>
              <a:rPr lang="es-ES_tradnl" dirty="0" err="1" smtClean="0"/>
              <a:t>Boost</a:t>
            </a:r>
            <a:r>
              <a:rPr lang="es-ES_tradnl" dirty="0" smtClean="0"/>
              <a:t>), </a:t>
            </a:r>
            <a:r>
              <a:rPr lang="es-ES_tradnl" dirty="0" err="1" smtClean="0"/>
              <a:t>impossible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publish</a:t>
            </a:r>
            <a:r>
              <a:rPr lang="es-ES_tradnl" dirty="0" smtClean="0"/>
              <a:t>. </a:t>
            </a:r>
            <a:r>
              <a:rPr lang="es-ES_tradnl" dirty="0" err="1" smtClean="0"/>
              <a:t>Might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 </a:t>
            </a:r>
            <a:r>
              <a:rPr lang="es-ES_tradnl" dirty="0" err="1" smtClean="0"/>
              <a:t>via</a:t>
            </a:r>
            <a:r>
              <a:rPr lang="es-ES_tradnl" dirty="0" smtClean="0"/>
              <a:t> </a:t>
            </a:r>
            <a:r>
              <a:rPr lang="es-ES_tradnl" dirty="0" err="1" smtClean="0"/>
              <a:t>hooks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automated</a:t>
            </a:r>
            <a:r>
              <a:rPr lang="es-ES_tradnl" dirty="0" smtClean="0"/>
              <a:t> </a:t>
            </a:r>
            <a:r>
              <a:rPr lang="es-ES_tradnl" dirty="0" err="1" smtClean="0"/>
              <a:t>external</a:t>
            </a:r>
            <a:r>
              <a:rPr lang="es-ES_tradnl" dirty="0" smtClean="0"/>
              <a:t> </a:t>
            </a:r>
            <a:r>
              <a:rPr lang="es-ES_tradnl" dirty="0" err="1" smtClean="0"/>
              <a:t>download</a:t>
            </a:r>
            <a:r>
              <a:rPr lang="es-ES_tradnl" dirty="0" smtClean="0"/>
              <a:t> &amp; </a:t>
            </a:r>
            <a:r>
              <a:rPr lang="es-ES_tradnl" dirty="0" err="1" smtClean="0"/>
              <a:t>setup</a:t>
            </a:r>
            <a:endParaRPr lang="es-ES_tradnl" dirty="0" smtClean="0"/>
          </a:p>
          <a:p>
            <a:pPr lvl="1"/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sources</a:t>
            </a:r>
            <a:r>
              <a:rPr lang="es-ES_tradnl" dirty="0" smtClean="0"/>
              <a:t>, </a:t>
            </a:r>
            <a:r>
              <a:rPr lang="es-ES_tradnl" dirty="0" err="1" smtClean="0"/>
              <a:t>might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slow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large</a:t>
            </a:r>
            <a:r>
              <a:rPr lang="es-ES_tradnl" dirty="0" smtClean="0"/>
              <a:t> repos (</a:t>
            </a:r>
            <a:r>
              <a:rPr lang="es-ES_tradnl" dirty="0" err="1" smtClean="0"/>
              <a:t>proof</a:t>
            </a:r>
            <a:r>
              <a:rPr lang="es-ES_tradnl" dirty="0" smtClean="0"/>
              <a:t> of concept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binaries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CMake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. Can </a:t>
            </a:r>
            <a:r>
              <a:rPr lang="es-ES_tradnl" dirty="0" err="1" smtClean="0"/>
              <a:t>work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future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, as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independent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9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SOURCE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9368" y="1708842"/>
            <a:ext cx="79452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want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SerialPort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27 Marcador de contenido"/>
          <p:cNvSpPr>
            <a:spLocks noGrp="1"/>
          </p:cNvSpPr>
          <p:nvPr>
            <p:ph idx="1"/>
          </p:nvPr>
        </p:nvSpPr>
        <p:spPr>
          <a:xfrm>
            <a:off x="523875" y="2019301"/>
            <a:ext cx="3771900" cy="552450"/>
          </a:xfr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buNone/>
            </a:pPr>
            <a:r>
              <a:rPr lang="es-ES" sz="2400" dirty="0" smtClean="0"/>
              <a:t>$ </a:t>
            </a:r>
            <a:r>
              <a:rPr lang="es-ES" sz="2400" dirty="0" err="1" smtClean="0"/>
              <a:t>pip</a:t>
            </a:r>
            <a:r>
              <a:rPr lang="es-ES" sz="2400" dirty="0" smtClean="0"/>
              <a:t> </a:t>
            </a:r>
            <a:r>
              <a:rPr lang="es-ES" sz="2400" dirty="0" err="1" smtClean="0"/>
              <a:t>install</a:t>
            </a:r>
            <a:r>
              <a:rPr lang="es-ES" sz="2400" dirty="0" smtClean="0"/>
              <a:t> </a:t>
            </a:r>
            <a:r>
              <a:rPr lang="es-ES" sz="2400" dirty="0" err="1" smtClean="0"/>
              <a:t>pyserial</a:t>
            </a:r>
            <a:endParaRPr lang="es-ES" sz="2400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04825" y="3235791"/>
            <a:ext cx="8172450" cy="1938992"/>
          </a:xfrm>
          <a:prstGeom prst="rect">
            <a:avLst/>
          </a:prstGeom>
          <a:solidFill>
            <a:srgbClr val="EE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serial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serial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Serial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 Port in MRPT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27 Marcador de contenido"/>
          <p:cNvSpPr>
            <a:spLocks noGrp="1"/>
          </p:cNvSpPr>
          <p:nvPr>
            <p:ph idx="1"/>
          </p:nvPr>
        </p:nvSpPr>
        <p:spPr>
          <a:xfrm>
            <a:off x="282575" y="1871746"/>
            <a:ext cx="3771900" cy="552450"/>
          </a:xfr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sz="2400" dirty="0" smtClean="0"/>
              <a:t>&gt;5K files, 70 Mb</a:t>
            </a:r>
          </a:p>
          <a:p>
            <a:pPr>
              <a:buNone/>
            </a:pPr>
            <a:r>
              <a:rPr lang="es-ES_tradnl" sz="2400" dirty="0" err="1" smtClean="0"/>
              <a:t>First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class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robotics</a:t>
            </a:r>
            <a:r>
              <a:rPr lang="es-ES_tradnl" sz="2400" dirty="0" smtClean="0"/>
              <a:t> SW.</a:t>
            </a:r>
            <a:endParaRPr lang="es-ES" sz="2400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288437" y="1885360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CSerializable</a:t>
            </a:r>
            <a:r>
              <a:rPr lang="es-ES" dirty="0" smtClean="0"/>
              <a:t>, </a:t>
            </a:r>
            <a:r>
              <a:rPr lang="es-ES" dirty="0" err="1" smtClean="0"/>
              <a:t>CObject</a:t>
            </a:r>
            <a:r>
              <a:rPr lang="es-ES" dirty="0" smtClean="0"/>
              <a:t>…</a:t>
            </a:r>
            <a:endParaRPr lang="es-ES" dirty="0"/>
          </a:p>
        </p:txBody>
      </p:sp>
      <p:cxnSp>
        <p:nvCxnSpPr>
          <p:cNvPr id="9" name="8 Conector recto de flecha"/>
          <p:cNvCxnSpPr>
            <a:endCxn id="7" idx="1"/>
          </p:cNvCxnSpPr>
          <p:nvPr/>
        </p:nvCxnSpPr>
        <p:spPr>
          <a:xfrm flipV="1">
            <a:off x="4110087" y="2070026"/>
            <a:ext cx="1178350" cy="92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3" y="3081338"/>
            <a:ext cx="89042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 Port in 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</a:t>
            </a: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Asio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1646238"/>
            <a:ext cx="7672387" cy="151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725" y="3454440"/>
            <a:ext cx="7146925" cy="301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no </a:t>
            </a:r>
            <a:r>
              <a:rPr lang="es-ES_tradnl" dirty="0" err="1" smtClean="0"/>
              <a:t>such</a:t>
            </a:r>
            <a:r>
              <a:rPr lang="es-ES_tradnl" dirty="0" smtClean="0"/>
              <a:t> “</a:t>
            </a:r>
            <a:r>
              <a:rPr lang="es-ES_tradnl" dirty="0" err="1" smtClean="0"/>
              <a:t>SerialPort</a:t>
            </a:r>
            <a:r>
              <a:rPr lang="es-ES_tradnl" dirty="0" smtClean="0"/>
              <a:t>” in C/C++</a:t>
            </a:r>
          </a:p>
          <a:p>
            <a:endParaRPr lang="es-ES_tradn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PROBLEM: NO DEP MANAGER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438150" y="1654175"/>
            <a:ext cx="8229600" cy="41957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Deps</a:t>
            </a:r>
            <a:r>
              <a:rPr lang="es-ES_tradnl" dirty="0" smtClean="0"/>
              <a:t> manager:</a:t>
            </a:r>
          </a:p>
          <a:p>
            <a:pPr lvl="1"/>
            <a:r>
              <a:rPr lang="es-ES_tradnl" dirty="0" smtClean="0"/>
              <a:t>Portable, C/C++, </a:t>
            </a:r>
            <a:r>
              <a:rPr lang="es-ES_tradnl" dirty="0" err="1" smtClean="0"/>
              <a:t>Win</a:t>
            </a:r>
            <a:r>
              <a:rPr lang="es-ES_tradnl" dirty="0" smtClean="0"/>
              <a:t>, </a:t>
            </a:r>
            <a:r>
              <a:rPr lang="es-ES_tradnl" dirty="0" err="1" smtClean="0"/>
              <a:t>Nix</a:t>
            </a:r>
            <a:r>
              <a:rPr lang="es-ES_tradnl" dirty="0" smtClean="0"/>
              <a:t>, Mac (&amp; </a:t>
            </a:r>
            <a:r>
              <a:rPr lang="es-ES_tradnl" dirty="0" err="1" smtClean="0"/>
              <a:t>others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workflow</a:t>
            </a:r>
            <a:r>
              <a:rPr lang="es-ES_tradnl" dirty="0" smtClean="0"/>
              <a:t> in </a:t>
            </a:r>
            <a:r>
              <a:rPr lang="es-ES_tradnl" dirty="0" err="1" smtClean="0"/>
              <a:t>all</a:t>
            </a:r>
            <a:r>
              <a:rPr lang="es-ES_tradnl" dirty="0" smtClean="0"/>
              <a:t> OS</a:t>
            </a:r>
          </a:p>
          <a:p>
            <a:pPr lvl="1"/>
            <a:r>
              <a:rPr lang="es-ES_tradnl" dirty="0" smtClean="0"/>
              <a:t>Per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specification</a:t>
            </a:r>
            <a:r>
              <a:rPr lang="es-ES_tradnl" dirty="0" smtClean="0"/>
              <a:t> of </a:t>
            </a:r>
            <a:r>
              <a:rPr lang="es-ES_tradnl" dirty="0" err="1" smtClean="0"/>
              <a:t>deps</a:t>
            </a:r>
            <a:r>
              <a:rPr lang="es-ES_tradnl" dirty="0" smtClean="0"/>
              <a:t> (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maven</a:t>
            </a:r>
            <a:r>
              <a:rPr lang="es-ES_tradnl" dirty="0" smtClean="0"/>
              <a:t> pom.xml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python</a:t>
            </a:r>
            <a:r>
              <a:rPr lang="es-ES_tradnl" dirty="0" smtClean="0"/>
              <a:t> requirements.txt)</a:t>
            </a:r>
          </a:p>
          <a:p>
            <a:pPr lvl="2"/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can </a:t>
            </a:r>
            <a:r>
              <a:rPr lang="es-ES_tradnl" dirty="0" err="1" smtClean="0"/>
              <a:t>depend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versions</a:t>
            </a:r>
            <a:r>
              <a:rPr lang="es-ES_tradnl" dirty="0" smtClean="0"/>
              <a:t> of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, no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OS</a:t>
            </a:r>
          </a:p>
          <a:p>
            <a:pPr lvl="1"/>
            <a:r>
              <a:rPr lang="es-ES_tradnl" dirty="0" smtClean="0"/>
              <a:t>Simple and </a:t>
            </a:r>
            <a:r>
              <a:rPr lang="es-ES_tradnl" dirty="0" err="1" smtClean="0"/>
              <a:t>fast</a:t>
            </a:r>
            <a:r>
              <a:rPr lang="es-ES_tradnl" dirty="0" smtClean="0"/>
              <a:t> (</a:t>
            </a:r>
            <a:r>
              <a:rPr lang="es-ES_tradnl" dirty="0" err="1" smtClean="0"/>
              <a:t>instant</a:t>
            </a:r>
            <a:r>
              <a:rPr lang="es-ES_tradnl" dirty="0" smtClean="0"/>
              <a:t>)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upload</a:t>
            </a:r>
            <a:r>
              <a:rPr lang="es-ES_tradnl" dirty="0" smtClean="0"/>
              <a:t>/share</a:t>
            </a:r>
          </a:p>
          <a:p>
            <a:pPr lvl="1"/>
            <a:r>
              <a:rPr lang="es-ES_tradnl" dirty="0" err="1" smtClean="0"/>
              <a:t>Mainly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, </a:t>
            </a:r>
            <a:r>
              <a:rPr lang="es-ES_tradnl" dirty="0" err="1" smtClean="0"/>
              <a:t>binaries</a:t>
            </a:r>
            <a:r>
              <a:rPr lang="es-ES_tradnl" dirty="0" smtClean="0"/>
              <a:t> </a:t>
            </a:r>
            <a:r>
              <a:rPr lang="es-ES_tradnl" dirty="0" err="1" smtClean="0"/>
              <a:t>deps</a:t>
            </a:r>
            <a:r>
              <a:rPr lang="es-ES_tradnl" dirty="0" smtClean="0"/>
              <a:t> </a:t>
            </a:r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caching</a:t>
            </a:r>
            <a:r>
              <a:rPr lang="es-ES_tradnl" dirty="0" smtClean="0"/>
              <a:t>/</a:t>
            </a:r>
            <a:r>
              <a:rPr lang="es-ES_tradnl" dirty="0" err="1" smtClean="0"/>
              <a:t>speed</a:t>
            </a:r>
            <a:endParaRPr lang="es-ES_tradnl" dirty="0" smtClean="0"/>
          </a:p>
          <a:p>
            <a:endParaRPr lang="es-ES_tradnl" dirty="0" smtClean="0"/>
          </a:p>
          <a:p>
            <a:endParaRPr lang="es-ES" dirty="0"/>
          </a:p>
        </p:txBody>
      </p: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68813" y="6598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DEP MANAGERS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4" name="AutoShape 2" descr="data:image/jpeg;base64,/9j/4AAQSkZJRgABAQAAAQABAAD/2wCEAAkGBxQSEhQUEhIUFRUVFRgUFxUVFBQUFBgUFhUXFhQUFRQYHCggGBwlGxQVITEhJSksLi4uFx8zODMsNygtLisBCgoKDg0OGxAQGywlICQsLCwsLCwsLCwsLCwsLCwsLCwsLCwsLCwsLCwsLCwsLCwsLCwsLCwsLCwsLCwsLCwsLP/AABEIAKQBMwMBIgACEQEDEQH/xAAcAAACAgMBAQAAAAAAAAAAAAAEBQMGAAIHAQj/xABHEAACAQMCAwYDBAYHBgYDAAABAgMABBESIQUxQQYTIlFhcQeBkRQyQqEjUnKxwdEVFjNikqLwJENTssLhNHOCg9PxF1Rk/8QAGQEAAwEBAQAAAAAAAAAAAAAAAgMEAQAF/8QAJhEAAgMAAgIDAQACAwEAAAAAAAECAxESIQQxEyJBURQyYXGBUv/aAAwDAQACEQMRAD8A7MTmQDHJSfzA/nXkXOQ+o/JRXLG4b2itXPdXC3SqAcMYiWH6uJFDD/HUk3xF4haqTe8JdU3LSIXCjO3PSyDfzcV2mYwT402zD7DLuVKyxk+TvokX6hW+lczmXIXfk2D7Hb9+K6V2m7dcP4nYNBqeGZQJI1dC4Eke6p3iZA1AFf8A1Vzdd8g9Rj2PT86GRsUeNaN71p3JHMUztHyo/P360wgQHmKD5Gg+CESR1KEp/wD0cjdMe1RScII+6c0StX6dwYti5Y6DfHTJ510X4PWIeW7ZgGXu4otJGQcl2bIPpiqMbNl5g1bewvFrizilkhsJbqKSU95JE3jQoioEWPBLDn9TR6gcZc+IfDnh8wH+z90d2DQs0ek8wQoOBvjp0rnvxMN/wuKKJb+aWC4EiEsBrXSFOjvdz4gzcsbLXQOG/EmxkyHeSF1ADxyRSalY/gJUEatsY51zL4pdsm4jGkUEX6FZgRldU7NukbAfhDEkaRv0OOVYs07v9OXswxtUeKP4vwea0fu7qJ4XwDpcYyD1UjZh7e1dP+Gnwp78C54gjLEd44DlGcEbSOQQVHkvM9dqbqQIo+Gvwykvis9wGjtRvggq8w8kO2lP730867Ve9heHyxpG1pFiNQqFQUdQOWmRSGG5J586X/1NuIDmw4lPCo5QThbqAAAeAa/Go26HIztiiDxriMLYn4eJk/41pKCcbZY28mG5dASTilt6aK+O9i5ihRLvvrfGo296plAC7jRdA96h5nJ1HlXPOIcFmtZAkyaQyiRDq1jS2cKWwDqHI5G9dYk7WWdyslus/dzOpj7mUNb3ALjTskoU5wc7Vz74s9oVF08MGHkWJIidiEK63KjO2rDDJ/CBmuitZ3LBbBBmjVXbejb7gUtm0KzMh75MqV8I7xQDJFgk5xnIIO4B22r0wkcv3c/SiOEHFlGkg8iMVRLklG2O4OQfUHIq99pPu5xVEu2z8qJIzTr/AAaUXKQMvOcAAddWklh8tLfSmXbXiYPClk3BliDb7HOACCD1BzVN+E3FgjBZDtEzyKScBdSMCf8AEf8ANVmvOAPeWcKSSfZ4ca9RGqVgzF/CucDJbm30pcsXbCXfSAPgpwsNHcSNyMiR/tBE1Y9syV0Pik1hBgzCDXzC4Qv74/jSfswtrZRCGBGYAli0jlmZiAGcjkCcDYDFMpOEWFxnvLZMtsSNSH6qQaCNsd7ClBsrPF+NcOly625Eh21xkRvtsNWnZsY5NmhLa/h20s/qDp54z6ZoXtV8OntFM9rI8sSksyNvJEm5LKc/pFHXPixnc1TbWYrv6khgcj5qOXP86rhVTYtwQ5WR/Tod3GkyL4vGJYZe8KEZWOVXKnSTnwqQM/lTC+4THIyuHMcwz3dzAdLKD0khOzDkOtUvhDSTuiRymLJLGXSX0rvqyhwDkj866jwhraAAIpZsbyPkuSee7E4B8htU99NUB1ds5IUW3aOazUi8aOTBASSEkd55l4yMR4GOpz0FU7ikVjJJJKUnAlEk/fLcZIcPpdO7dMbHTzP4gK7Asscg3VSD5gGq52g7B288Z7lVjbUXwM6GY4LBlzyJVcjkcUEJqK+j7Na77OOcb4M8CpMkqzQSbLKMIytnHdvHk+L1XIODyqy/CqLMkzZxnSuT5KNX/X+VFJw1GE0HFHEKM6RwNuhE4BZWjJ8K+EnY7HJG9H8C7NTWTOpPexk5WRAFyMD+0TPhIxzGx9Krl5P04SfYr4+9SOgGaMLtv9TUBlB8vpilLJKTjQo25d6gPvgmtnjkTd42x7Ej6rmpWg0M1z5A/wCvOp0weYFKba7B+6d/c0fHKf8AWKUxiGAT1rKHE/p+6srNNwrH/wCUbMFiEnOcY/RqNsczltqLs/iFZMgDO8ZJ/wB5G2N26umVHPqa4vccL05EtneR46xEyj3yytn60KjJE/guXTbOmaBtXr/Zk/8ALWqbZzqz+n0Xd8HsrzSzwW86sCwYxxvnAwPFj1r587VcL+x3txB+FJNUf/lSeOP6A6f/AE044NxGaJ+9s7iFXIwVEqqrftwT6M8uYw1EfEW4N3Db3pjaOVSba4Q7gE+ON0YEhkyGAIP4gKYnqFtYys2Tbn13/nTaE0n4dAxweQB5ny64pwuBWfHKXoyV0Y+wyJ6LjelYmqaO5rfgYH+VEainPZ/tjFw6GdJVZjr72GNBlmLj9ICeSgMM5P69V+GUNtnHqMZ/OgZuysjMDDMuknfvNWoZ54bByPfON+m1YouLGKyMkRcY45c8TuFVkDyPgR28e8YQ/jDEZUjO7tj2HKr1wD4TKsQa5uZlueeu3cKI/RCy+JuWXO+22OsPZN7jhcTAcLE0ZPintJhPK7DbLAnVjbkAAKsMfxMsgQLhbi1Y4GLi3kQAnzYAgfMij07GQvwDiluB9nvYbxQS2i+i8YP4Qsqb/M0Snaq8h/8AHcMlUZx3to63KcuqZEg325GrHw/i9vOMwTxSg8u7kR/3Gja4wrvCe29jctojuVD/APDkDRSZ8tMgGeR5VYlOdxuPMUJxHhcM6lZoY5VIwQ6K2x9xXIviDcW/D5Bb8LNxHduVBSCWQxKrcoxASV1t0UDbOT68YOvid2sQuthawpcXTsFOqNZBGTuFXVt3hHXko3PSkfZjsqbUgZVrhnWJzpWSNQZArooceIDck/iIpn2M7D3XD5Enxby3DxO7CUyju9xqjWYZGpte7FTkg0dY3kayRyul0o197oWL7TljqY47nL4y36vSjjiMe/hd1tJWBS47iePH/DKHI5AoSyn3yPaq1xjgHdFigPdZyM76c8x+z5H5VcbW6WRdSHIPuD7EHcH0rXiN2sUUkjjKxozsMZyqgkjHyoU+zTinba30QMcjJIA9yd/yBrl02Qat/aa4aWR5HxqdidI+6oPJFHQAbVVbhar4YhPPWOuw8cglEm2hSQQRnV/dx5Zx9Kc9vLy9mlTSZTHgY7tmB7zJySQcjmKYcJtRGiqOg/8AunUFSWLvR8ZdEPZYTCMGfZyc6c6iBgDc9ScEn9qrVaXBHWlkNFx1NIdFl04ZPrXB3BGCDuMdRXzpxa3FvcTwjYRTPGu/4NRKDI6BSorsT8fSzhaaQ4VRy6s3JVA6knAriErPPKSAXeV3chQW3Zsty6DIGem1U+Jqbf4KuRZOxt8A5XkT0A2wPWr9bzVymKwubWRWe3lCgByQhYBDnclcgcj9K6Lwi7WRFZSCCMgg5ovJx9pmVprpotllcYFUHtZ8Qbuy4lhMGFUjxCVz3isRrKkHIbOQP+9W6CSmEXD4pGV3jRmQ5VmUEqfNSeVQJ8XpS1yWBvau1V4dbKp5KysAyFWIGHU/e3wB71S7bvbcZtXypOfs8zsY8dRBNzj/AGWBHtVy7WXOiyY5wWaNV9WMqnH0BPyNUeO7fXLmL7sjAAOu8RJ0SYbHhPLPmPKmWRcoqaFwkk+LCrPtAGmlHdE/pIMxzpraHvm7mTuycjT3hjbwnHOmljxXlkdzIOYRiYiRsSFPSq7xeJwkmgujCCRsEaWQrJFIuDjllNqTcJ7QrGUhmyM+EOSNOemT0z58qCuT9BTj+nTPtIfdlXP6y7Gp4vTf50gtrkEAg5HQjcH50ZHd4omzkhsJ/QfSspUb9fOsrDShQduolI1QTjYE6WifAPI76Mj1rzjvH7e9haMM0bZBHfRsM9Th49WD74qlu8D6gWmXMSxbGOQBVZXU8l/VH1oh4YWDlboKzmNgHt5Rju1CnxIW54Fd8Ne7hvz2Zmm1xNpA08uVQQlZDugz54+dSXMG50ywyAsxAR8MFJyo0MAdhtt5VPbw6RXqQ4yXR4dinXLsJ1V5mtM16iknA3NHmAJtm4r0UwtuDSNzwvvRX9XpPw4b05fvpLtgv0cqbGtwWRMRTG2u2XrQzWzKdLAgjoaIijoumheyi8HNlxZ0bXGxV+WRuD6MvIir12d7TpdfoplCy4GxwY5PMx56+anlnrXOYYaKWE7EEgg5VhzVhyIPnQ8Uxqtmi/cR7BcOnYtJZx6y2ovHqhfV564yDQzdjZYlAsuJXduBnwv3d1GFPJVWYEjHnk0PD22ZEUSQMzYwZEZNOobZZCQQDz2zWl58QBEkhMXeMsZZVQSqXfOAoVkxjzIY4pXBlSti/wBEnbLthf8ADE7qSe1uJ5Rpj7uJ45Y+YErR5YPk4AXbfzFA/D3hj2MrXPELG9a5lZiJxGs6Ro27EiJywdjkklfQcqrPBL2QXTcQvIxNcu2Y43OI4vKVv2R4VQctyd6s39a7uRsvcsAfwRhY0HsR4v8ANRcGdK2MS+TdpIH70x3MZYw6Y4WPdSd5hz92TScnUmx8qF7I2z99qKMqrGR4lIBJZcaSdjsrcqqBvTICJCXDMGYSHXlgNIJ1Z3A2pjw2fRsgwPINIg+WhhiuyS6F/LBvTp1Iu25/2C53xmIjn5kDHzzj50Pw/izMRqdk/aAlQjHLOzL88+9JfiXxJlsyrSxlu+iJEZYHumYqC6knYtpHlQxWSQ3mpLo5Fxh/Ear04zTS+myTSmY1c+xKL3wfiIkRTkZxuPI9ad28lcotbtozlSRTq07VOv3lB+eKROrfQalh0+J6j4hxtIV3OSTgKOZJ5ACue3HbNyMKoHrnNLbLibtPGxJchtgd/Tby50n/ABm/Y1WnT7ayWfS9yiuy6tA3KLq5eHOCcdSOpqS5vY7aNUiUKBsAoAwBvQ9pMSPWheL2hk0YO++3nnHWo5LHjLIv69DnhPaIuQGx+XzzTe47OowaW3AjcnUy7lXJ3O34TvzqocMsWQg6Sd8cxzrovDXIKDq2WPoDsBj5ClWNJ/UKClnZWuG3YcAg/I7EEbEEdCDtirHZSYH+se5Ncfv+IOl1OUkABmkJ0alCkuTpAI3x1I5nJo7DzjQ8spBIyNT6dIIzkZwefKr14nJJ6Su/i8wsnaTjn2udFiBeC3O2kbySkEd6hyMqoJA88k+VBcXjCyvuGYJGhOByWMbY6DcnHrWnCLRllC48OFXIA9NwOnTb0q6/1cW4RpZUTctjKmOQIrEDEyYbdVzhgaZdFRgooVXLZNsqXBZXlguELFgsYRNRyQZX3jDeW2QPUVU7611TKvlqcj2GB+bD6VbEmihRNEbxrcXUZUMwcnSoOx1E4wg+ucc6W2q95dXL42UiMfPLn8ilQuPelSfWCuCKSE6o2ZM9RyOPQ7GmcPaKUIQyK7YOCCUBPTI3/Kj72HKqPn9aGsOCtNNHEmAZCRqIyFARmLEAjI8OPnQp9m/hTrriEzuzNI+Sd8HSB6BRyrK6fL8LHYktPBk8/wBDJ/8AJWV6Ksjnon/9OG/aAc5HMAH2GCP3Cp+9U+mSDy6jaiprC0P9nNcL+2kLj/Kymh7iwhQZ+1j2aCQfLKlqm1MPsN4eFL5BPNmx036b9BTVjVb4FcAyEDoOdPw1WURyJ53lvZG5NWHg1kFXURud/aq0Wq3WU3gHsKy9/UzxUnIYRGmlnVV4xxIwQPIBkqNvc1VeK9rindyWs768ZdTgp8wah4OR6akdlv8AgInj5eIbqds58vaqOqYODzGx9xV17H8bNzbRSkYLqCR69aqHGpQJpSOWo0zx9TaJvLSxSJbY6jgbAcz/ACq02FlGyaSm/wCvk6v5GqpwdvAD571YYeKpFp1ZZjkhVGWOOeBQ3SlvQdFcVHtEHaHgrKh5lTyOcb+RqjcVudIjRXOVzkg+fSuv8O4xb8Rt5BEc4BRlYaXRwOTKdwa4hexBZNGlV0ARkLyJXI1E/iY9Sap8axv6sj8ulL7IJRyaJhahITTjg9oH8R5A4HvT7PqtJK9m8Qdw+0kcZVGYeYG1M4lKnSwKnyIxRfDZdPtVvsViuYijgMPMEZHqCORqL5nuYel/irj7K7YzYprcWyXEMsL/AHJkKNsCRkYDDP4gdx7UjuoDBK0bHOk7HzU7qfpTDhN0GbBO1FKXWioRlyxHL+I9lktpe7uZS8g8QC+BGQkhX8znG4HI0ZZ8Itj/ALiI+6A/ma6R27jMVqZViSYLgHXGH0oxwzH+6NjtyrmlvxEIQpjB8sZB9wc/vp0G5IXdJwljGjdlLOQb26Lt95PAR8xVe4n8OkO9tcb5+5MMjHXDqP3imdzxQ8q1g4gfOtUX7TOVrQHa/Cl253sY/wDZY/8AWKmuPg7dAAwXMEh8mDwn5HxU6tuJkdadWXHCOtC3Z/Rsbl+lYtuE31mv+2W7BV/3sZEyEct9GWB9xRXC71biSJYnUh20gg5wcE7/AExXQuHcfzjO9Qca7J2t4RKmYLhd1mhwp1dNa/dkHuKmnHX2V13dYhTBbyGeVCihLcJy5ksuss350o7Q9q/sryCP9JJozhm0pGCTjUw6gLnA/KlXGe0fEbC4mivUhkM8AiWRQyI6LrGsY/Hhzkc9hVStyxx4tXgbzJYhduXPccjzo6fDUnyfoOXktLEFWrZ1OWJck+LbfO4J6E4wT6mrFw4aUTJJMm4BxkKB028hn50ghtTMoAzglV1cnK6V3xyGTr6eVWhYAz74+4q7cvDkjH+I16MsSwi/RxwpQup2IUIhOpumd9/PfH1pl/SY+z/oQ+ru9IYSCSGQ6dP6RFOFBzkgaTUXD4Qe5jKue+mXdCu3dDvzq1fhJiA233o7ttOv6BCvds0hlYY8bIilSFZM58UiZ35GvP8AIb336KahBdHBjBxiMMdhgDOMbZPJV8+tJ+zEWbdXPOZmm+TsSn+ULUvGGKwSMvNw0cePVu4j5+1OLe2CKqjkihR7KMfwqRvEUIGlTJqw9irMd874+4mke7n+S0m07064QLtE1W8QZH8WSyb42zgkHpS6+5Bz/wBS6V5VSbtFeA4Nm5I8onI+oYivKr5on+NnyyZgOW58z/KomcsdzVhi4HakDVdSA43xBqGfTx5NbDs9a/8A75HvaTf9OaPkjOLA+zK+NvYVZhQVlwqOH+znWYN1EckePQhwDRlVVP6nm+T/ALnpNNOE32BpJ9qUmvBWyipLBVc3B6WyaNZEZHGVYYI9KrMPw+TvM9+e7z93T4seWrNSwXjjrRDcUcDnipfhkn0ehHyoMuf9KJbRBE2wulQOnTNVSa41Zydzz96HbOhmPibBIHrVNh4/IH/SEgeXKuqlGLaRt9VliTfSOj8EuvBg812/lSLtpd3EVxFPCWGmMoGVdQGSMg7dcD6UVbKwSOZfuyKGx/CmVvfk/hP0rpLXyibCaguM+mTfCWOWIXF1Ple9wAGGCcZOvHz/ACqq8UbE8oyD+kY5G4OTnIPzq6yXp0Ek7AE/lXPZ3y5PnvT/AB4NNtknlWqayP4M7eSrHwOfwketVG3emdrcFTkU+2Ooholwno27ZXkqW4aIEgSIXxv4AckH0zjND/CvjErcRkeNdELoWlRf7MNsFI8mO9Fw8UUjf6GjLPiaxjTCgBP6oCjPnjrXnSi1qw9uFkWvZYO1/EAZyRzEaqffc/xoewuQgznAAyfYDNUu842hkaMuC+Tq9+oJ5ZpnY3wZME9MH25Vso/RC62/kerNGvD/AIprI0cRRGjn1oBqy6AA47wcsMPpVLhARmXIOklVx+qD4fyxQEfAo7WTvBLrIz3a4xg+ZPXAqC3lJ38zTKY52gPJkniLBw6071tyQg5kcz6Crpwawsxs9rHJ6vlj9TVV4I/gA+fzpVf9smVpO6dUaOTQI2XV3ijZmLfh3zyoZuTeIOmEUtw6txDsPbyxl7ECCQb6MsYn81K58Of1l+hqkQzEEggqwJVlPMMDhlPzFXDsB2m+0QJLjSSSrLnIDKcHB8qqvaeUfbbkpyMmdvPSufzrKpPljB8mEePJDCwnYkBQSfIbmrrwyG4QBmibHoQWHuKpfC/0YGOZ5mrTwXjmlghcZP4Swz9K6yZtVPWsN7ScLS+gaF9m5xuecco+6312I8jXMG7JzIzI0lr3gO6CVgSR0UtGBnfzFdmv4wVEi8xufUf9q5n20sG+2Eg7SKjgZ9NJ291plMnvsC+UoLrsrtgCvhZWRwfEr7EENuD9fnT23cEBs4xnnsQBz9x61Bx3hcokE330cKrYB1IyqqjVvkgkdBt1r1ElEbjupQVXwkW7sMnONJwcjeqeaa01b1pduzUBmaOZGXu4xIobAZjISqlRnkNKnPypZ2pvz9pkLgE2sWGcHSpEimYqseD4sJHk6uo2p/2e4nlERVChcLpAKgYAzhSBgb1VvibbmASyAuwuOQ8mGjKDA3ysZ55O56V5c7lNvC2Nbi1pX+GPLcraiRY9KOrMVYnUIVbSQMdZME79Ktkq4FKey9oFKqBtHGoxzGW3O/U+H86c8Q2JHltSrfQ2AC+cHHPkOu52H510axtxHGiDkihfoMVz+2tnldY430O2SsmnXoKjUHKcjghdj51Zo4uIxQ47y2upAxOp1e31pjZMJqCtn8W49KPx17YFz/Cw1lcD7W8fuXu5mW9kgGVUxRvqRGVFV1Vts+IN0rKr4sQcgDetTKx8zT5rfh3/APWPaS3/AIiibewsX+4L8+v+zFR6kjpQctDxom4XFpjXPMjNFGvQuNq8NWx9HkWPZNmtbAV5WwrWLN1FY0ea2UVOqVx2kvCLcu+C2AKL4l2chALgKWBHMDeg0jolM+ZqWfjpy0uh5rjDGTJIxVVPJeQ6CiIlqBBRMYp0YqKxEdlkrHsiRnVVJYKwCsSrqHU7HZlOxG9UJudWjj8xCYHX+G9VYnemwXemOX1wnhpjDS+BaPiopMSl2Ehq9t5WDjSMk7CtKwMQQQcEcjSJx5LCmmbhJSB+N9mcsZX1IGPi0MDk/wAK1uZ8fcyoAA+lF3N67jSzZHOlV221KqpcfbKvI8rn0kCd6WcliThT+dbWp2qGL7rHzOKmgFVZ0ROTbHnCLvT4T8qiv+yCTyGRJSmo5YaQRnqRQS0VHcsBsxqedTb1FVXkKKxlts7qOwt1ij3IBx5ljuWPzpEtwWbUeZOT7k5NKb0OYmaPxP8Aw64oHs5LM8qoVfc4OQcD1J6UqDhHdKrarLEsOkxTEpleek498bVyx+MTOqx4/TLKWVxnvu9J+7q54z+VdAtJzESj7YNNbTu9evQmr9fSur/FzoG/1Bx/j9l+4PeN9l/Sfe7sA/tEYP5mqv2knczDREzaYVBdVZseJjjYVOnENWFXkOfqarfGOKMZJDG5DKyrscHAHTenUwedkflXJSWB9pxbkefrVi4fx4VzqfiUkrapGLNgDJ9Klt7wjrTZVE0fI7OtQ8TVqWdpuzUd/oYzSRujKwIOpDp6Mh6Hrgg1VeH8TI61Z7DiYPUVNKvCyF7IOF8MlgJEwXJZmDKdSFV5YOMg4AOD59aEuGyatcVyHBVt1YYI8warXFbMwyYzlW3RvNeoPqKivi0v+C+ixS6GnY6DMkj/AKqhB7sdTYPsF+tWyqbw3tFaWNuDcToruxcouZJCCdKnukBb7qjO22DWg+KFkd1S4YefdBfnh2B/KqKY5FATeyKlxz4U3U1xNKHtsSSvIMmQEB2LAEYO4BxWVYJPivDk4tJyOhLQjPrjXtWU/sE53Y8Ft48FIkyOpGo/U0bdMAuP+wrxTQPG5CFXHrUyTk8DclBawC8+/wC9QmogxPM5rfNehVFxjjPK8icZzbibCtlFaKalWmE5ugoiMVFGaJjesOJEQ1MsZ8q1SSio5qw00QUQpr3UDzqN9q45gfEbcuC2cBBkj0qpsfEfemXHOLFS8Q5MMH+NJbY1kItTbY+Uo/Cor2NIaMSg4TRaGmMmSJgK8IrwPXhehCRHJS69O1MHelV74iFHU4rG8DiteEenCpy8WW/PG/lU8Qr26tRGwA8hW0YrYy5LTrYcJYTIKmUVElTJXMAO4KiCT9IcLjryzTXiIjUI0LDJJyAc7dD6UjUUREKRKiMnrK6/LnCPFBkkpc6m57D6UTbChIqPthRKKSxCXJyesb2z6VJPQE/SqP3xLs+fvEk/M1a+LSaLaQ/3cfXb+NUuN6fV+k3kN9DJGqVWoKN6nVqKQqtDXh+WcKD6k+g510LgnFu6AQIoTywM+5PM1zjhUuJPdSPzB/hVntZ+VQ3s9jw0sL9JaJKpeLCvzx0PoR/GlcUsUx7udNQGGXOxVtwSCNwa5xx7tvPBddzA8iFe5CKqxlZHkcFhJqBONOwC+Zq3zXA+0TY5ajj/ABHP50nG46yqSSmsKj8ReybWUpuEbXbzvgkjxxuRsHb8SnGAeecDfNU/v/Kug9u+0uqK4tH+4tsjgYHileXweLmunQDtz1elc0WYGmQfQTXYXrryoO8rymaCW+OlvaD7qn3o5HofjEeqI+m/86mreSTNtjsGhCprbNDRvUwavTPFJlNSKaHDVIrVhwShqVWoYNUgauMC0ap1koBXqYSVxwekteXU+FzQiyVLYR99KF5qN29vKhk8WhRg5PEUe9n1SMfM1LbmtOO2JguJIzyDEqfNDup+m3yrSB62MlJaPsrcehxA1FK1LYZKJElaI4heutWkocyVG0lYbhLI9KOITEEEHfNGSS0nvJcuo9a7BtaejWOQtuxyaKjoSA0XEaLEkKlresnQURGtDoaIQ1gATHHRCxUNG1FxPQsJEsQplaLQkQzR9oKFhIF7Wvptj5F0BPTn18qqUddA/pBFaRHI0GB1dTyIZTzHXlXPLUHSM88DNbVPW0dfTkFPfYZHU6GoIxU6UxsRFE6Hy5indhxAbatvkSKSx0XGKnnFS9llVjh6HjTwGVXWGNpwMLMyDUo6EZ6jOxqLhnGIpLs24Y94GMY1DGtxuQvnyPPnS+wtGeZQCAG+8ScYA8vOm/EeBsA0tnBBLcgqNUyBl048WQdicYFSPYvj+HpQcZxUn7K/28LTORBBtGuZn0stywQthWhcBhGpycqDk4OapULg7g5HpXU7ft7d2oAvbAZXfKI7LkdYmBcIPQhR60v4nx/gnEGDywS28hzl4wInY/3ihMbD1Zgdq2ProN7+lB1VldB/qDYt4o+JPoO6/wBidvfFZRmCVZKk7w0tW4ryS7wKTxN0W8Qg7ttvuncVEstSmYztoBwBvWlxYMnqKthckuMvZBb4zb5R9G4krZZKVG7xtW63VP0lcGN1lrcS0nF161t9r9a4HixyJq97+kb3wHWoP6TGcZrtQSqk/wALIkpYhUGSdgP5+lWexiFvHucsd2PmfIelVzgV7FHuJV1NhSOecmmHHbrwGorbeTxej0qPG+Na/ZWO13FftEiooyVyAfTrS77K6jJFKbqUiQkHBzzoj+mpdOnI98DNEpNf6hShCX+wwiuKIW49arQmbzrcXbedOViJX4/8LGZ60a5pD9tatDcsetc7EYvHY7Z2b7oJpXyfJ86mh4y6rpAX3xvQffE86GMm2PVcYrofQSUZE9JLNyRyNMYZafqI7IYxnG1Eo1LY5KKjkrhLQejUTG1L0eiEkrGchpbvvTmCq7bSb03+1hFLMdlGT8qBhIrvau5zPpH4VAPud/3Yoeyt2dcgbClM1yZHZzzYk/yH0xTfgvEBGAGB5/lXTk4x+qGVVwsnk3iN0qdBUJcEkjYZ2oiKt3UJ4pSaQREtGwLQsQo+BaFhoMtYsmibrtja2UwguFnBKLJ3sDA6dWQFaM8+WevOpOHRqSNq592omEl5cllDASd2vmFjAQf8p+tJszOyvxk+R13h3Forr/wt9a3AIGIpSIpwcZOdPP8Aw9KD4/2ZSQ4nsicAHvEUsBkdHTxbZxXFzw2F/wC6f9dasHDu1XErMDur5pEH4JcTDHl48sPkal4Q/Oj0Ocv+ywv2Ksc/jHp3g2/xDP1rKmj+M82PHYQs3UiZlB+RjOPrXtFxl/8ARnNfwrL8PPlQN5w1jyzXQGtRUL2APSqeCPKV0jlU3DpkOUJB9Kye+uQuCPn1rp0nCgelCy8EB6Vkq99jIeVOJx6WN8kkHNR6mHU11mbs6p/CKCm7Lqfw1uNG/PvtHNO+bzNeGVvM1fpuyQ8qCl7I+VdsglbD+FMJryrNN2WccqDfs9IOlYErYg3DZNLA+VWd7/vEwedV8cMkX8NSxK45g0M0mhkLBbfphqEptfRZ6UtK71sfRrZHWVKUrwpRYDpHWVIUrwpXYbppWV6VrysOLLw3jEOjTKuMDGQMj3oCa9QOdByvQkYpVWV0Vxeo2bU44ywQ3QPWjIp6qgYjkanjvHHWnKwll4/8LYk1TpNVVh4i2QCKPS9wRnlROaA+CRaIJ8b0p45xvWO6Q7fiPn6U+4U9nLC6zT6AV+8G0sD0wP4VznvAHIByMnB5ZGdjSo2qTwa/FcVrHEDUxgak9u9MYWp2kso9jWNqKjelsT0XA1YwcG0Jo+Cl1qac2ceaXJ4MjHRjZOI1aRtlRS5Pooyf3Vy7WWyx5uxc+7ksfzNdlg7Km9tZULFEfC5XYnByQNuWwFUzjHwwu4cmIrIvqcN+6orbo7jPQ8evFpTsV6FqS8tZYG0zRsh8yPD8m5VojA8qBPfRTmezzuRXtDXF1pYjB2/lXtEYdcIr0CsrKuPGPcVtprKyuNPdArzuh5VlZWHHht18qja1XyrKyuNIHs08qHksU8qysrjsBZLBPKhJeHR/q1lZWGgVzwuM/hpRdcGi/VP1rKysaC1iu44VGOQP1pZPZqPOsrKxDEwcxCtWQVlZXDEQSLvWpFeVlEjTzFegVlZXHGYrMVlZWnG8I3FESmvKysZyBZairKysYSDbOQ06tzWVlMXomsXYYhoyA1lZRiGMrdqZ3V+0FvLKmCyIWGoZGfUVlZSrPQ2r2dU+G3FHuuG200unWyEHSNI8LFQcdNhVlrKykYiwGu7COQYdAw9RVM458NrGQlgjxtzzE5X/AC7g/SsrKiuXF/XodW36M4P8NbLuU1LIxOSWZ9ySxO+BWVlZXJsxt6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http://static.squarespace.com/static/52f43a67e4b05930d266882d/t/52f43d5ee4b08f72cd9441b7/1413911909917/?format=1500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409" y="1958975"/>
            <a:ext cx="1961891" cy="763588"/>
          </a:xfrm>
          <a:prstGeom prst="rect">
            <a:avLst/>
          </a:prstGeom>
          <a:noFill/>
        </p:spPr>
      </p:pic>
      <p:pic>
        <p:nvPicPr>
          <p:cNvPr id="46082" name="Picture 2" descr="http://alexander.holbreich.org/wp-content/uploads/2012/09/apache_mave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641" y="3019424"/>
            <a:ext cx="2628534" cy="911225"/>
          </a:xfrm>
          <a:prstGeom prst="rect">
            <a:avLst/>
          </a:prstGeom>
          <a:noFill/>
        </p:spPr>
      </p:pic>
      <p:pic>
        <p:nvPicPr>
          <p:cNvPr id="46084" name="Picture 4" descr="https://pbs.twimg.com/profile_images/104712585/pypi_twitter_400x4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4300" y="2000250"/>
            <a:ext cx="1358899" cy="1358899"/>
          </a:xfrm>
          <a:prstGeom prst="rect">
            <a:avLst/>
          </a:prstGeom>
          <a:noFill/>
        </p:spPr>
      </p:pic>
      <p:pic>
        <p:nvPicPr>
          <p:cNvPr id="9" name="Picture 4" descr="http://www.extremetech.com/wp-content/uploads/2012/01/mozilla-rust-lan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94263" y="4276724"/>
            <a:ext cx="2654061" cy="1465263"/>
          </a:xfrm>
          <a:prstGeom prst="rect">
            <a:avLst/>
          </a:prstGeom>
          <a:noFill/>
        </p:spPr>
      </p:pic>
      <p:pic>
        <p:nvPicPr>
          <p:cNvPr id="10" name="Picture 6" descr="http://dave.cheney.net/wp-content/uploads/2013/01/golang-gopher-figurine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76004" y="3997305"/>
            <a:ext cx="1113820" cy="1384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57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154379" y="490293"/>
            <a:ext cx="8835242" cy="922661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8572" y="744278"/>
            <a:ext cx="4323692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BIICODE?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4379" y="3934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6298" y="6690262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utoShape 47"/>
          <p:cNvSpPr>
            <a:spLocks noChangeAspect="1" noChangeArrowheads="1" noTextEdit="1"/>
          </p:cNvSpPr>
          <p:nvPr/>
        </p:nvSpPr>
        <p:spPr bwMode="auto">
          <a:xfrm>
            <a:off x="2422525" y="1944688"/>
            <a:ext cx="61023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" name="Straight Connector 90"/>
          <p:cNvCxnSpPr/>
          <p:nvPr/>
        </p:nvCxnSpPr>
        <p:spPr>
          <a:xfrm>
            <a:off x="186298" y="6690262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32" descr="C:\Users\drodri\Desktop\video_biicode\biicode\Base\Portati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546" y="4545981"/>
            <a:ext cx="2548850" cy="2023937"/>
          </a:xfrm>
          <a:prstGeom prst="rect">
            <a:avLst/>
          </a:prstGeom>
          <a:noFill/>
        </p:spPr>
      </p:pic>
      <p:pic>
        <p:nvPicPr>
          <p:cNvPr id="57" name="Imagen 2" descr="Anagram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10" y="4735810"/>
            <a:ext cx="654028" cy="896760"/>
          </a:xfrm>
          <a:prstGeom prst="rect">
            <a:avLst/>
          </a:prstGeom>
        </p:spPr>
      </p:pic>
      <p:sp>
        <p:nvSpPr>
          <p:cNvPr id="58" name="57 Flecha abajo"/>
          <p:cNvSpPr/>
          <p:nvPr/>
        </p:nvSpPr>
        <p:spPr>
          <a:xfrm flipV="1">
            <a:off x="6649244" y="3594268"/>
            <a:ext cx="936104" cy="8397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58 Flecha abajo"/>
          <p:cNvSpPr/>
          <p:nvPr/>
        </p:nvSpPr>
        <p:spPr>
          <a:xfrm>
            <a:off x="5785308" y="3703995"/>
            <a:ext cx="863936" cy="80207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6" name="Picture 17" descr="Cloud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9464" y="819701"/>
            <a:ext cx="4824536" cy="2875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60 Grupo"/>
          <p:cNvGrpSpPr/>
          <p:nvPr/>
        </p:nvGrpSpPr>
        <p:grpSpPr>
          <a:xfrm>
            <a:off x="5148976" y="1873853"/>
            <a:ext cx="2170782" cy="1358371"/>
            <a:chOff x="3205876" y="2931128"/>
            <a:chExt cx="2170782" cy="1358371"/>
          </a:xfrm>
        </p:grpSpPr>
        <p:sp>
          <p:nvSpPr>
            <p:cNvPr id="12" name="Freeform 63"/>
            <p:cNvSpPr>
              <a:spLocks/>
            </p:cNvSpPr>
            <p:nvPr/>
          </p:nvSpPr>
          <p:spPr bwMode="auto">
            <a:xfrm rot="20545954">
              <a:off x="4601900" y="3456315"/>
              <a:ext cx="406789" cy="227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318" y="1344"/>
                </a:cxn>
              </a:cxnLst>
              <a:rect l="0" t="0" r="r" b="b"/>
              <a:pathLst>
                <a:path w="2318" h="1344">
                  <a:moveTo>
                    <a:pt x="0" y="0"/>
                  </a:moveTo>
                  <a:lnTo>
                    <a:pt x="0" y="0"/>
                  </a:lnTo>
                  <a:lnTo>
                    <a:pt x="2318" y="1344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"/>
            <p:cNvSpPr>
              <a:spLocks/>
            </p:cNvSpPr>
            <p:nvPr/>
          </p:nvSpPr>
          <p:spPr bwMode="auto">
            <a:xfrm>
              <a:off x="4624968" y="3017086"/>
              <a:ext cx="300362" cy="86111"/>
            </a:xfrm>
            <a:custGeom>
              <a:avLst/>
              <a:gdLst/>
              <a:ahLst/>
              <a:cxnLst>
                <a:cxn ang="0">
                  <a:pos x="1713" y="0"/>
                </a:cxn>
                <a:cxn ang="0">
                  <a:pos x="1713" y="0"/>
                </a:cxn>
                <a:cxn ang="0">
                  <a:pos x="0" y="504"/>
                </a:cxn>
              </a:cxnLst>
              <a:rect l="0" t="0" r="r" b="b"/>
              <a:pathLst>
                <a:path w="1713" h="504">
                  <a:moveTo>
                    <a:pt x="1713" y="0"/>
                  </a:moveTo>
                  <a:lnTo>
                    <a:pt x="1713" y="0"/>
                  </a:lnTo>
                  <a:lnTo>
                    <a:pt x="0" y="504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4514110" y="3152471"/>
              <a:ext cx="88295" cy="359686"/>
            </a:xfrm>
            <a:custGeom>
              <a:avLst/>
              <a:gdLst/>
              <a:ahLst/>
              <a:cxnLst>
                <a:cxn ang="0">
                  <a:pos x="504" y="0"/>
                </a:cxn>
                <a:cxn ang="0">
                  <a:pos x="504" y="0"/>
                </a:cxn>
                <a:cxn ang="0">
                  <a:pos x="0" y="2116"/>
                </a:cxn>
              </a:cxnLst>
              <a:rect l="0" t="0" r="r" b="b"/>
              <a:pathLst>
                <a:path w="504" h="2116">
                  <a:moveTo>
                    <a:pt x="504" y="0"/>
                  </a:moveTo>
                  <a:lnTo>
                    <a:pt x="504" y="0"/>
                  </a:lnTo>
                  <a:lnTo>
                    <a:pt x="0" y="2116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4536331" y="3531982"/>
              <a:ext cx="525042" cy="914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990" y="537"/>
                </a:cxn>
              </a:cxnLst>
              <a:rect l="0" t="0" r="r" b="b"/>
              <a:pathLst>
                <a:path w="2990" h="537">
                  <a:moveTo>
                    <a:pt x="0" y="0"/>
                  </a:moveTo>
                  <a:lnTo>
                    <a:pt x="0" y="0"/>
                  </a:lnTo>
                  <a:lnTo>
                    <a:pt x="2990" y="537"/>
                  </a:lnTo>
                </a:path>
              </a:pathLst>
            </a:custGeom>
            <a:noFill/>
            <a:ln w="4762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4931973" y="3648171"/>
              <a:ext cx="152940" cy="188225"/>
            </a:xfrm>
            <a:custGeom>
              <a:avLst/>
              <a:gdLst/>
              <a:ahLst/>
              <a:cxnLst>
                <a:cxn ang="0">
                  <a:pos x="873" y="0"/>
                </a:cxn>
                <a:cxn ang="0">
                  <a:pos x="873" y="0"/>
                </a:cxn>
                <a:cxn ang="0">
                  <a:pos x="0" y="1109"/>
                </a:cxn>
              </a:cxnLst>
              <a:rect l="0" t="0" r="r" b="b"/>
              <a:pathLst>
                <a:path w="873" h="1109">
                  <a:moveTo>
                    <a:pt x="873" y="0"/>
                  </a:moveTo>
                  <a:lnTo>
                    <a:pt x="873" y="0"/>
                  </a:lnTo>
                  <a:lnTo>
                    <a:pt x="0" y="1109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3277911" y="3244913"/>
              <a:ext cx="201030" cy="351303"/>
            </a:xfrm>
            <a:custGeom>
              <a:avLst/>
              <a:gdLst/>
              <a:ahLst/>
              <a:cxnLst>
                <a:cxn ang="0">
                  <a:pos x="0" y="2067"/>
                </a:cxn>
                <a:cxn ang="0">
                  <a:pos x="0" y="2067"/>
                </a:cxn>
                <a:cxn ang="0">
                  <a:pos x="1143" y="0"/>
                </a:cxn>
              </a:cxnLst>
              <a:rect l="0" t="0" r="r" b="b"/>
              <a:pathLst>
                <a:path w="1143" h="2067">
                  <a:moveTo>
                    <a:pt x="0" y="2067"/>
                  </a:moveTo>
                  <a:lnTo>
                    <a:pt x="0" y="2067"/>
                  </a:lnTo>
                  <a:lnTo>
                    <a:pt x="1143" y="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3960329" y="3547053"/>
              <a:ext cx="513217" cy="165364"/>
            </a:xfrm>
            <a:custGeom>
              <a:avLst/>
              <a:gdLst/>
              <a:ahLst/>
              <a:cxnLst>
                <a:cxn ang="0">
                  <a:pos x="0" y="975"/>
                </a:cxn>
                <a:cxn ang="0">
                  <a:pos x="0" y="975"/>
                </a:cxn>
                <a:cxn ang="0">
                  <a:pos x="2923" y="0"/>
                </a:cxn>
              </a:cxnLst>
              <a:rect l="0" t="0" r="r" b="b"/>
              <a:pathLst>
                <a:path w="2923" h="975">
                  <a:moveTo>
                    <a:pt x="0" y="975"/>
                  </a:moveTo>
                  <a:lnTo>
                    <a:pt x="0" y="975"/>
                  </a:lnTo>
                  <a:lnTo>
                    <a:pt x="2923" y="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3529666" y="3188157"/>
              <a:ext cx="460397" cy="800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620" y="470"/>
                </a:cxn>
              </a:cxnLst>
              <a:rect l="0" t="0" r="r" b="b"/>
              <a:pathLst>
                <a:path w="2620" h="470">
                  <a:moveTo>
                    <a:pt x="0" y="0"/>
                  </a:moveTo>
                  <a:lnTo>
                    <a:pt x="0" y="0"/>
                  </a:lnTo>
                  <a:lnTo>
                    <a:pt x="2620" y="47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7"/>
            <p:cNvSpPr>
              <a:spLocks/>
            </p:cNvSpPr>
            <p:nvPr/>
          </p:nvSpPr>
          <p:spPr bwMode="auto">
            <a:xfrm>
              <a:off x="3945256" y="3303948"/>
              <a:ext cx="76470" cy="359686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36" y="0"/>
                </a:cxn>
                <a:cxn ang="0">
                  <a:pos x="0" y="2116"/>
                </a:cxn>
              </a:cxnLst>
              <a:rect l="0" t="0" r="r" b="b"/>
              <a:pathLst>
                <a:path w="436" h="2116">
                  <a:moveTo>
                    <a:pt x="436" y="0"/>
                  </a:moveTo>
                  <a:lnTo>
                    <a:pt x="436" y="0"/>
                  </a:lnTo>
                  <a:lnTo>
                    <a:pt x="0" y="2116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3934556" y="3764672"/>
              <a:ext cx="41783" cy="441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39" y="2606"/>
                </a:cxn>
              </a:cxnLst>
              <a:rect l="0" t="0" r="r" b="b"/>
              <a:pathLst>
                <a:path w="239" h="2606">
                  <a:moveTo>
                    <a:pt x="0" y="0"/>
                  </a:moveTo>
                  <a:lnTo>
                    <a:pt x="0" y="0"/>
                  </a:lnTo>
                  <a:lnTo>
                    <a:pt x="239" y="2606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3964426" y="3704293"/>
              <a:ext cx="330319" cy="967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82" y="571"/>
                </a:cxn>
              </a:cxnLst>
              <a:rect l="0" t="0" r="r" b="b"/>
              <a:pathLst>
                <a:path w="1882" h="571">
                  <a:moveTo>
                    <a:pt x="0" y="0"/>
                  </a:moveTo>
                  <a:lnTo>
                    <a:pt x="0" y="0"/>
                  </a:lnTo>
                  <a:lnTo>
                    <a:pt x="1882" y="571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5088378" y="3627915"/>
              <a:ext cx="206548" cy="301770"/>
            </a:xfrm>
            <a:custGeom>
              <a:avLst/>
              <a:gdLst/>
              <a:ahLst/>
              <a:cxnLst>
                <a:cxn ang="0">
                  <a:pos x="1176" y="1781"/>
                </a:cxn>
                <a:cxn ang="0">
                  <a:pos x="1176" y="1781"/>
                </a:cxn>
                <a:cxn ang="0">
                  <a:pos x="0" y="0"/>
                </a:cxn>
              </a:cxnLst>
              <a:rect l="0" t="0" r="r" b="b"/>
              <a:pathLst>
                <a:path w="1176" h="1781">
                  <a:moveTo>
                    <a:pt x="1176" y="1781"/>
                  </a:moveTo>
                  <a:lnTo>
                    <a:pt x="1176" y="1781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4336314" y="3559423"/>
              <a:ext cx="141115" cy="222517"/>
            </a:xfrm>
            <a:custGeom>
              <a:avLst/>
              <a:gdLst/>
              <a:ahLst/>
              <a:cxnLst>
                <a:cxn ang="0">
                  <a:pos x="806" y="0"/>
                </a:cxn>
                <a:cxn ang="0">
                  <a:pos x="806" y="0"/>
                </a:cxn>
                <a:cxn ang="0">
                  <a:pos x="0" y="1310"/>
                </a:cxn>
              </a:cxnLst>
              <a:rect l="0" t="0" r="r" b="b"/>
              <a:pathLst>
                <a:path w="806" h="1310">
                  <a:moveTo>
                    <a:pt x="806" y="0"/>
                  </a:moveTo>
                  <a:lnTo>
                    <a:pt x="806" y="0"/>
                  </a:lnTo>
                  <a:lnTo>
                    <a:pt x="0" y="1310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4487907" y="3566071"/>
              <a:ext cx="100121" cy="4054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1" y="2385"/>
                </a:cxn>
              </a:cxnLst>
              <a:rect l="0" t="0" r="r" b="b"/>
              <a:pathLst>
                <a:path w="571" h="2385">
                  <a:moveTo>
                    <a:pt x="0" y="0"/>
                  </a:moveTo>
                  <a:lnTo>
                    <a:pt x="0" y="0"/>
                  </a:lnTo>
                  <a:lnTo>
                    <a:pt x="571" y="2385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4035328" y="3283470"/>
              <a:ext cx="406789" cy="227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318" y="1344"/>
                </a:cxn>
              </a:cxnLst>
              <a:rect l="0" t="0" r="r" b="b"/>
              <a:pathLst>
                <a:path w="2318" h="1344">
                  <a:moveTo>
                    <a:pt x="0" y="0"/>
                  </a:moveTo>
                  <a:lnTo>
                    <a:pt x="0" y="0"/>
                  </a:lnTo>
                  <a:lnTo>
                    <a:pt x="2318" y="1344"/>
                  </a:lnTo>
                </a:path>
              </a:pathLst>
            </a:custGeom>
            <a:noFill/>
            <a:ln w="31750" cap="rnd">
              <a:solidFill>
                <a:srgbClr val="9393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3461439" y="3103741"/>
              <a:ext cx="137961" cy="16231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533" y="0"/>
                </a:cxn>
                <a:cxn ang="0">
                  <a:pos x="773" y="253"/>
                </a:cxn>
                <a:cxn ang="0">
                  <a:pos x="786" y="947"/>
                </a:cxn>
                <a:cxn ang="0">
                  <a:pos x="0" y="960"/>
                </a:cxn>
                <a:cxn ang="0">
                  <a:pos x="13" y="0"/>
                </a:cxn>
              </a:cxnLst>
              <a:rect l="0" t="0" r="r" b="b"/>
              <a:pathLst>
                <a:path w="786" h="960">
                  <a:moveTo>
                    <a:pt x="13" y="0"/>
                  </a:moveTo>
                  <a:lnTo>
                    <a:pt x="13" y="0"/>
                  </a:lnTo>
                  <a:lnTo>
                    <a:pt x="533" y="0"/>
                  </a:lnTo>
                  <a:lnTo>
                    <a:pt x="773" y="253"/>
                  </a:lnTo>
                  <a:lnTo>
                    <a:pt x="786" y="947"/>
                  </a:lnTo>
                  <a:lnTo>
                    <a:pt x="0" y="9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/>
            <p:cNvSpPr>
              <a:spLocks noEditPoints="1"/>
            </p:cNvSpPr>
            <p:nvPr/>
          </p:nvSpPr>
          <p:spPr bwMode="auto">
            <a:xfrm>
              <a:off x="3454161" y="3095241"/>
              <a:ext cx="152940" cy="181367"/>
            </a:xfrm>
            <a:custGeom>
              <a:avLst/>
              <a:gdLst/>
              <a:ahLst/>
              <a:cxnLst>
                <a:cxn ang="0">
                  <a:pos x="609" y="0"/>
                </a:cxn>
                <a:cxn ang="0">
                  <a:pos x="609" y="0"/>
                </a:cxn>
                <a:cxn ang="0">
                  <a:pos x="0" y="0"/>
                </a:cxn>
                <a:cxn ang="0">
                  <a:pos x="0" y="1070"/>
                </a:cxn>
                <a:cxn ang="0">
                  <a:pos x="871" y="1070"/>
                </a:cxn>
                <a:cxn ang="0">
                  <a:pos x="871" y="261"/>
                </a:cxn>
                <a:cxn ang="0">
                  <a:pos x="609" y="0"/>
                </a:cxn>
                <a:cxn ang="0">
                  <a:pos x="544" y="103"/>
                </a:cxn>
                <a:cxn ang="0">
                  <a:pos x="544" y="103"/>
                </a:cxn>
                <a:cxn ang="0">
                  <a:pos x="544" y="326"/>
                </a:cxn>
                <a:cxn ang="0">
                  <a:pos x="767" y="326"/>
                </a:cxn>
                <a:cxn ang="0">
                  <a:pos x="767" y="966"/>
                </a:cxn>
                <a:cxn ang="0">
                  <a:pos x="104" y="966"/>
                </a:cxn>
                <a:cxn ang="0">
                  <a:pos x="104" y="103"/>
                </a:cxn>
                <a:cxn ang="0">
                  <a:pos x="544" y="103"/>
                </a:cxn>
                <a:cxn ang="0">
                  <a:pos x="652" y="544"/>
                </a:cxn>
                <a:cxn ang="0">
                  <a:pos x="652" y="544"/>
                </a:cxn>
                <a:cxn ang="0">
                  <a:pos x="216" y="544"/>
                </a:cxn>
                <a:cxn ang="0">
                  <a:pos x="216" y="466"/>
                </a:cxn>
                <a:cxn ang="0">
                  <a:pos x="652" y="466"/>
                </a:cxn>
                <a:cxn ang="0">
                  <a:pos x="652" y="544"/>
                </a:cxn>
                <a:cxn ang="0">
                  <a:pos x="652" y="688"/>
                </a:cxn>
                <a:cxn ang="0">
                  <a:pos x="652" y="688"/>
                </a:cxn>
                <a:cxn ang="0">
                  <a:pos x="216" y="688"/>
                </a:cxn>
                <a:cxn ang="0">
                  <a:pos x="216" y="610"/>
                </a:cxn>
                <a:cxn ang="0">
                  <a:pos x="652" y="610"/>
                </a:cxn>
                <a:cxn ang="0">
                  <a:pos x="652" y="688"/>
                </a:cxn>
                <a:cxn ang="0">
                  <a:pos x="652" y="832"/>
                </a:cxn>
                <a:cxn ang="0">
                  <a:pos x="652" y="832"/>
                </a:cxn>
                <a:cxn ang="0">
                  <a:pos x="216" y="832"/>
                </a:cxn>
                <a:cxn ang="0">
                  <a:pos x="216" y="754"/>
                </a:cxn>
                <a:cxn ang="0">
                  <a:pos x="652" y="754"/>
                </a:cxn>
                <a:cxn ang="0">
                  <a:pos x="652" y="832"/>
                </a:cxn>
              </a:cxnLst>
              <a:rect l="0" t="0" r="r" b="b"/>
              <a:pathLst>
                <a:path w="871" h="1070">
                  <a:moveTo>
                    <a:pt x="609" y="0"/>
                  </a:moveTo>
                  <a:lnTo>
                    <a:pt x="609" y="0"/>
                  </a:lnTo>
                  <a:lnTo>
                    <a:pt x="0" y="0"/>
                  </a:lnTo>
                  <a:lnTo>
                    <a:pt x="0" y="1070"/>
                  </a:lnTo>
                  <a:lnTo>
                    <a:pt x="871" y="1070"/>
                  </a:lnTo>
                  <a:lnTo>
                    <a:pt x="871" y="261"/>
                  </a:lnTo>
                  <a:lnTo>
                    <a:pt x="609" y="0"/>
                  </a:lnTo>
                  <a:close/>
                  <a:moveTo>
                    <a:pt x="544" y="103"/>
                  </a:moveTo>
                  <a:lnTo>
                    <a:pt x="544" y="103"/>
                  </a:lnTo>
                  <a:lnTo>
                    <a:pt x="544" y="326"/>
                  </a:lnTo>
                  <a:lnTo>
                    <a:pt x="767" y="326"/>
                  </a:lnTo>
                  <a:lnTo>
                    <a:pt x="767" y="966"/>
                  </a:lnTo>
                  <a:lnTo>
                    <a:pt x="104" y="966"/>
                  </a:lnTo>
                  <a:lnTo>
                    <a:pt x="104" y="103"/>
                  </a:lnTo>
                  <a:lnTo>
                    <a:pt x="544" y="103"/>
                  </a:lnTo>
                  <a:close/>
                  <a:moveTo>
                    <a:pt x="652" y="544"/>
                  </a:moveTo>
                  <a:lnTo>
                    <a:pt x="652" y="544"/>
                  </a:lnTo>
                  <a:lnTo>
                    <a:pt x="216" y="544"/>
                  </a:lnTo>
                  <a:lnTo>
                    <a:pt x="216" y="466"/>
                  </a:lnTo>
                  <a:lnTo>
                    <a:pt x="652" y="466"/>
                  </a:lnTo>
                  <a:lnTo>
                    <a:pt x="652" y="544"/>
                  </a:lnTo>
                  <a:close/>
                  <a:moveTo>
                    <a:pt x="652" y="688"/>
                  </a:moveTo>
                  <a:lnTo>
                    <a:pt x="652" y="688"/>
                  </a:lnTo>
                  <a:lnTo>
                    <a:pt x="216" y="688"/>
                  </a:lnTo>
                  <a:lnTo>
                    <a:pt x="216" y="610"/>
                  </a:lnTo>
                  <a:lnTo>
                    <a:pt x="652" y="610"/>
                  </a:lnTo>
                  <a:lnTo>
                    <a:pt x="652" y="688"/>
                  </a:lnTo>
                  <a:close/>
                  <a:moveTo>
                    <a:pt x="652" y="832"/>
                  </a:moveTo>
                  <a:lnTo>
                    <a:pt x="652" y="832"/>
                  </a:lnTo>
                  <a:lnTo>
                    <a:pt x="216" y="832"/>
                  </a:lnTo>
                  <a:lnTo>
                    <a:pt x="216" y="754"/>
                  </a:lnTo>
                  <a:lnTo>
                    <a:pt x="652" y="754"/>
                  </a:lnTo>
                  <a:lnTo>
                    <a:pt x="652" y="832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3211528" y="3552604"/>
              <a:ext cx="108004" cy="12726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419" y="0"/>
                </a:cxn>
                <a:cxn ang="0">
                  <a:pos x="608" y="197"/>
                </a:cxn>
                <a:cxn ang="0">
                  <a:pos x="618" y="741"/>
                </a:cxn>
                <a:cxn ang="0">
                  <a:pos x="0" y="753"/>
                </a:cxn>
                <a:cxn ang="0">
                  <a:pos x="11" y="0"/>
                </a:cxn>
              </a:cxnLst>
              <a:rect l="0" t="0" r="r" b="b"/>
              <a:pathLst>
                <a:path w="618" h="753">
                  <a:moveTo>
                    <a:pt x="11" y="0"/>
                  </a:moveTo>
                  <a:lnTo>
                    <a:pt x="11" y="0"/>
                  </a:lnTo>
                  <a:lnTo>
                    <a:pt x="419" y="0"/>
                  </a:lnTo>
                  <a:lnTo>
                    <a:pt x="608" y="197"/>
                  </a:lnTo>
                  <a:lnTo>
                    <a:pt x="618" y="741"/>
                  </a:lnTo>
                  <a:lnTo>
                    <a:pt x="0" y="75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7"/>
            <p:cNvSpPr>
              <a:spLocks noEditPoints="1"/>
            </p:cNvSpPr>
            <p:nvPr/>
          </p:nvSpPr>
          <p:spPr bwMode="auto">
            <a:xfrm>
              <a:off x="3205876" y="3544653"/>
              <a:ext cx="119829" cy="143265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479" y="0"/>
                </a:cxn>
                <a:cxn ang="0">
                  <a:pos x="0" y="0"/>
                </a:cxn>
                <a:cxn ang="0">
                  <a:pos x="0" y="842"/>
                </a:cxn>
                <a:cxn ang="0">
                  <a:pos x="685" y="842"/>
                </a:cxn>
                <a:cxn ang="0">
                  <a:pos x="685" y="206"/>
                </a:cxn>
                <a:cxn ang="0">
                  <a:pos x="479" y="0"/>
                </a:cxn>
                <a:cxn ang="0">
                  <a:pos x="427" y="82"/>
                </a:cxn>
                <a:cxn ang="0">
                  <a:pos x="427" y="82"/>
                </a:cxn>
                <a:cxn ang="0">
                  <a:pos x="427" y="257"/>
                </a:cxn>
                <a:cxn ang="0">
                  <a:pos x="603" y="257"/>
                </a:cxn>
                <a:cxn ang="0">
                  <a:pos x="603" y="760"/>
                </a:cxn>
                <a:cxn ang="0">
                  <a:pos x="81" y="760"/>
                </a:cxn>
                <a:cxn ang="0">
                  <a:pos x="81" y="82"/>
                </a:cxn>
                <a:cxn ang="0">
                  <a:pos x="427" y="82"/>
                </a:cxn>
                <a:cxn ang="0">
                  <a:pos x="513" y="428"/>
                </a:cxn>
                <a:cxn ang="0">
                  <a:pos x="513" y="428"/>
                </a:cxn>
                <a:cxn ang="0">
                  <a:pos x="170" y="428"/>
                </a:cxn>
                <a:cxn ang="0">
                  <a:pos x="170" y="367"/>
                </a:cxn>
                <a:cxn ang="0">
                  <a:pos x="513" y="367"/>
                </a:cxn>
                <a:cxn ang="0">
                  <a:pos x="513" y="428"/>
                </a:cxn>
                <a:cxn ang="0">
                  <a:pos x="513" y="541"/>
                </a:cxn>
                <a:cxn ang="0">
                  <a:pos x="513" y="541"/>
                </a:cxn>
                <a:cxn ang="0">
                  <a:pos x="170" y="541"/>
                </a:cxn>
                <a:cxn ang="0">
                  <a:pos x="170" y="480"/>
                </a:cxn>
                <a:cxn ang="0">
                  <a:pos x="513" y="480"/>
                </a:cxn>
                <a:cxn ang="0">
                  <a:pos x="513" y="541"/>
                </a:cxn>
                <a:cxn ang="0">
                  <a:pos x="513" y="654"/>
                </a:cxn>
                <a:cxn ang="0">
                  <a:pos x="513" y="654"/>
                </a:cxn>
                <a:cxn ang="0">
                  <a:pos x="170" y="654"/>
                </a:cxn>
                <a:cxn ang="0">
                  <a:pos x="170" y="593"/>
                </a:cxn>
                <a:cxn ang="0">
                  <a:pos x="513" y="593"/>
                </a:cxn>
                <a:cxn ang="0">
                  <a:pos x="513" y="654"/>
                </a:cxn>
              </a:cxnLst>
              <a:rect l="0" t="0" r="r" b="b"/>
              <a:pathLst>
                <a:path w="685" h="842">
                  <a:moveTo>
                    <a:pt x="479" y="0"/>
                  </a:moveTo>
                  <a:lnTo>
                    <a:pt x="479" y="0"/>
                  </a:lnTo>
                  <a:lnTo>
                    <a:pt x="0" y="0"/>
                  </a:lnTo>
                  <a:lnTo>
                    <a:pt x="0" y="842"/>
                  </a:lnTo>
                  <a:lnTo>
                    <a:pt x="685" y="842"/>
                  </a:lnTo>
                  <a:lnTo>
                    <a:pt x="685" y="206"/>
                  </a:lnTo>
                  <a:lnTo>
                    <a:pt x="479" y="0"/>
                  </a:lnTo>
                  <a:close/>
                  <a:moveTo>
                    <a:pt x="427" y="82"/>
                  </a:moveTo>
                  <a:lnTo>
                    <a:pt x="427" y="82"/>
                  </a:lnTo>
                  <a:lnTo>
                    <a:pt x="427" y="257"/>
                  </a:lnTo>
                  <a:lnTo>
                    <a:pt x="603" y="257"/>
                  </a:lnTo>
                  <a:lnTo>
                    <a:pt x="603" y="760"/>
                  </a:lnTo>
                  <a:lnTo>
                    <a:pt x="81" y="760"/>
                  </a:lnTo>
                  <a:lnTo>
                    <a:pt x="81" y="82"/>
                  </a:lnTo>
                  <a:lnTo>
                    <a:pt x="427" y="82"/>
                  </a:lnTo>
                  <a:close/>
                  <a:moveTo>
                    <a:pt x="513" y="428"/>
                  </a:moveTo>
                  <a:lnTo>
                    <a:pt x="513" y="428"/>
                  </a:lnTo>
                  <a:lnTo>
                    <a:pt x="170" y="428"/>
                  </a:lnTo>
                  <a:lnTo>
                    <a:pt x="170" y="367"/>
                  </a:lnTo>
                  <a:lnTo>
                    <a:pt x="513" y="367"/>
                  </a:lnTo>
                  <a:lnTo>
                    <a:pt x="513" y="428"/>
                  </a:lnTo>
                  <a:close/>
                  <a:moveTo>
                    <a:pt x="513" y="541"/>
                  </a:moveTo>
                  <a:lnTo>
                    <a:pt x="513" y="541"/>
                  </a:lnTo>
                  <a:lnTo>
                    <a:pt x="170" y="541"/>
                  </a:lnTo>
                  <a:lnTo>
                    <a:pt x="170" y="480"/>
                  </a:lnTo>
                  <a:lnTo>
                    <a:pt x="513" y="480"/>
                  </a:lnTo>
                  <a:lnTo>
                    <a:pt x="513" y="541"/>
                  </a:lnTo>
                  <a:close/>
                  <a:moveTo>
                    <a:pt x="513" y="654"/>
                  </a:moveTo>
                  <a:lnTo>
                    <a:pt x="513" y="654"/>
                  </a:lnTo>
                  <a:lnTo>
                    <a:pt x="170" y="654"/>
                  </a:lnTo>
                  <a:lnTo>
                    <a:pt x="170" y="593"/>
                  </a:lnTo>
                  <a:lnTo>
                    <a:pt x="513" y="593"/>
                  </a:lnTo>
                  <a:lnTo>
                    <a:pt x="513" y="654"/>
                  </a:lnTo>
                  <a:close/>
                </a:path>
              </a:pathLst>
            </a:custGeom>
            <a:solidFill>
              <a:srgbClr val="E3061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>
              <a:off x="3940945" y="3175767"/>
              <a:ext cx="149787" cy="17679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579" y="0"/>
                </a:cxn>
                <a:cxn ang="0">
                  <a:pos x="839" y="274"/>
                </a:cxn>
                <a:cxn ang="0">
                  <a:pos x="853" y="1026"/>
                </a:cxn>
                <a:cxn ang="0">
                  <a:pos x="0" y="1041"/>
                </a:cxn>
                <a:cxn ang="0">
                  <a:pos x="15" y="0"/>
                </a:cxn>
              </a:cxnLst>
              <a:rect l="0" t="0" r="r" b="b"/>
              <a:pathLst>
                <a:path w="853" h="1041">
                  <a:moveTo>
                    <a:pt x="15" y="0"/>
                  </a:moveTo>
                  <a:lnTo>
                    <a:pt x="15" y="0"/>
                  </a:lnTo>
                  <a:lnTo>
                    <a:pt x="579" y="0"/>
                  </a:lnTo>
                  <a:lnTo>
                    <a:pt x="839" y="274"/>
                  </a:lnTo>
                  <a:lnTo>
                    <a:pt x="853" y="1026"/>
                  </a:lnTo>
                  <a:lnTo>
                    <a:pt x="0" y="104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3932852" y="3166552"/>
              <a:ext cx="166343" cy="197370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661" y="0"/>
                </a:cxn>
                <a:cxn ang="0">
                  <a:pos x="0" y="0"/>
                </a:cxn>
                <a:cxn ang="0">
                  <a:pos x="0" y="1162"/>
                </a:cxn>
                <a:cxn ang="0">
                  <a:pos x="945" y="1162"/>
                </a:cxn>
                <a:cxn ang="0">
                  <a:pos x="945" y="284"/>
                </a:cxn>
                <a:cxn ang="0">
                  <a:pos x="661" y="0"/>
                </a:cxn>
                <a:cxn ang="0">
                  <a:pos x="590" y="113"/>
                </a:cxn>
                <a:cxn ang="0">
                  <a:pos x="590" y="113"/>
                </a:cxn>
                <a:cxn ang="0">
                  <a:pos x="590" y="355"/>
                </a:cxn>
                <a:cxn ang="0">
                  <a:pos x="832" y="355"/>
                </a:cxn>
                <a:cxn ang="0">
                  <a:pos x="832" y="1049"/>
                </a:cxn>
                <a:cxn ang="0">
                  <a:pos x="112" y="1049"/>
                </a:cxn>
                <a:cxn ang="0">
                  <a:pos x="112" y="113"/>
                </a:cxn>
                <a:cxn ang="0">
                  <a:pos x="590" y="113"/>
                </a:cxn>
                <a:cxn ang="0">
                  <a:pos x="708" y="591"/>
                </a:cxn>
                <a:cxn ang="0">
                  <a:pos x="708" y="591"/>
                </a:cxn>
                <a:cxn ang="0">
                  <a:pos x="234" y="591"/>
                </a:cxn>
                <a:cxn ang="0">
                  <a:pos x="234" y="506"/>
                </a:cxn>
                <a:cxn ang="0">
                  <a:pos x="708" y="506"/>
                </a:cxn>
                <a:cxn ang="0">
                  <a:pos x="708" y="591"/>
                </a:cxn>
                <a:cxn ang="0">
                  <a:pos x="708" y="747"/>
                </a:cxn>
                <a:cxn ang="0">
                  <a:pos x="708" y="747"/>
                </a:cxn>
                <a:cxn ang="0">
                  <a:pos x="234" y="747"/>
                </a:cxn>
                <a:cxn ang="0">
                  <a:pos x="234" y="662"/>
                </a:cxn>
                <a:cxn ang="0">
                  <a:pos x="708" y="662"/>
                </a:cxn>
                <a:cxn ang="0">
                  <a:pos x="708" y="747"/>
                </a:cxn>
                <a:cxn ang="0">
                  <a:pos x="708" y="903"/>
                </a:cxn>
                <a:cxn ang="0">
                  <a:pos x="708" y="903"/>
                </a:cxn>
                <a:cxn ang="0">
                  <a:pos x="234" y="903"/>
                </a:cxn>
                <a:cxn ang="0">
                  <a:pos x="234" y="819"/>
                </a:cxn>
                <a:cxn ang="0">
                  <a:pos x="708" y="819"/>
                </a:cxn>
                <a:cxn ang="0">
                  <a:pos x="708" y="903"/>
                </a:cxn>
              </a:cxnLst>
              <a:rect l="0" t="0" r="r" b="b"/>
              <a:pathLst>
                <a:path w="945" h="1162">
                  <a:moveTo>
                    <a:pt x="661" y="0"/>
                  </a:moveTo>
                  <a:lnTo>
                    <a:pt x="661" y="0"/>
                  </a:lnTo>
                  <a:lnTo>
                    <a:pt x="0" y="0"/>
                  </a:lnTo>
                  <a:lnTo>
                    <a:pt x="0" y="1162"/>
                  </a:lnTo>
                  <a:lnTo>
                    <a:pt x="945" y="1162"/>
                  </a:lnTo>
                  <a:lnTo>
                    <a:pt x="945" y="284"/>
                  </a:lnTo>
                  <a:lnTo>
                    <a:pt x="661" y="0"/>
                  </a:lnTo>
                  <a:close/>
                  <a:moveTo>
                    <a:pt x="590" y="113"/>
                  </a:moveTo>
                  <a:lnTo>
                    <a:pt x="590" y="113"/>
                  </a:lnTo>
                  <a:lnTo>
                    <a:pt x="590" y="355"/>
                  </a:lnTo>
                  <a:lnTo>
                    <a:pt x="832" y="355"/>
                  </a:lnTo>
                  <a:lnTo>
                    <a:pt x="832" y="1049"/>
                  </a:lnTo>
                  <a:lnTo>
                    <a:pt x="112" y="1049"/>
                  </a:lnTo>
                  <a:lnTo>
                    <a:pt x="112" y="113"/>
                  </a:lnTo>
                  <a:lnTo>
                    <a:pt x="590" y="113"/>
                  </a:lnTo>
                  <a:close/>
                  <a:moveTo>
                    <a:pt x="708" y="591"/>
                  </a:moveTo>
                  <a:lnTo>
                    <a:pt x="708" y="591"/>
                  </a:lnTo>
                  <a:lnTo>
                    <a:pt x="234" y="591"/>
                  </a:lnTo>
                  <a:lnTo>
                    <a:pt x="234" y="506"/>
                  </a:lnTo>
                  <a:lnTo>
                    <a:pt x="708" y="506"/>
                  </a:lnTo>
                  <a:lnTo>
                    <a:pt x="708" y="591"/>
                  </a:lnTo>
                  <a:close/>
                  <a:moveTo>
                    <a:pt x="708" y="747"/>
                  </a:moveTo>
                  <a:lnTo>
                    <a:pt x="708" y="747"/>
                  </a:lnTo>
                  <a:lnTo>
                    <a:pt x="234" y="747"/>
                  </a:lnTo>
                  <a:lnTo>
                    <a:pt x="234" y="662"/>
                  </a:lnTo>
                  <a:lnTo>
                    <a:pt x="708" y="662"/>
                  </a:lnTo>
                  <a:lnTo>
                    <a:pt x="708" y="747"/>
                  </a:lnTo>
                  <a:close/>
                  <a:moveTo>
                    <a:pt x="708" y="903"/>
                  </a:moveTo>
                  <a:lnTo>
                    <a:pt x="708" y="903"/>
                  </a:lnTo>
                  <a:lnTo>
                    <a:pt x="234" y="903"/>
                  </a:lnTo>
                  <a:lnTo>
                    <a:pt x="234" y="819"/>
                  </a:lnTo>
                  <a:lnTo>
                    <a:pt x="708" y="819"/>
                  </a:lnTo>
                  <a:lnTo>
                    <a:pt x="708" y="903"/>
                  </a:lnTo>
                  <a:close/>
                </a:path>
              </a:pathLst>
            </a:custGeom>
            <a:solidFill>
              <a:srgbClr val="0096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3859576" y="3582623"/>
              <a:ext cx="183686" cy="21718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711" y="0"/>
                </a:cxn>
                <a:cxn ang="0">
                  <a:pos x="1031" y="338"/>
                </a:cxn>
                <a:cxn ang="0">
                  <a:pos x="1049" y="1262"/>
                </a:cxn>
                <a:cxn ang="0">
                  <a:pos x="0" y="1280"/>
                </a:cxn>
                <a:cxn ang="0">
                  <a:pos x="17" y="0"/>
                </a:cxn>
              </a:cxnLst>
              <a:rect l="0" t="0" r="r" b="b"/>
              <a:pathLst>
                <a:path w="1049" h="1280">
                  <a:moveTo>
                    <a:pt x="17" y="0"/>
                  </a:moveTo>
                  <a:lnTo>
                    <a:pt x="17" y="0"/>
                  </a:lnTo>
                  <a:lnTo>
                    <a:pt x="711" y="0"/>
                  </a:lnTo>
                  <a:lnTo>
                    <a:pt x="1031" y="338"/>
                  </a:lnTo>
                  <a:lnTo>
                    <a:pt x="1049" y="1262"/>
                  </a:lnTo>
                  <a:lnTo>
                    <a:pt x="0" y="12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"/>
            <p:cNvSpPr>
              <a:spLocks noEditPoints="1"/>
            </p:cNvSpPr>
            <p:nvPr/>
          </p:nvSpPr>
          <p:spPr bwMode="auto">
            <a:xfrm>
              <a:off x="3849898" y="3571262"/>
              <a:ext cx="204183" cy="242331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813" y="0"/>
                </a:cxn>
                <a:cxn ang="0">
                  <a:pos x="0" y="0"/>
                </a:cxn>
                <a:cxn ang="0">
                  <a:pos x="0" y="1428"/>
                </a:cxn>
                <a:cxn ang="0">
                  <a:pos x="1163" y="1428"/>
                </a:cxn>
                <a:cxn ang="0">
                  <a:pos x="1163" y="349"/>
                </a:cxn>
                <a:cxn ang="0">
                  <a:pos x="813" y="0"/>
                </a:cxn>
                <a:cxn ang="0">
                  <a:pos x="726" y="139"/>
                </a:cxn>
                <a:cxn ang="0">
                  <a:pos x="726" y="139"/>
                </a:cxn>
                <a:cxn ang="0">
                  <a:pos x="726" y="436"/>
                </a:cxn>
                <a:cxn ang="0">
                  <a:pos x="1024" y="436"/>
                </a:cxn>
                <a:cxn ang="0">
                  <a:pos x="1024" y="1290"/>
                </a:cxn>
                <a:cxn ang="0">
                  <a:pos x="139" y="1290"/>
                </a:cxn>
                <a:cxn ang="0">
                  <a:pos x="139" y="139"/>
                </a:cxn>
                <a:cxn ang="0">
                  <a:pos x="726" y="139"/>
                </a:cxn>
                <a:cxn ang="0">
                  <a:pos x="871" y="727"/>
                </a:cxn>
                <a:cxn ang="0">
                  <a:pos x="871" y="727"/>
                </a:cxn>
                <a:cxn ang="0">
                  <a:pos x="289" y="727"/>
                </a:cxn>
                <a:cxn ang="0">
                  <a:pos x="289" y="623"/>
                </a:cxn>
                <a:cxn ang="0">
                  <a:pos x="871" y="623"/>
                </a:cxn>
                <a:cxn ang="0">
                  <a:pos x="871" y="727"/>
                </a:cxn>
                <a:cxn ang="0">
                  <a:pos x="871" y="918"/>
                </a:cxn>
                <a:cxn ang="0">
                  <a:pos x="871" y="918"/>
                </a:cxn>
                <a:cxn ang="0">
                  <a:pos x="289" y="918"/>
                </a:cxn>
                <a:cxn ang="0">
                  <a:pos x="289" y="814"/>
                </a:cxn>
                <a:cxn ang="0">
                  <a:pos x="871" y="814"/>
                </a:cxn>
                <a:cxn ang="0">
                  <a:pos x="871" y="918"/>
                </a:cxn>
                <a:cxn ang="0">
                  <a:pos x="871" y="1110"/>
                </a:cxn>
                <a:cxn ang="0">
                  <a:pos x="871" y="1110"/>
                </a:cxn>
                <a:cxn ang="0">
                  <a:pos x="289" y="1110"/>
                </a:cxn>
                <a:cxn ang="0">
                  <a:pos x="289" y="1006"/>
                </a:cxn>
                <a:cxn ang="0">
                  <a:pos x="871" y="1006"/>
                </a:cxn>
                <a:cxn ang="0">
                  <a:pos x="871" y="1110"/>
                </a:cxn>
              </a:cxnLst>
              <a:rect l="0" t="0" r="r" b="b"/>
              <a:pathLst>
                <a:path w="1163" h="1428">
                  <a:moveTo>
                    <a:pt x="813" y="0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1428"/>
                  </a:lnTo>
                  <a:lnTo>
                    <a:pt x="1163" y="1428"/>
                  </a:lnTo>
                  <a:lnTo>
                    <a:pt x="1163" y="349"/>
                  </a:lnTo>
                  <a:lnTo>
                    <a:pt x="813" y="0"/>
                  </a:lnTo>
                  <a:close/>
                  <a:moveTo>
                    <a:pt x="726" y="139"/>
                  </a:moveTo>
                  <a:lnTo>
                    <a:pt x="726" y="139"/>
                  </a:lnTo>
                  <a:lnTo>
                    <a:pt x="726" y="436"/>
                  </a:lnTo>
                  <a:lnTo>
                    <a:pt x="1024" y="436"/>
                  </a:lnTo>
                  <a:lnTo>
                    <a:pt x="1024" y="1290"/>
                  </a:lnTo>
                  <a:lnTo>
                    <a:pt x="139" y="1290"/>
                  </a:lnTo>
                  <a:lnTo>
                    <a:pt x="139" y="139"/>
                  </a:lnTo>
                  <a:lnTo>
                    <a:pt x="726" y="139"/>
                  </a:lnTo>
                  <a:close/>
                  <a:moveTo>
                    <a:pt x="871" y="727"/>
                  </a:moveTo>
                  <a:lnTo>
                    <a:pt x="871" y="727"/>
                  </a:lnTo>
                  <a:lnTo>
                    <a:pt x="289" y="727"/>
                  </a:lnTo>
                  <a:lnTo>
                    <a:pt x="289" y="623"/>
                  </a:lnTo>
                  <a:lnTo>
                    <a:pt x="871" y="623"/>
                  </a:lnTo>
                  <a:lnTo>
                    <a:pt x="871" y="727"/>
                  </a:lnTo>
                  <a:close/>
                  <a:moveTo>
                    <a:pt x="871" y="918"/>
                  </a:moveTo>
                  <a:lnTo>
                    <a:pt x="871" y="918"/>
                  </a:lnTo>
                  <a:lnTo>
                    <a:pt x="289" y="918"/>
                  </a:lnTo>
                  <a:lnTo>
                    <a:pt x="289" y="814"/>
                  </a:lnTo>
                  <a:lnTo>
                    <a:pt x="871" y="814"/>
                  </a:lnTo>
                  <a:lnTo>
                    <a:pt x="871" y="918"/>
                  </a:lnTo>
                  <a:close/>
                  <a:moveTo>
                    <a:pt x="871" y="1110"/>
                  </a:moveTo>
                  <a:lnTo>
                    <a:pt x="871" y="1110"/>
                  </a:lnTo>
                  <a:lnTo>
                    <a:pt x="289" y="1110"/>
                  </a:lnTo>
                  <a:lnTo>
                    <a:pt x="289" y="1006"/>
                  </a:lnTo>
                  <a:lnTo>
                    <a:pt x="871" y="1006"/>
                  </a:lnTo>
                  <a:lnTo>
                    <a:pt x="871" y="1110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4266233" y="3746548"/>
              <a:ext cx="115888" cy="13716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450" y="0"/>
                </a:cxn>
                <a:cxn ang="0">
                  <a:pos x="653" y="212"/>
                </a:cxn>
                <a:cxn ang="0">
                  <a:pos x="664" y="796"/>
                </a:cxn>
                <a:cxn ang="0">
                  <a:pos x="0" y="809"/>
                </a:cxn>
                <a:cxn ang="0">
                  <a:pos x="11" y="0"/>
                </a:cxn>
              </a:cxnLst>
              <a:rect l="0" t="0" r="r" b="b"/>
              <a:pathLst>
                <a:path w="664" h="809">
                  <a:moveTo>
                    <a:pt x="11" y="0"/>
                  </a:moveTo>
                  <a:lnTo>
                    <a:pt x="11" y="0"/>
                  </a:lnTo>
                  <a:lnTo>
                    <a:pt x="450" y="0"/>
                  </a:lnTo>
                  <a:lnTo>
                    <a:pt x="653" y="212"/>
                  </a:lnTo>
                  <a:lnTo>
                    <a:pt x="664" y="796"/>
                  </a:lnTo>
                  <a:lnTo>
                    <a:pt x="0" y="80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3"/>
            <p:cNvSpPr>
              <a:spLocks noEditPoints="1"/>
            </p:cNvSpPr>
            <p:nvPr/>
          </p:nvSpPr>
          <p:spPr bwMode="auto">
            <a:xfrm>
              <a:off x="4259767" y="3738599"/>
              <a:ext cx="129289" cy="153171"/>
            </a:xfrm>
            <a:custGeom>
              <a:avLst/>
              <a:gdLst/>
              <a:ahLst/>
              <a:cxnLst>
                <a:cxn ang="0">
                  <a:pos x="515" y="0"/>
                </a:cxn>
                <a:cxn ang="0">
                  <a:pos x="515" y="0"/>
                </a:cxn>
                <a:cxn ang="0">
                  <a:pos x="0" y="0"/>
                </a:cxn>
                <a:cxn ang="0">
                  <a:pos x="0" y="904"/>
                </a:cxn>
                <a:cxn ang="0">
                  <a:pos x="736" y="904"/>
                </a:cxn>
                <a:cxn ang="0">
                  <a:pos x="736" y="221"/>
                </a:cxn>
                <a:cxn ang="0">
                  <a:pos x="515" y="0"/>
                </a:cxn>
                <a:cxn ang="0">
                  <a:pos x="460" y="88"/>
                </a:cxn>
                <a:cxn ang="0">
                  <a:pos x="460" y="88"/>
                </a:cxn>
                <a:cxn ang="0">
                  <a:pos x="460" y="276"/>
                </a:cxn>
                <a:cxn ang="0">
                  <a:pos x="648" y="276"/>
                </a:cxn>
                <a:cxn ang="0">
                  <a:pos x="648" y="816"/>
                </a:cxn>
                <a:cxn ang="0">
                  <a:pos x="88" y="816"/>
                </a:cxn>
                <a:cxn ang="0">
                  <a:pos x="88" y="88"/>
                </a:cxn>
                <a:cxn ang="0">
                  <a:pos x="460" y="88"/>
                </a:cxn>
                <a:cxn ang="0">
                  <a:pos x="551" y="460"/>
                </a:cxn>
                <a:cxn ang="0">
                  <a:pos x="551" y="460"/>
                </a:cxn>
                <a:cxn ang="0">
                  <a:pos x="183" y="460"/>
                </a:cxn>
                <a:cxn ang="0">
                  <a:pos x="183" y="394"/>
                </a:cxn>
                <a:cxn ang="0">
                  <a:pos x="551" y="394"/>
                </a:cxn>
                <a:cxn ang="0">
                  <a:pos x="551" y="460"/>
                </a:cxn>
                <a:cxn ang="0">
                  <a:pos x="551" y="581"/>
                </a:cxn>
                <a:cxn ang="0">
                  <a:pos x="551" y="581"/>
                </a:cxn>
                <a:cxn ang="0">
                  <a:pos x="183" y="581"/>
                </a:cxn>
                <a:cxn ang="0">
                  <a:pos x="183" y="516"/>
                </a:cxn>
                <a:cxn ang="0">
                  <a:pos x="551" y="516"/>
                </a:cxn>
                <a:cxn ang="0">
                  <a:pos x="551" y="581"/>
                </a:cxn>
                <a:cxn ang="0">
                  <a:pos x="551" y="703"/>
                </a:cxn>
                <a:cxn ang="0">
                  <a:pos x="551" y="703"/>
                </a:cxn>
                <a:cxn ang="0">
                  <a:pos x="183" y="703"/>
                </a:cxn>
                <a:cxn ang="0">
                  <a:pos x="183" y="637"/>
                </a:cxn>
                <a:cxn ang="0">
                  <a:pos x="551" y="637"/>
                </a:cxn>
                <a:cxn ang="0">
                  <a:pos x="551" y="703"/>
                </a:cxn>
              </a:cxnLst>
              <a:rect l="0" t="0" r="r" b="b"/>
              <a:pathLst>
                <a:path w="736" h="904">
                  <a:moveTo>
                    <a:pt x="515" y="0"/>
                  </a:moveTo>
                  <a:lnTo>
                    <a:pt x="515" y="0"/>
                  </a:lnTo>
                  <a:lnTo>
                    <a:pt x="0" y="0"/>
                  </a:lnTo>
                  <a:lnTo>
                    <a:pt x="0" y="904"/>
                  </a:lnTo>
                  <a:lnTo>
                    <a:pt x="736" y="904"/>
                  </a:lnTo>
                  <a:lnTo>
                    <a:pt x="736" y="221"/>
                  </a:lnTo>
                  <a:lnTo>
                    <a:pt x="515" y="0"/>
                  </a:lnTo>
                  <a:close/>
                  <a:moveTo>
                    <a:pt x="460" y="88"/>
                  </a:moveTo>
                  <a:lnTo>
                    <a:pt x="460" y="88"/>
                  </a:lnTo>
                  <a:lnTo>
                    <a:pt x="460" y="276"/>
                  </a:lnTo>
                  <a:lnTo>
                    <a:pt x="648" y="276"/>
                  </a:lnTo>
                  <a:lnTo>
                    <a:pt x="648" y="816"/>
                  </a:lnTo>
                  <a:lnTo>
                    <a:pt x="88" y="816"/>
                  </a:lnTo>
                  <a:lnTo>
                    <a:pt x="88" y="88"/>
                  </a:lnTo>
                  <a:lnTo>
                    <a:pt x="460" y="88"/>
                  </a:lnTo>
                  <a:close/>
                  <a:moveTo>
                    <a:pt x="551" y="460"/>
                  </a:moveTo>
                  <a:lnTo>
                    <a:pt x="551" y="460"/>
                  </a:lnTo>
                  <a:lnTo>
                    <a:pt x="183" y="460"/>
                  </a:lnTo>
                  <a:lnTo>
                    <a:pt x="183" y="394"/>
                  </a:lnTo>
                  <a:lnTo>
                    <a:pt x="551" y="394"/>
                  </a:lnTo>
                  <a:lnTo>
                    <a:pt x="551" y="460"/>
                  </a:lnTo>
                  <a:close/>
                  <a:moveTo>
                    <a:pt x="551" y="581"/>
                  </a:moveTo>
                  <a:lnTo>
                    <a:pt x="551" y="581"/>
                  </a:lnTo>
                  <a:lnTo>
                    <a:pt x="183" y="581"/>
                  </a:lnTo>
                  <a:lnTo>
                    <a:pt x="183" y="516"/>
                  </a:lnTo>
                  <a:lnTo>
                    <a:pt x="551" y="516"/>
                  </a:lnTo>
                  <a:lnTo>
                    <a:pt x="551" y="581"/>
                  </a:lnTo>
                  <a:close/>
                  <a:moveTo>
                    <a:pt x="551" y="703"/>
                  </a:moveTo>
                  <a:lnTo>
                    <a:pt x="551" y="703"/>
                  </a:lnTo>
                  <a:lnTo>
                    <a:pt x="183" y="703"/>
                  </a:lnTo>
                  <a:lnTo>
                    <a:pt x="183" y="637"/>
                  </a:lnTo>
                  <a:lnTo>
                    <a:pt x="551" y="637"/>
                  </a:lnTo>
                  <a:lnTo>
                    <a:pt x="551" y="703"/>
                  </a:lnTo>
                  <a:close/>
                </a:path>
              </a:pathLst>
            </a:custGeom>
            <a:solidFill>
              <a:srgbClr val="E3061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4411132" y="3418515"/>
              <a:ext cx="189205" cy="22251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729" y="0"/>
                </a:cxn>
                <a:cxn ang="0">
                  <a:pos x="1057" y="345"/>
                </a:cxn>
                <a:cxn ang="0">
                  <a:pos x="1075" y="1292"/>
                </a:cxn>
                <a:cxn ang="0">
                  <a:pos x="0" y="1311"/>
                </a:cxn>
                <a:cxn ang="0">
                  <a:pos x="18" y="0"/>
                </a:cxn>
              </a:cxnLst>
              <a:rect l="0" t="0" r="r" b="b"/>
              <a:pathLst>
                <a:path w="1075" h="1311">
                  <a:moveTo>
                    <a:pt x="18" y="0"/>
                  </a:moveTo>
                  <a:lnTo>
                    <a:pt x="18" y="0"/>
                  </a:lnTo>
                  <a:lnTo>
                    <a:pt x="729" y="0"/>
                  </a:lnTo>
                  <a:lnTo>
                    <a:pt x="1057" y="345"/>
                  </a:lnTo>
                  <a:lnTo>
                    <a:pt x="1075" y="1292"/>
                  </a:lnTo>
                  <a:lnTo>
                    <a:pt x="0" y="13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5"/>
            <p:cNvSpPr>
              <a:spLocks noEditPoints="1"/>
            </p:cNvSpPr>
            <p:nvPr/>
          </p:nvSpPr>
          <p:spPr bwMode="auto">
            <a:xfrm>
              <a:off x="4401454" y="3406356"/>
              <a:ext cx="209701" cy="248427"/>
            </a:xfrm>
            <a:custGeom>
              <a:avLst/>
              <a:gdLst/>
              <a:ahLst/>
              <a:cxnLst>
                <a:cxn ang="0">
                  <a:pos x="833" y="0"/>
                </a:cxn>
                <a:cxn ang="0">
                  <a:pos x="833" y="0"/>
                </a:cxn>
                <a:cxn ang="0">
                  <a:pos x="0" y="0"/>
                </a:cxn>
                <a:cxn ang="0">
                  <a:pos x="0" y="1463"/>
                </a:cxn>
                <a:cxn ang="0">
                  <a:pos x="1192" y="1463"/>
                </a:cxn>
                <a:cxn ang="0">
                  <a:pos x="1192" y="358"/>
                </a:cxn>
                <a:cxn ang="0">
                  <a:pos x="833" y="0"/>
                </a:cxn>
                <a:cxn ang="0">
                  <a:pos x="745" y="142"/>
                </a:cxn>
                <a:cxn ang="0">
                  <a:pos x="745" y="142"/>
                </a:cxn>
                <a:cxn ang="0">
                  <a:pos x="745" y="446"/>
                </a:cxn>
                <a:cxn ang="0">
                  <a:pos x="1050" y="446"/>
                </a:cxn>
                <a:cxn ang="0">
                  <a:pos x="1050" y="1321"/>
                </a:cxn>
                <a:cxn ang="0">
                  <a:pos x="142" y="1321"/>
                </a:cxn>
                <a:cxn ang="0">
                  <a:pos x="142" y="142"/>
                </a:cxn>
                <a:cxn ang="0">
                  <a:pos x="745" y="142"/>
                </a:cxn>
                <a:cxn ang="0">
                  <a:pos x="893" y="744"/>
                </a:cxn>
                <a:cxn ang="0">
                  <a:pos x="893" y="744"/>
                </a:cxn>
                <a:cxn ang="0">
                  <a:pos x="296" y="744"/>
                </a:cxn>
                <a:cxn ang="0">
                  <a:pos x="296" y="638"/>
                </a:cxn>
                <a:cxn ang="0">
                  <a:pos x="893" y="638"/>
                </a:cxn>
                <a:cxn ang="0">
                  <a:pos x="893" y="744"/>
                </a:cxn>
                <a:cxn ang="0">
                  <a:pos x="893" y="941"/>
                </a:cxn>
                <a:cxn ang="0">
                  <a:pos x="893" y="941"/>
                </a:cxn>
                <a:cxn ang="0">
                  <a:pos x="296" y="941"/>
                </a:cxn>
                <a:cxn ang="0">
                  <a:pos x="296" y="834"/>
                </a:cxn>
                <a:cxn ang="0">
                  <a:pos x="893" y="834"/>
                </a:cxn>
                <a:cxn ang="0">
                  <a:pos x="893" y="941"/>
                </a:cxn>
                <a:cxn ang="0">
                  <a:pos x="893" y="1138"/>
                </a:cxn>
                <a:cxn ang="0">
                  <a:pos x="893" y="1138"/>
                </a:cxn>
                <a:cxn ang="0">
                  <a:pos x="296" y="1138"/>
                </a:cxn>
                <a:cxn ang="0">
                  <a:pos x="296" y="1031"/>
                </a:cxn>
                <a:cxn ang="0">
                  <a:pos x="893" y="1031"/>
                </a:cxn>
                <a:cxn ang="0">
                  <a:pos x="893" y="1138"/>
                </a:cxn>
              </a:cxnLst>
              <a:rect l="0" t="0" r="r" b="b"/>
              <a:pathLst>
                <a:path w="1192" h="1463">
                  <a:moveTo>
                    <a:pt x="833" y="0"/>
                  </a:moveTo>
                  <a:lnTo>
                    <a:pt x="833" y="0"/>
                  </a:lnTo>
                  <a:lnTo>
                    <a:pt x="0" y="0"/>
                  </a:lnTo>
                  <a:lnTo>
                    <a:pt x="0" y="1463"/>
                  </a:lnTo>
                  <a:lnTo>
                    <a:pt x="1192" y="1463"/>
                  </a:lnTo>
                  <a:lnTo>
                    <a:pt x="1192" y="358"/>
                  </a:lnTo>
                  <a:lnTo>
                    <a:pt x="833" y="0"/>
                  </a:lnTo>
                  <a:close/>
                  <a:moveTo>
                    <a:pt x="745" y="142"/>
                  </a:moveTo>
                  <a:lnTo>
                    <a:pt x="745" y="142"/>
                  </a:lnTo>
                  <a:lnTo>
                    <a:pt x="745" y="446"/>
                  </a:lnTo>
                  <a:lnTo>
                    <a:pt x="1050" y="446"/>
                  </a:lnTo>
                  <a:lnTo>
                    <a:pt x="1050" y="1321"/>
                  </a:lnTo>
                  <a:lnTo>
                    <a:pt x="142" y="1321"/>
                  </a:lnTo>
                  <a:lnTo>
                    <a:pt x="142" y="142"/>
                  </a:lnTo>
                  <a:lnTo>
                    <a:pt x="745" y="142"/>
                  </a:lnTo>
                  <a:close/>
                  <a:moveTo>
                    <a:pt x="893" y="744"/>
                  </a:moveTo>
                  <a:lnTo>
                    <a:pt x="893" y="744"/>
                  </a:lnTo>
                  <a:lnTo>
                    <a:pt x="296" y="744"/>
                  </a:lnTo>
                  <a:lnTo>
                    <a:pt x="296" y="638"/>
                  </a:lnTo>
                  <a:lnTo>
                    <a:pt x="893" y="638"/>
                  </a:lnTo>
                  <a:lnTo>
                    <a:pt x="893" y="744"/>
                  </a:lnTo>
                  <a:close/>
                  <a:moveTo>
                    <a:pt x="893" y="941"/>
                  </a:moveTo>
                  <a:lnTo>
                    <a:pt x="893" y="941"/>
                  </a:lnTo>
                  <a:lnTo>
                    <a:pt x="296" y="941"/>
                  </a:lnTo>
                  <a:lnTo>
                    <a:pt x="296" y="834"/>
                  </a:lnTo>
                  <a:lnTo>
                    <a:pt x="893" y="834"/>
                  </a:lnTo>
                  <a:lnTo>
                    <a:pt x="893" y="941"/>
                  </a:lnTo>
                  <a:close/>
                  <a:moveTo>
                    <a:pt x="893" y="1138"/>
                  </a:moveTo>
                  <a:lnTo>
                    <a:pt x="893" y="1138"/>
                  </a:lnTo>
                  <a:lnTo>
                    <a:pt x="296" y="1138"/>
                  </a:lnTo>
                  <a:lnTo>
                    <a:pt x="296" y="1031"/>
                  </a:lnTo>
                  <a:lnTo>
                    <a:pt x="893" y="1031"/>
                  </a:lnTo>
                  <a:lnTo>
                    <a:pt x="893" y="1138"/>
                  </a:lnTo>
                  <a:close/>
                </a:path>
              </a:pathLst>
            </a:custGeom>
            <a:solidFill>
              <a:srgbClr val="F18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4522668" y="3002829"/>
              <a:ext cx="168707" cy="19813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649" y="0"/>
                </a:cxn>
                <a:cxn ang="0">
                  <a:pos x="942" y="309"/>
                </a:cxn>
                <a:cxn ang="0">
                  <a:pos x="958" y="1154"/>
                </a:cxn>
                <a:cxn ang="0">
                  <a:pos x="0" y="1169"/>
                </a:cxn>
                <a:cxn ang="0">
                  <a:pos x="16" y="0"/>
                </a:cxn>
              </a:cxnLst>
              <a:rect l="0" t="0" r="r" b="b"/>
              <a:pathLst>
                <a:path w="958" h="1169">
                  <a:moveTo>
                    <a:pt x="16" y="0"/>
                  </a:moveTo>
                  <a:lnTo>
                    <a:pt x="16" y="0"/>
                  </a:lnTo>
                  <a:lnTo>
                    <a:pt x="649" y="0"/>
                  </a:lnTo>
                  <a:lnTo>
                    <a:pt x="942" y="309"/>
                  </a:lnTo>
                  <a:lnTo>
                    <a:pt x="958" y="1154"/>
                  </a:lnTo>
                  <a:lnTo>
                    <a:pt x="0" y="1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/>
            <p:cNvSpPr>
              <a:spLocks noEditPoints="1"/>
            </p:cNvSpPr>
            <p:nvPr/>
          </p:nvSpPr>
          <p:spPr bwMode="auto">
            <a:xfrm>
              <a:off x="4513762" y="2992982"/>
              <a:ext cx="186840" cy="220994"/>
            </a:xfrm>
            <a:custGeom>
              <a:avLst/>
              <a:gdLst/>
              <a:ahLst/>
              <a:cxnLst>
                <a:cxn ang="0">
                  <a:pos x="742" y="0"/>
                </a:cxn>
                <a:cxn ang="0">
                  <a:pos x="742" y="0"/>
                </a:cxn>
                <a:cxn ang="0">
                  <a:pos x="0" y="0"/>
                </a:cxn>
                <a:cxn ang="0">
                  <a:pos x="0" y="1304"/>
                </a:cxn>
                <a:cxn ang="0">
                  <a:pos x="1061" y="1304"/>
                </a:cxn>
                <a:cxn ang="0">
                  <a:pos x="1061" y="319"/>
                </a:cxn>
                <a:cxn ang="0">
                  <a:pos x="742" y="0"/>
                </a:cxn>
                <a:cxn ang="0">
                  <a:pos x="663" y="127"/>
                </a:cxn>
                <a:cxn ang="0">
                  <a:pos x="663" y="127"/>
                </a:cxn>
                <a:cxn ang="0">
                  <a:pos x="663" y="398"/>
                </a:cxn>
                <a:cxn ang="0">
                  <a:pos x="935" y="398"/>
                </a:cxn>
                <a:cxn ang="0">
                  <a:pos x="935" y="1178"/>
                </a:cxn>
                <a:cxn ang="0">
                  <a:pos x="127" y="1178"/>
                </a:cxn>
                <a:cxn ang="0">
                  <a:pos x="127" y="127"/>
                </a:cxn>
                <a:cxn ang="0">
                  <a:pos x="663" y="127"/>
                </a:cxn>
                <a:cxn ang="0">
                  <a:pos x="795" y="663"/>
                </a:cxn>
                <a:cxn ang="0">
                  <a:pos x="795" y="663"/>
                </a:cxn>
                <a:cxn ang="0">
                  <a:pos x="263" y="663"/>
                </a:cxn>
                <a:cxn ang="0">
                  <a:pos x="263" y="569"/>
                </a:cxn>
                <a:cxn ang="0">
                  <a:pos x="795" y="569"/>
                </a:cxn>
                <a:cxn ang="0">
                  <a:pos x="795" y="663"/>
                </a:cxn>
                <a:cxn ang="0">
                  <a:pos x="795" y="839"/>
                </a:cxn>
                <a:cxn ang="0">
                  <a:pos x="795" y="839"/>
                </a:cxn>
                <a:cxn ang="0">
                  <a:pos x="263" y="839"/>
                </a:cxn>
                <a:cxn ang="0">
                  <a:pos x="263" y="744"/>
                </a:cxn>
                <a:cxn ang="0">
                  <a:pos x="795" y="744"/>
                </a:cxn>
                <a:cxn ang="0">
                  <a:pos x="795" y="839"/>
                </a:cxn>
                <a:cxn ang="0">
                  <a:pos x="795" y="1014"/>
                </a:cxn>
                <a:cxn ang="0">
                  <a:pos x="795" y="1014"/>
                </a:cxn>
                <a:cxn ang="0">
                  <a:pos x="263" y="1014"/>
                </a:cxn>
                <a:cxn ang="0">
                  <a:pos x="263" y="919"/>
                </a:cxn>
                <a:cxn ang="0">
                  <a:pos x="795" y="919"/>
                </a:cxn>
                <a:cxn ang="0">
                  <a:pos x="795" y="1014"/>
                </a:cxn>
              </a:cxnLst>
              <a:rect l="0" t="0" r="r" b="b"/>
              <a:pathLst>
                <a:path w="1061" h="1304">
                  <a:moveTo>
                    <a:pt x="742" y="0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1304"/>
                  </a:lnTo>
                  <a:lnTo>
                    <a:pt x="1061" y="1304"/>
                  </a:lnTo>
                  <a:lnTo>
                    <a:pt x="1061" y="319"/>
                  </a:lnTo>
                  <a:lnTo>
                    <a:pt x="742" y="0"/>
                  </a:lnTo>
                  <a:close/>
                  <a:moveTo>
                    <a:pt x="663" y="127"/>
                  </a:moveTo>
                  <a:lnTo>
                    <a:pt x="663" y="127"/>
                  </a:lnTo>
                  <a:lnTo>
                    <a:pt x="663" y="398"/>
                  </a:lnTo>
                  <a:lnTo>
                    <a:pt x="935" y="398"/>
                  </a:lnTo>
                  <a:lnTo>
                    <a:pt x="935" y="1178"/>
                  </a:lnTo>
                  <a:lnTo>
                    <a:pt x="127" y="1178"/>
                  </a:lnTo>
                  <a:lnTo>
                    <a:pt x="127" y="127"/>
                  </a:lnTo>
                  <a:lnTo>
                    <a:pt x="663" y="127"/>
                  </a:lnTo>
                  <a:close/>
                  <a:moveTo>
                    <a:pt x="795" y="663"/>
                  </a:moveTo>
                  <a:lnTo>
                    <a:pt x="795" y="663"/>
                  </a:lnTo>
                  <a:lnTo>
                    <a:pt x="263" y="663"/>
                  </a:lnTo>
                  <a:lnTo>
                    <a:pt x="263" y="569"/>
                  </a:lnTo>
                  <a:lnTo>
                    <a:pt x="795" y="569"/>
                  </a:lnTo>
                  <a:lnTo>
                    <a:pt x="795" y="663"/>
                  </a:lnTo>
                  <a:close/>
                  <a:moveTo>
                    <a:pt x="795" y="839"/>
                  </a:moveTo>
                  <a:lnTo>
                    <a:pt x="795" y="839"/>
                  </a:lnTo>
                  <a:lnTo>
                    <a:pt x="263" y="839"/>
                  </a:lnTo>
                  <a:lnTo>
                    <a:pt x="263" y="744"/>
                  </a:lnTo>
                  <a:lnTo>
                    <a:pt x="795" y="744"/>
                  </a:lnTo>
                  <a:lnTo>
                    <a:pt x="795" y="839"/>
                  </a:lnTo>
                  <a:close/>
                  <a:moveTo>
                    <a:pt x="795" y="1014"/>
                  </a:moveTo>
                  <a:lnTo>
                    <a:pt x="795" y="1014"/>
                  </a:lnTo>
                  <a:lnTo>
                    <a:pt x="263" y="1014"/>
                  </a:lnTo>
                  <a:lnTo>
                    <a:pt x="263" y="919"/>
                  </a:lnTo>
                  <a:lnTo>
                    <a:pt x="795" y="919"/>
                  </a:lnTo>
                  <a:lnTo>
                    <a:pt x="795" y="1014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8"/>
            <p:cNvSpPr>
              <a:spLocks/>
            </p:cNvSpPr>
            <p:nvPr/>
          </p:nvSpPr>
          <p:spPr bwMode="auto">
            <a:xfrm>
              <a:off x="4901896" y="2939077"/>
              <a:ext cx="123772" cy="1463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76" y="0"/>
                </a:cxn>
                <a:cxn ang="0">
                  <a:pos x="691" y="226"/>
                </a:cxn>
                <a:cxn ang="0">
                  <a:pos x="703" y="845"/>
                </a:cxn>
                <a:cxn ang="0">
                  <a:pos x="0" y="858"/>
                </a:cxn>
                <a:cxn ang="0">
                  <a:pos x="12" y="0"/>
                </a:cxn>
              </a:cxnLst>
              <a:rect l="0" t="0" r="r" b="b"/>
              <a:pathLst>
                <a:path w="703" h="858">
                  <a:moveTo>
                    <a:pt x="12" y="0"/>
                  </a:moveTo>
                  <a:lnTo>
                    <a:pt x="12" y="0"/>
                  </a:lnTo>
                  <a:lnTo>
                    <a:pt x="476" y="0"/>
                  </a:lnTo>
                  <a:lnTo>
                    <a:pt x="691" y="226"/>
                  </a:lnTo>
                  <a:lnTo>
                    <a:pt x="703" y="845"/>
                  </a:lnTo>
                  <a:lnTo>
                    <a:pt x="0" y="85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9"/>
            <p:cNvSpPr>
              <a:spLocks noEditPoints="1"/>
            </p:cNvSpPr>
            <p:nvPr/>
          </p:nvSpPr>
          <p:spPr bwMode="auto">
            <a:xfrm>
              <a:off x="4895391" y="2931128"/>
              <a:ext cx="136385" cy="162316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545" y="0"/>
                </a:cxn>
                <a:cxn ang="0">
                  <a:pos x="0" y="0"/>
                </a:cxn>
                <a:cxn ang="0">
                  <a:pos x="0" y="957"/>
                </a:cxn>
                <a:cxn ang="0">
                  <a:pos x="779" y="957"/>
                </a:cxn>
                <a:cxn ang="0">
                  <a:pos x="779" y="234"/>
                </a:cxn>
                <a:cxn ang="0">
                  <a:pos x="545" y="0"/>
                </a:cxn>
                <a:cxn ang="0">
                  <a:pos x="487" y="93"/>
                </a:cxn>
                <a:cxn ang="0">
                  <a:pos x="487" y="93"/>
                </a:cxn>
                <a:cxn ang="0">
                  <a:pos x="487" y="292"/>
                </a:cxn>
                <a:cxn ang="0">
                  <a:pos x="686" y="292"/>
                </a:cxn>
                <a:cxn ang="0">
                  <a:pos x="686" y="865"/>
                </a:cxn>
                <a:cxn ang="0">
                  <a:pos x="93" y="865"/>
                </a:cxn>
                <a:cxn ang="0">
                  <a:pos x="93" y="93"/>
                </a:cxn>
                <a:cxn ang="0">
                  <a:pos x="487" y="93"/>
                </a:cxn>
                <a:cxn ang="0">
                  <a:pos x="583" y="487"/>
                </a:cxn>
                <a:cxn ang="0">
                  <a:pos x="583" y="487"/>
                </a:cxn>
                <a:cxn ang="0">
                  <a:pos x="193" y="487"/>
                </a:cxn>
                <a:cxn ang="0">
                  <a:pos x="193" y="417"/>
                </a:cxn>
                <a:cxn ang="0">
                  <a:pos x="583" y="417"/>
                </a:cxn>
                <a:cxn ang="0">
                  <a:pos x="583" y="487"/>
                </a:cxn>
                <a:cxn ang="0">
                  <a:pos x="583" y="616"/>
                </a:cxn>
                <a:cxn ang="0">
                  <a:pos x="583" y="616"/>
                </a:cxn>
                <a:cxn ang="0">
                  <a:pos x="193" y="616"/>
                </a:cxn>
                <a:cxn ang="0">
                  <a:pos x="193" y="546"/>
                </a:cxn>
                <a:cxn ang="0">
                  <a:pos x="583" y="546"/>
                </a:cxn>
                <a:cxn ang="0">
                  <a:pos x="583" y="616"/>
                </a:cxn>
                <a:cxn ang="0">
                  <a:pos x="583" y="744"/>
                </a:cxn>
                <a:cxn ang="0">
                  <a:pos x="583" y="744"/>
                </a:cxn>
                <a:cxn ang="0">
                  <a:pos x="193" y="744"/>
                </a:cxn>
                <a:cxn ang="0">
                  <a:pos x="193" y="675"/>
                </a:cxn>
                <a:cxn ang="0">
                  <a:pos x="583" y="675"/>
                </a:cxn>
                <a:cxn ang="0">
                  <a:pos x="583" y="744"/>
                </a:cxn>
              </a:cxnLst>
              <a:rect l="0" t="0" r="r" b="b"/>
              <a:pathLst>
                <a:path w="779" h="957">
                  <a:moveTo>
                    <a:pt x="545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0" y="957"/>
                  </a:lnTo>
                  <a:lnTo>
                    <a:pt x="779" y="957"/>
                  </a:lnTo>
                  <a:lnTo>
                    <a:pt x="779" y="234"/>
                  </a:lnTo>
                  <a:lnTo>
                    <a:pt x="545" y="0"/>
                  </a:lnTo>
                  <a:close/>
                  <a:moveTo>
                    <a:pt x="487" y="93"/>
                  </a:moveTo>
                  <a:lnTo>
                    <a:pt x="487" y="93"/>
                  </a:lnTo>
                  <a:lnTo>
                    <a:pt x="487" y="292"/>
                  </a:lnTo>
                  <a:lnTo>
                    <a:pt x="686" y="292"/>
                  </a:lnTo>
                  <a:lnTo>
                    <a:pt x="686" y="865"/>
                  </a:lnTo>
                  <a:lnTo>
                    <a:pt x="93" y="865"/>
                  </a:lnTo>
                  <a:lnTo>
                    <a:pt x="93" y="93"/>
                  </a:lnTo>
                  <a:lnTo>
                    <a:pt x="487" y="93"/>
                  </a:lnTo>
                  <a:close/>
                  <a:moveTo>
                    <a:pt x="583" y="487"/>
                  </a:moveTo>
                  <a:lnTo>
                    <a:pt x="583" y="487"/>
                  </a:lnTo>
                  <a:lnTo>
                    <a:pt x="193" y="487"/>
                  </a:lnTo>
                  <a:lnTo>
                    <a:pt x="193" y="417"/>
                  </a:lnTo>
                  <a:lnTo>
                    <a:pt x="583" y="417"/>
                  </a:lnTo>
                  <a:lnTo>
                    <a:pt x="583" y="487"/>
                  </a:lnTo>
                  <a:close/>
                  <a:moveTo>
                    <a:pt x="583" y="616"/>
                  </a:moveTo>
                  <a:lnTo>
                    <a:pt x="583" y="616"/>
                  </a:lnTo>
                  <a:lnTo>
                    <a:pt x="193" y="616"/>
                  </a:lnTo>
                  <a:lnTo>
                    <a:pt x="193" y="546"/>
                  </a:lnTo>
                  <a:lnTo>
                    <a:pt x="583" y="546"/>
                  </a:lnTo>
                  <a:lnTo>
                    <a:pt x="583" y="616"/>
                  </a:lnTo>
                  <a:close/>
                  <a:moveTo>
                    <a:pt x="583" y="744"/>
                  </a:moveTo>
                  <a:lnTo>
                    <a:pt x="583" y="744"/>
                  </a:lnTo>
                  <a:lnTo>
                    <a:pt x="193" y="744"/>
                  </a:lnTo>
                  <a:lnTo>
                    <a:pt x="193" y="675"/>
                  </a:lnTo>
                  <a:lnTo>
                    <a:pt x="583" y="675"/>
                  </a:lnTo>
                  <a:lnTo>
                    <a:pt x="583" y="744"/>
                  </a:lnTo>
                  <a:close/>
                </a:path>
              </a:pathLst>
            </a:custGeom>
            <a:solidFill>
              <a:srgbClr val="66248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4816976" y="3816069"/>
              <a:ext cx="122982" cy="14478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77" y="0"/>
                </a:cxn>
                <a:cxn ang="0">
                  <a:pos x="691" y="225"/>
                </a:cxn>
                <a:cxn ang="0">
                  <a:pos x="703" y="844"/>
                </a:cxn>
                <a:cxn ang="0">
                  <a:pos x="0" y="857"/>
                </a:cxn>
                <a:cxn ang="0">
                  <a:pos x="12" y="0"/>
                </a:cxn>
              </a:cxnLst>
              <a:rect l="0" t="0" r="r" b="b"/>
              <a:pathLst>
                <a:path w="703" h="857">
                  <a:moveTo>
                    <a:pt x="12" y="0"/>
                  </a:moveTo>
                  <a:lnTo>
                    <a:pt x="12" y="0"/>
                  </a:lnTo>
                  <a:lnTo>
                    <a:pt x="477" y="0"/>
                  </a:lnTo>
                  <a:lnTo>
                    <a:pt x="691" y="225"/>
                  </a:lnTo>
                  <a:lnTo>
                    <a:pt x="703" y="844"/>
                  </a:lnTo>
                  <a:lnTo>
                    <a:pt x="0" y="8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"/>
            <p:cNvSpPr>
              <a:spLocks noEditPoints="1"/>
            </p:cNvSpPr>
            <p:nvPr/>
          </p:nvSpPr>
          <p:spPr bwMode="auto">
            <a:xfrm>
              <a:off x="4810510" y="3807486"/>
              <a:ext cx="136385" cy="163078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545" y="0"/>
                </a:cxn>
                <a:cxn ang="0">
                  <a:pos x="0" y="0"/>
                </a:cxn>
                <a:cxn ang="0">
                  <a:pos x="0" y="957"/>
                </a:cxn>
                <a:cxn ang="0">
                  <a:pos x="779" y="957"/>
                </a:cxn>
                <a:cxn ang="0">
                  <a:pos x="779" y="234"/>
                </a:cxn>
                <a:cxn ang="0">
                  <a:pos x="545" y="0"/>
                </a:cxn>
                <a:cxn ang="0">
                  <a:pos x="487" y="93"/>
                </a:cxn>
                <a:cxn ang="0">
                  <a:pos x="487" y="93"/>
                </a:cxn>
                <a:cxn ang="0">
                  <a:pos x="487" y="292"/>
                </a:cxn>
                <a:cxn ang="0">
                  <a:pos x="686" y="292"/>
                </a:cxn>
                <a:cxn ang="0">
                  <a:pos x="686" y="864"/>
                </a:cxn>
                <a:cxn ang="0">
                  <a:pos x="93" y="864"/>
                </a:cxn>
                <a:cxn ang="0">
                  <a:pos x="93" y="93"/>
                </a:cxn>
                <a:cxn ang="0">
                  <a:pos x="487" y="93"/>
                </a:cxn>
                <a:cxn ang="0">
                  <a:pos x="584" y="487"/>
                </a:cxn>
                <a:cxn ang="0">
                  <a:pos x="584" y="487"/>
                </a:cxn>
                <a:cxn ang="0">
                  <a:pos x="193" y="487"/>
                </a:cxn>
                <a:cxn ang="0">
                  <a:pos x="193" y="417"/>
                </a:cxn>
                <a:cxn ang="0">
                  <a:pos x="584" y="417"/>
                </a:cxn>
                <a:cxn ang="0">
                  <a:pos x="584" y="487"/>
                </a:cxn>
                <a:cxn ang="0">
                  <a:pos x="584" y="615"/>
                </a:cxn>
                <a:cxn ang="0">
                  <a:pos x="584" y="615"/>
                </a:cxn>
                <a:cxn ang="0">
                  <a:pos x="193" y="615"/>
                </a:cxn>
                <a:cxn ang="0">
                  <a:pos x="193" y="546"/>
                </a:cxn>
                <a:cxn ang="0">
                  <a:pos x="584" y="546"/>
                </a:cxn>
                <a:cxn ang="0">
                  <a:pos x="584" y="615"/>
                </a:cxn>
                <a:cxn ang="0">
                  <a:pos x="584" y="744"/>
                </a:cxn>
                <a:cxn ang="0">
                  <a:pos x="584" y="744"/>
                </a:cxn>
                <a:cxn ang="0">
                  <a:pos x="193" y="744"/>
                </a:cxn>
                <a:cxn ang="0">
                  <a:pos x="193" y="674"/>
                </a:cxn>
                <a:cxn ang="0">
                  <a:pos x="584" y="674"/>
                </a:cxn>
                <a:cxn ang="0">
                  <a:pos x="584" y="744"/>
                </a:cxn>
              </a:cxnLst>
              <a:rect l="0" t="0" r="r" b="b"/>
              <a:pathLst>
                <a:path w="779" h="957">
                  <a:moveTo>
                    <a:pt x="545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0" y="957"/>
                  </a:lnTo>
                  <a:lnTo>
                    <a:pt x="779" y="957"/>
                  </a:lnTo>
                  <a:lnTo>
                    <a:pt x="779" y="234"/>
                  </a:lnTo>
                  <a:lnTo>
                    <a:pt x="545" y="0"/>
                  </a:lnTo>
                  <a:close/>
                  <a:moveTo>
                    <a:pt x="487" y="93"/>
                  </a:moveTo>
                  <a:lnTo>
                    <a:pt x="487" y="93"/>
                  </a:lnTo>
                  <a:lnTo>
                    <a:pt x="487" y="292"/>
                  </a:lnTo>
                  <a:lnTo>
                    <a:pt x="686" y="292"/>
                  </a:lnTo>
                  <a:lnTo>
                    <a:pt x="686" y="864"/>
                  </a:lnTo>
                  <a:lnTo>
                    <a:pt x="93" y="864"/>
                  </a:lnTo>
                  <a:lnTo>
                    <a:pt x="93" y="93"/>
                  </a:lnTo>
                  <a:lnTo>
                    <a:pt x="487" y="93"/>
                  </a:lnTo>
                  <a:close/>
                  <a:moveTo>
                    <a:pt x="584" y="487"/>
                  </a:moveTo>
                  <a:lnTo>
                    <a:pt x="584" y="487"/>
                  </a:lnTo>
                  <a:lnTo>
                    <a:pt x="193" y="487"/>
                  </a:lnTo>
                  <a:lnTo>
                    <a:pt x="193" y="417"/>
                  </a:lnTo>
                  <a:lnTo>
                    <a:pt x="584" y="417"/>
                  </a:lnTo>
                  <a:lnTo>
                    <a:pt x="584" y="487"/>
                  </a:lnTo>
                  <a:close/>
                  <a:moveTo>
                    <a:pt x="584" y="615"/>
                  </a:moveTo>
                  <a:lnTo>
                    <a:pt x="584" y="615"/>
                  </a:lnTo>
                  <a:lnTo>
                    <a:pt x="193" y="615"/>
                  </a:lnTo>
                  <a:lnTo>
                    <a:pt x="193" y="546"/>
                  </a:lnTo>
                  <a:lnTo>
                    <a:pt x="584" y="546"/>
                  </a:lnTo>
                  <a:lnTo>
                    <a:pt x="584" y="615"/>
                  </a:lnTo>
                  <a:close/>
                  <a:moveTo>
                    <a:pt x="584" y="744"/>
                  </a:moveTo>
                  <a:lnTo>
                    <a:pt x="584" y="744"/>
                  </a:lnTo>
                  <a:lnTo>
                    <a:pt x="193" y="744"/>
                  </a:lnTo>
                  <a:lnTo>
                    <a:pt x="193" y="674"/>
                  </a:lnTo>
                  <a:lnTo>
                    <a:pt x="584" y="674"/>
                  </a:lnTo>
                  <a:lnTo>
                    <a:pt x="584" y="744"/>
                  </a:lnTo>
                  <a:close/>
                </a:path>
              </a:pathLst>
            </a:custGeom>
            <a:solidFill>
              <a:srgbClr val="66248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5246779" y="3876037"/>
              <a:ext cx="123772" cy="1455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77" y="0"/>
                </a:cxn>
                <a:cxn ang="0">
                  <a:pos x="691" y="225"/>
                </a:cxn>
                <a:cxn ang="0">
                  <a:pos x="703" y="844"/>
                </a:cxn>
                <a:cxn ang="0">
                  <a:pos x="0" y="857"/>
                </a:cxn>
                <a:cxn ang="0">
                  <a:pos x="12" y="0"/>
                </a:cxn>
              </a:cxnLst>
              <a:rect l="0" t="0" r="r" b="b"/>
              <a:pathLst>
                <a:path w="703" h="857">
                  <a:moveTo>
                    <a:pt x="12" y="0"/>
                  </a:moveTo>
                  <a:lnTo>
                    <a:pt x="12" y="0"/>
                  </a:lnTo>
                  <a:lnTo>
                    <a:pt x="477" y="0"/>
                  </a:lnTo>
                  <a:lnTo>
                    <a:pt x="691" y="225"/>
                  </a:lnTo>
                  <a:lnTo>
                    <a:pt x="703" y="844"/>
                  </a:lnTo>
                  <a:lnTo>
                    <a:pt x="0" y="8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3"/>
            <p:cNvSpPr>
              <a:spLocks noEditPoints="1"/>
            </p:cNvSpPr>
            <p:nvPr/>
          </p:nvSpPr>
          <p:spPr bwMode="auto">
            <a:xfrm>
              <a:off x="5240273" y="3868171"/>
              <a:ext cx="136385" cy="162316"/>
            </a:xfrm>
            <a:custGeom>
              <a:avLst/>
              <a:gdLst/>
              <a:ahLst/>
              <a:cxnLst>
                <a:cxn ang="0">
                  <a:pos x="545" y="0"/>
                </a:cxn>
                <a:cxn ang="0">
                  <a:pos x="545" y="0"/>
                </a:cxn>
                <a:cxn ang="0">
                  <a:pos x="0" y="0"/>
                </a:cxn>
                <a:cxn ang="0">
                  <a:pos x="0" y="957"/>
                </a:cxn>
                <a:cxn ang="0">
                  <a:pos x="779" y="957"/>
                </a:cxn>
                <a:cxn ang="0">
                  <a:pos x="779" y="234"/>
                </a:cxn>
                <a:cxn ang="0">
                  <a:pos x="545" y="0"/>
                </a:cxn>
                <a:cxn ang="0">
                  <a:pos x="487" y="93"/>
                </a:cxn>
                <a:cxn ang="0">
                  <a:pos x="487" y="93"/>
                </a:cxn>
                <a:cxn ang="0">
                  <a:pos x="487" y="292"/>
                </a:cxn>
                <a:cxn ang="0">
                  <a:pos x="686" y="292"/>
                </a:cxn>
                <a:cxn ang="0">
                  <a:pos x="686" y="864"/>
                </a:cxn>
                <a:cxn ang="0">
                  <a:pos x="93" y="864"/>
                </a:cxn>
                <a:cxn ang="0">
                  <a:pos x="93" y="93"/>
                </a:cxn>
                <a:cxn ang="0">
                  <a:pos x="487" y="93"/>
                </a:cxn>
                <a:cxn ang="0">
                  <a:pos x="584" y="486"/>
                </a:cxn>
                <a:cxn ang="0">
                  <a:pos x="584" y="486"/>
                </a:cxn>
                <a:cxn ang="0">
                  <a:pos x="193" y="486"/>
                </a:cxn>
                <a:cxn ang="0">
                  <a:pos x="193" y="417"/>
                </a:cxn>
                <a:cxn ang="0">
                  <a:pos x="584" y="417"/>
                </a:cxn>
                <a:cxn ang="0">
                  <a:pos x="584" y="486"/>
                </a:cxn>
                <a:cxn ang="0">
                  <a:pos x="584" y="615"/>
                </a:cxn>
                <a:cxn ang="0">
                  <a:pos x="584" y="615"/>
                </a:cxn>
                <a:cxn ang="0">
                  <a:pos x="193" y="615"/>
                </a:cxn>
                <a:cxn ang="0">
                  <a:pos x="193" y="545"/>
                </a:cxn>
                <a:cxn ang="0">
                  <a:pos x="584" y="545"/>
                </a:cxn>
                <a:cxn ang="0">
                  <a:pos x="584" y="615"/>
                </a:cxn>
                <a:cxn ang="0">
                  <a:pos x="584" y="744"/>
                </a:cxn>
                <a:cxn ang="0">
                  <a:pos x="584" y="744"/>
                </a:cxn>
                <a:cxn ang="0">
                  <a:pos x="193" y="744"/>
                </a:cxn>
                <a:cxn ang="0">
                  <a:pos x="193" y="674"/>
                </a:cxn>
                <a:cxn ang="0">
                  <a:pos x="584" y="674"/>
                </a:cxn>
                <a:cxn ang="0">
                  <a:pos x="584" y="744"/>
                </a:cxn>
              </a:cxnLst>
              <a:rect l="0" t="0" r="r" b="b"/>
              <a:pathLst>
                <a:path w="779" h="957">
                  <a:moveTo>
                    <a:pt x="545" y="0"/>
                  </a:moveTo>
                  <a:lnTo>
                    <a:pt x="545" y="0"/>
                  </a:lnTo>
                  <a:lnTo>
                    <a:pt x="0" y="0"/>
                  </a:lnTo>
                  <a:lnTo>
                    <a:pt x="0" y="957"/>
                  </a:lnTo>
                  <a:lnTo>
                    <a:pt x="779" y="957"/>
                  </a:lnTo>
                  <a:lnTo>
                    <a:pt x="779" y="234"/>
                  </a:lnTo>
                  <a:lnTo>
                    <a:pt x="545" y="0"/>
                  </a:lnTo>
                  <a:close/>
                  <a:moveTo>
                    <a:pt x="487" y="93"/>
                  </a:moveTo>
                  <a:lnTo>
                    <a:pt x="487" y="93"/>
                  </a:lnTo>
                  <a:lnTo>
                    <a:pt x="487" y="292"/>
                  </a:lnTo>
                  <a:lnTo>
                    <a:pt x="686" y="292"/>
                  </a:lnTo>
                  <a:lnTo>
                    <a:pt x="686" y="864"/>
                  </a:lnTo>
                  <a:lnTo>
                    <a:pt x="93" y="864"/>
                  </a:lnTo>
                  <a:lnTo>
                    <a:pt x="93" y="93"/>
                  </a:lnTo>
                  <a:lnTo>
                    <a:pt x="487" y="93"/>
                  </a:lnTo>
                  <a:close/>
                  <a:moveTo>
                    <a:pt x="584" y="486"/>
                  </a:moveTo>
                  <a:lnTo>
                    <a:pt x="584" y="486"/>
                  </a:lnTo>
                  <a:lnTo>
                    <a:pt x="193" y="486"/>
                  </a:lnTo>
                  <a:lnTo>
                    <a:pt x="193" y="417"/>
                  </a:lnTo>
                  <a:lnTo>
                    <a:pt x="584" y="417"/>
                  </a:lnTo>
                  <a:lnTo>
                    <a:pt x="584" y="486"/>
                  </a:lnTo>
                  <a:close/>
                  <a:moveTo>
                    <a:pt x="584" y="615"/>
                  </a:moveTo>
                  <a:lnTo>
                    <a:pt x="584" y="615"/>
                  </a:lnTo>
                  <a:lnTo>
                    <a:pt x="193" y="615"/>
                  </a:lnTo>
                  <a:lnTo>
                    <a:pt x="193" y="545"/>
                  </a:lnTo>
                  <a:lnTo>
                    <a:pt x="584" y="545"/>
                  </a:lnTo>
                  <a:lnTo>
                    <a:pt x="584" y="615"/>
                  </a:lnTo>
                  <a:close/>
                  <a:moveTo>
                    <a:pt x="584" y="744"/>
                  </a:moveTo>
                  <a:lnTo>
                    <a:pt x="584" y="744"/>
                  </a:lnTo>
                  <a:lnTo>
                    <a:pt x="193" y="744"/>
                  </a:lnTo>
                  <a:lnTo>
                    <a:pt x="193" y="674"/>
                  </a:lnTo>
                  <a:lnTo>
                    <a:pt x="584" y="674"/>
                  </a:lnTo>
                  <a:lnTo>
                    <a:pt x="584" y="744"/>
                  </a:lnTo>
                  <a:close/>
                </a:path>
              </a:pathLst>
            </a:custGeom>
            <a:solidFill>
              <a:srgbClr val="F18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5014412" y="3540480"/>
              <a:ext cx="157670" cy="18593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609" y="0"/>
                </a:cxn>
                <a:cxn ang="0">
                  <a:pos x="883" y="289"/>
                </a:cxn>
                <a:cxn ang="0">
                  <a:pos x="898" y="1080"/>
                </a:cxn>
                <a:cxn ang="0">
                  <a:pos x="0" y="1096"/>
                </a:cxn>
                <a:cxn ang="0">
                  <a:pos x="15" y="0"/>
                </a:cxn>
              </a:cxnLst>
              <a:rect l="0" t="0" r="r" b="b"/>
              <a:pathLst>
                <a:path w="898" h="1096">
                  <a:moveTo>
                    <a:pt x="15" y="0"/>
                  </a:moveTo>
                  <a:lnTo>
                    <a:pt x="15" y="0"/>
                  </a:lnTo>
                  <a:lnTo>
                    <a:pt x="609" y="0"/>
                  </a:lnTo>
                  <a:lnTo>
                    <a:pt x="883" y="289"/>
                  </a:lnTo>
                  <a:lnTo>
                    <a:pt x="898" y="1080"/>
                  </a:lnTo>
                  <a:lnTo>
                    <a:pt x="0" y="10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5"/>
            <p:cNvSpPr>
              <a:spLocks noEditPoints="1"/>
            </p:cNvSpPr>
            <p:nvPr/>
          </p:nvSpPr>
          <p:spPr bwMode="auto">
            <a:xfrm>
              <a:off x="5005467" y="3530468"/>
              <a:ext cx="175014" cy="207277"/>
            </a:xfrm>
            <a:custGeom>
              <a:avLst/>
              <a:gdLst/>
              <a:ahLst/>
              <a:cxnLst>
                <a:cxn ang="0">
                  <a:pos x="696" y="0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1222"/>
                </a:cxn>
                <a:cxn ang="0">
                  <a:pos x="995" y="1222"/>
                </a:cxn>
                <a:cxn ang="0">
                  <a:pos x="995" y="299"/>
                </a:cxn>
                <a:cxn ang="0">
                  <a:pos x="696" y="0"/>
                </a:cxn>
                <a:cxn ang="0">
                  <a:pos x="622" y="118"/>
                </a:cxn>
                <a:cxn ang="0">
                  <a:pos x="622" y="118"/>
                </a:cxn>
                <a:cxn ang="0">
                  <a:pos x="622" y="373"/>
                </a:cxn>
                <a:cxn ang="0">
                  <a:pos x="877" y="373"/>
                </a:cxn>
                <a:cxn ang="0">
                  <a:pos x="877" y="1103"/>
                </a:cxn>
                <a:cxn ang="0">
                  <a:pos x="119" y="1103"/>
                </a:cxn>
                <a:cxn ang="0">
                  <a:pos x="119" y="118"/>
                </a:cxn>
                <a:cxn ang="0">
                  <a:pos x="622" y="118"/>
                </a:cxn>
                <a:cxn ang="0">
                  <a:pos x="745" y="621"/>
                </a:cxn>
                <a:cxn ang="0">
                  <a:pos x="745" y="621"/>
                </a:cxn>
                <a:cxn ang="0">
                  <a:pos x="247" y="621"/>
                </a:cxn>
                <a:cxn ang="0">
                  <a:pos x="247" y="532"/>
                </a:cxn>
                <a:cxn ang="0">
                  <a:pos x="745" y="532"/>
                </a:cxn>
                <a:cxn ang="0">
                  <a:pos x="745" y="621"/>
                </a:cxn>
                <a:cxn ang="0">
                  <a:pos x="745" y="786"/>
                </a:cxn>
                <a:cxn ang="0">
                  <a:pos x="745" y="786"/>
                </a:cxn>
                <a:cxn ang="0">
                  <a:pos x="247" y="786"/>
                </a:cxn>
                <a:cxn ang="0">
                  <a:pos x="247" y="697"/>
                </a:cxn>
                <a:cxn ang="0">
                  <a:pos x="745" y="697"/>
                </a:cxn>
                <a:cxn ang="0">
                  <a:pos x="745" y="786"/>
                </a:cxn>
                <a:cxn ang="0">
                  <a:pos x="746" y="950"/>
                </a:cxn>
                <a:cxn ang="0">
                  <a:pos x="746" y="950"/>
                </a:cxn>
                <a:cxn ang="0">
                  <a:pos x="247" y="950"/>
                </a:cxn>
                <a:cxn ang="0">
                  <a:pos x="247" y="861"/>
                </a:cxn>
                <a:cxn ang="0">
                  <a:pos x="746" y="861"/>
                </a:cxn>
                <a:cxn ang="0">
                  <a:pos x="746" y="950"/>
                </a:cxn>
              </a:cxnLst>
              <a:rect l="0" t="0" r="r" b="b"/>
              <a:pathLst>
                <a:path w="995" h="1222">
                  <a:moveTo>
                    <a:pt x="696" y="0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1222"/>
                  </a:lnTo>
                  <a:lnTo>
                    <a:pt x="995" y="1222"/>
                  </a:lnTo>
                  <a:lnTo>
                    <a:pt x="995" y="299"/>
                  </a:lnTo>
                  <a:lnTo>
                    <a:pt x="696" y="0"/>
                  </a:lnTo>
                  <a:close/>
                  <a:moveTo>
                    <a:pt x="622" y="118"/>
                  </a:moveTo>
                  <a:lnTo>
                    <a:pt x="622" y="118"/>
                  </a:lnTo>
                  <a:lnTo>
                    <a:pt x="622" y="373"/>
                  </a:lnTo>
                  <a:lnTo>
                    <a:pt x="877" y="373"/>
                  </a:lnTo>
                  <a:lnTo>
                    <a:pt x="877" y="1103"/>
                  </a:lnTo>
                  <a:lnTo>
                    <a:pt x="119" y="1103"/>
                  </a:lnTo>
                  <a:lnTo>
                    <a:pt x="119" y="118"/>
                  </a:lnTo>
                  <a:lnTo>
                    <a:pt x="622" y="118"/>
                  </a:lnTo>
                  <a:close/>
                  <a:moveTo>
                    <a:pt x="745" y="621"/>
                  </a:moveTo>
                  <a:lnTo>
                    <a:pt x="745" y="621"/>
                  </a:lnTo>
                  <a:lnTo>
                    <a:pt x="247" y="621"/>
                  </a:lnTo>
                  <a:lnTo>
                    <a:pt x="247" y="532"/>
                  </a:lnTo>
                  <a:lnTo>
                    <a:pt x="745" y="532"/>
                  </a:lnTo>
                  <a:lnTo>
                    <a:pt x="745" y="621"/>
                  </a:lnTo>
                  <a:close/>
                  <a:moveTo>
                    <a:pt x="745" y="786"/>
                  </a:moveTo>
                  <a:lnTo>
                    <a:pt x="745" y="786"/>
                  </a:lnTo>
                  <a:lnTo>
                    <a:pt x="247" y="786"/>
                  </a:lnTo>
                  <a:lnTo>
                    <a:pt x="247" y="697"/>
                  </a:lnTo>
                  <a:lnTo>
                    <a:pt x="745" y="697"/>
                  </a:lnTo>
                  <a:lnTo>
                    <a:pt x="745" y="786"/>
                  </a:lnTo>
                  <a:close/>
                  <a:moveTo>
                    <a:pt x="746" y="950"/>
                  </a:moveTo>
                  <a:lnTo>
                    <a:pt x="746" y="950"/>
                  </a:lnTo>
                  <a:lnTo>
                    <a:pt x="247" y="950"/>
                  </a:lnTo>
                  <a:lnTo>
                    <a:pt x="247" y="861"/>
                  </a:lnTo>
                  <a:lnTo>
                    <a:pt x="746" y="861"/>
                  </a:lnTo>
                  <a:lnTo>
                    <a:pt x="746" y="950"/>
                  </a:lnTo>
                  <a:close/>
                </a:path>
              </a:pathLst>
            </a:custGeom>
            <a:solidFill>
              <a:srgbClr val="009E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4522501" y="3906335"/>
              <a:ext cx="112735" cy="13259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437" y="0"/>
                </a:cxn>
                <a:cxn ang="0">
                  <a:pos x="633" y="204"/>
                </a:cxn>
                <a:cxn ang="0">
                  <a:pos x="644" y="770"/>
                </a:cxn>
                <a:cxn ang="0">
                  <a:pos x="0" y="783"/>
                </a:cxn>
                <a:cxn ang="0">
                  <a:pos x="11" y="0"/>
                </a:cxn>
              </a:cxnLst>
              <a:rect l="0" t="0" r="r" b="b"/>
              <a:pathLst>
                <a:path w="644" h="783">
                  <a:moveTo>
                    <a:pt x="11" y="0"/>
                  </a:moveTo>
                  <a:lnTo>
                    <a:pt x="11" y="0"/>
                  </a:lnTo>
                  <a:lnTo>
                    <a:pt x="437" y="0"/>
                  </a:lnTo>
                  <a:lnTo>
                    <a:pt x="633" y="204"/>
                  </a:lnTo>
                  <a:lnTo>
                    <a:pt x="644" y="770"/>
                  </a:lnTo>
                  <a:lnTo>
                    <a:pt x="0" y="78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7"/>
            <p:cNvSpPr>
              <a:spLocks noEditPoints="1"/>
            </p:cNvSpPr>
            <p:nvPr/>
          </p:nvSpPr>
          <p:spPr bwMode="auto">
            <a:xfrm>
              <a:off x="4516848" y="3897587"/>
              <a:ext cx="124560" cy="149361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498" y="0"/>
                </a:cxn>
                <a:cxn ang="0">
                  <a:pos x="0" y="0"/>
                </a:cxn>
                <a:cxn ang="0">
                  <a:pos x="0" y="876"/>
                </a:cxn>
                <a:cxn ang="0">
                  <a:pos x="712" y="876"/>
                </a:cxn>
                <a:cxn ang="0">
                  <a:pos x="712" y="214"/>
                </a:cxn>
                <a:cxn ang="0">
                  <a:pos x="498" y="0"/>
                </a:cxn>
                <a:cxn ang="0">
                  <a:pos x="445" y="85"/>
                </a:cxn>
                <a:cxn ang="0">
                  <a:pos x="445" y="85"/>
                </a:cxn>
                <a:cxn ang="0">
                  <a:pos x="445" y="268"/>
                </a:cxn>
                <a:cxn ang="0">
                  <a:pos x="627" y="268"/>
                </a:cxn>
                <a:cxn ang="0">
                  <a:pos x="627" y="791"/>
                </a:cxn>
                <a:cxn ang="0">
                  <a:pos x="85" y="791"/>
                </a:cxn>
                <a:cxn ang="0">
                  <a:pos x="85" y="85"/>
                </a:cxn>
                <a:cxn ang="0">
                  <a:pos x="445" y="85"/>
                </a:cxn>
                <a:cxn ang="0">
                  <a:pos x="534" y="446"/>
                </a:cxn>
                <a:cxn ang="0">
                  <a:pos x="534" y="446"/>
                </a:cxn>
                <a:cxn ang="0">
                  <a:pos x="177" y="446"/>
                </a:cxn>
                <a:cxn ang="0">
                  <a:pos x="177" y="382"/>
                </a:cxn>
                <a:cxn ang="0">
                  <a:pos x="534" y="382"/>
                </a:cxn>
                <a:cxn ang="0">
                  <a:pos x="534" y="446"/>
                </a:cxn>
                <a:cxn ang="0">
                  <a:pos x="534" y="563"/>
                </a:cxn>
                <a:cxn ang="0">
                  <a:pos x="534" y="563"/>
                </a:cxn>
                <a:cxn ang="0">
                  <a:pos x="177" y="563"/>
                </a:cxn>
                <a:cxn ang="0">
                  <a:pos x="177" y="500"/>
                </a:cxn>
                <a:cxn ang="0">
                  <a:pos x="534" y="500"/>
                </a:cxn>
                <a:cxn ang="0">
                  <a:pos x="534" y="563"/>
                </a:cxn>
                <a:cxn ang="0">
                  <a:pos x="534" y="681"/>
                </a:cxn>
                <a:cxn ang="0">
                  <a:pos x="534" y="681"/>
                </a:cxn>
                <a:cxn ang="0">
                  <a:pos x="177" y="681"/>
                </a:cxn>
                <a:cxn ang="0">
                  <a:pos x="177" y="617"/>
                </a:cxn>
                <a:cxn ang="0">
                  <a:pos x="534" y="617"/>
                </a:cxn>
                <a:cxn ang="0">
                  <a:pos x="534" y="681"/>
                </a:cxn>
              </a:cxnLst>
              <a:rect l="0" t="0" r="r" b="b"/>
              <a:pathLst>
                <a:path w="712" h="876">
                  <a:moveTo>
                    <a:pt x="498" y="0"/>
                  </a:moveTo>
                  <a:lnTo>
                    <a:pt x="498" y="0"/>
                  </a:lnTo>
                  <a:lnTo>
                    <a:pt x="0" y="0"/>
                  </a:lnTo>
                  <a:lnTo>
                    <a:pt x="0" y="876"/>
                  </a:lnTo>
                  <a:lnTo>
                    <a:pt x="712" y="876"/>
                  </a:lnTo>
                  <a:lnTo>
                    <a:pt x="712" y="214"/>
                  </a:lnTo>
                  <a:lnTo>
                    <a:pt x="498" y="0"/>
                  </a:lnTo>
                  <a:close/>
                  <a:moveTo>
                    <a:pt x="445" y="85"/>
                  </a:moveTo>
                  <a:lnTo>
                    <a:pt x="445" y="85"/>
                  </a:lnTo>
                  <a:lnTo>
                    <a:pt x="445" y="268"/>
                  </a:lnTo>
                  <a:lnTo>
                    <a:pt x="627" y="268"/>
                  </a:lnTo>
                  <a:lnTo>
                    <a:pt x="627" y="791"/>
                  </a:lnTo>
                  <a:lnTo>
                    <a:pt x="85" y="791"/>
                  </a:lnTo>
                  <a:lnTo>
                    <a:pt x="85" y="85"/>
                  </a:lnTo>
                  <a:lnTo>
                    <a:pt x="445" y="85"/>
                  </a:lnTo>
                  <a:close/>
                  <a:moveTo>
                    <a:pt x="534" y="446"/>
                  </a:moveTo>
                  <a:lnTo>
                    <a:pt x="534" y="446"/>
                  </a:lnTo>
                  <a:lnTo>
                    <a:pt x="177" y="446"/>
                  </a:lnTo>
                  <a:lnTo>
                    <a:pt x="177" y="382"/>
                  </a:lnTo>
                  <a:lnTo>
                    <a:pt x="534" y="382"/>
                  </a:lnTo>
                  <a:lnTo>
                    <a:pt x="534" y="446"/>
                  </a:lnTo>
                  <a:close/>
                  <a:moveTo>
                    <a:pt x="534" y="563"/>
                  </a:moveTo>
                  <a:lnTo>
                    <a:pt x="534" y="563"/>
                  </a:lnTo>
                  <a:lnTo>
                    <a:pt x="177" y="563"/>
                  </a:lnTo>
                  <a:lnTo>
                    <a:pt x="177" y="500"/>
                  </a:lnTo>
                  <a:lnTo>
                    <a:pt x="534" y="500"/>
                  </a:lnTo>
                  <a:lnTo>
                    <a:pt x="534" y="563"/>
                  </a:lnTo>
                  <a:close/>
                  <a:moveTo>
                    <a:pt x="534" y="681"/>
                  </a:moveTo>
                  <a:lnTo>
                    <a:pt x="534" y="681"/>
                  </a:lnTo>
                  <a:lnTo>
                    <a:pt x="177" y="681"/>
                  </a:lnTo>
                  <a:lnTo>
                    <a:pt x="177" y="617"/>
                  </a:lnTo>
                  <a:lnTo>
                    <a:pt x="534" y="617"/>
                  </a:lnTo>
                  <a:lnTo>
                    <a:pt x="534" y="681"/>
                  </a:lnTo>
                  <a:close/>
                </a:path>
              </a:pathLst>
            </a:custGeom>
            <a:solidFill>
              <a:srgbClr val="0096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8"/>
            <p:cNvSpPr>
              <a:spLocks/>
            </p:cNvSpPr>
            <p:nvPr/>
          </p:nvSpPr>
          <p:spPr bwMode="auto">
            <a:xfrm>
              <a:off x="3898820" y="4085485"/>
              <a:ext cx="164766" cy="19279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635" y="0"/>
                </a:cxn>
                <a:cxn ang="0">
                  <a:pos x="921" y="295"/>
                </a:cxn>
                <a:cxn ang="0">
                  <a:pos x="937" y="1118"/>
                </a:cxn>
                <a:cxn ang="0">
                  <a:pos x="0" y="1139"/>
                </a:cxn>
                <a:cxn ang="0">
                  <a:pos x="15" y="0"/>
                </a:cxn>
              </a:cxnLst>
              <a:rect l="0" t="0" r="r" b="b"/>
              <a:pathLst>
                <a:path w="937" h="1139">
                  <a:moveTo>
                    <a:pt x="15" y="0"/>
                  </a:moveTo>
                  <a:lnTo>
                    <a:pt x="15" y="0"/>
                  </a:lnTo>
                  <a:lnTo>
                    <a:pt x="635" y="0"/>
                  </a:lnTo>
                  <a:lnTo>
                    <a:pt x="921" y="295"/>
                  </a:lnTo>
                  <a:lnTo>
                    <a:pt x="937" y="1118"/>
                  </a:lnTo>
                  <a:lnTo>
                    <a:pt x="0" y="113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9"/>
            <p:cNvSpPr>
              <a:spLocks noEditPoints="1"/>
            </p:cNvSpPr>
            <p:nvPr/>
          </p:nvSpPr>
          <p:spPr bwMode="auto">
            <a:xfrm>
              <a:off x="3889874" y="4073078"/>
              <a:ext cx="182109" cy="216421"/>
            </a:xfrm>
            <a:custGeom>
              <a:avLst/>
              <a:gdLst/>
              <a:ahLst/>
              <a:cxnLst>
                <a:cxn ang="0">
                  <a:pos x="726" y="0"/>
                </a:cxn>
                <a:cxn ang="0">
                  <a:pos x="726" y="0"/>
                </a:cxn>
                <a:cxn ang="0">
                  <a:pos x="0" y="0"/>
                </a:cxn>
                <a:cxn ang="0">
                  <a:pos x="0" y="1275"/>
                </a:cxn>
                <a:cxn ang="0">
                  <a:pos x="1038" y="1275"/>
                </a:cxn>
                <a:cxn ang="0">
                  <a:pos x="1038" y="312"/>
                </a:cxn>
                <a:cxn ang="0">
                  <a:pos x="726" y="0"/>
                </a:cxn>
                <a:cxn ang="0">
                  <a:pos x="649" y="124"/>
                </a:cxn>
                <a:cxn ang="0">
                  <a:pos x="649" y="124"/>
                </a:cxn>
                <a:cxn ang="0">
                  <a:pos x="649" y="389"/>
                </a:cxn>
                <a:cxn ang="0">
                  <a:pos x="914" y="389"/>
                </a:cxn>
                <a:cxn ang="0">
                  <a:pos x="914" y="1152"/>
                </a:cxn>
                <a:cxn ang="0">
                  <a:pos x="124" y="1152"/>
                </a:cxn>
                <a:cxn ang="0">
                  <a:pos x="124" y="124"/>
                </a:cxn>
                <a:cxn ang="0">
                  <a:pos x="649" y="124"/>
                </a:cxn>
                <a:cxn ang="0">
                  <a:pos x="778" y="649"/>
                </a:cxn>
                <a:cxn ang="0">
                  <a:pos x="778" y="649"/>
                </a:cxn>
                <a:cxn ang="0">
                  <a:pos x="257" y="649"/>
                </a:cxn>
                <a:cxn ang="0">
                  <a:pos x="257" y="556"/>
                </a:cxn>
                <a:cxn ang="0">
                  <a:pos x="778" y="556"/>
                </a:cxn>
                <a:cxn ang="0">
                  <a:pos x="778" y="649"/>
                </a:cxn>
                <a:cxn ang="0">
                  <a:pos x="778" y="820"/>
                </a:cxn>
                <a:cxn ang="0">
                  <a:pos x="778" y="820"/>
                </a:cxn>
                <a:cxn ang="0">
                  <a:pos x="257" y="820"/>
                </a:cxn>
                <a:cxn ang="0">
                  <a:pos x="257" y="727"/>
                </a:cxn>
                <a:cxn ang="0">
                  <a:pos x="778" y="727"/>
                </a:cxn>
                <a:cxn ang="0">
                  <a:pos x="778" y="820"/>
                </a:cxn>
                <a:cxn ang="0">
                  <a:pos x="778" y="991"/>
                </a:cxn>
                <a:cxn ang="0">
                  <a:pos x="778" y="991"/>
                </a:cxn>
                <a:cxn ang="0">
                  <a:pos x="257" y="991"/>
                </a:cxn>
                <a:cxn ang="0">
                  <a:pos x="257" y="899"/>
                </a:cxn>
                <a:cxn ang="0">
                  <a:pos x="778" y="899"/>
                </a:cxn>
                <a:cxn ang="0">
                  <a:pos x="778" y="991"/>
                </a:cxn>
              </a:cxnLst>
              <a:rect l="0" t="0" r="r" b="b"/>
              <a:pathLst>
                <a:path w="1038" h="1275">
                  <a:moveTo>
                    <a:pt x="726" y="0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1275"/>
                  </a:lnTo>
                  <a:lnTo>
                    <a:pt x="1038" y="1275"/>
                  </a:lnTo>
                  <a:lnTo>
                    <a:pt x="1038" y="312"/>
                  </a:lnTo>
                  <a:lnTo>
                    <a:pt x="726" y="0"/>
                  </a:lnTo>
                  <a:close/>
                  <a:moveTo>
                    <a:pt x="649" y="124"/>
                  </a:moveTo>
                  <a:lnTo>
                    <a:pt x="649" y="124"/>
                  </a:lnTo>
                  <a:lnTo>
                    <a:pt x="649" y="389"/>
                  </a:lnTo>
                  <a:lnTo>
                    <a:pt x="914" y="389"/>
                  </a:lnTo>
                  <a:lnTo>
                    <a:pt x="914" y="1152"/>
                  </a:lnTo>
                  <a:lnTo>
                    <a:pt x="124" y="1152"/>
                  </a:lnTo>
                  <a:lnTo>
                    <a:pt x="124" y="124"/>
                  </a:lnTo>
                  <a:lnTo>
                    <a:pt x="649" y="124"/>
                  </a:lnTo>
                  <a:close/>
                  <a:moveTo>
                    <a:pt x="778" y="649"/>
                  </a:moveTo>
                  <a:lnTo>
                    <a:pt x="778" y="649"/>
                  </a:lnTo>
                  <a:lnTo>
                    <a:pt x="257" y="649"/>
                  </a:lnTo>
                  <a:lnTo>
                    <a:pt x="257" y="556"/>
                  </a:lnTo>
                  <a:lnTo>
                    <a:pt x="778" y="556"/>
                  </a:lnTo>
                  <a:lnTo>
                    <a:pt x="778" y="649"/>
                  </a:lnTo>
                  <a:close/>
                  <a:moveTo>
                    <a:pt x="778" y="820"/>
                  </a:moveTo>
                  <a:lnTo>
                    <a:pt x="778" y="820"/>
                  </a:lnTo>
                  <a:lnTo>
                    <a:pt x="257" y="820"/>
                  </a:lnTo>
                  <a:lnTo>
                    <a:pt x="257" y="727"/>
                  </a:lnTo>
                  <a:lnTo>
                    <a:pt x="778" y="727"/>
                  </a:lnTo>
                  <a:lnTo>
                    <a:pt x="778" y="820"/>
                  </a:lnTo>
                  <a:close/>
                  <a:moveTo>
                    <a:pt x="778" y="991"/>
                  </a:moveTo>
                  <a:lnTo>
                    <a:pt x="778" y="991"/>
                  </a:lnTo>
                  <a:lnTo>
                    <a:pt x="257" y="991"/>
                  </a:lnTo>
                  <a:lnTo>
                    <a:pt x="257" y="899"/>
                  </a:lnTo>
                  <a:lnTo>
                    <a:pt x="778" y="899"/>
                  </a:lnTo>
                  <a:lnTo>
                    <a:pt x="778" y="991"/>
                  </a:lnTo>
                  <a:close/>
                </a:path>
              </a:pathLst>
            </a:custGeom>
            <a:solidFill>
              <a:srgbClr val="0096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Imagen 2" descr="Anagram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85" y="2211685"/>
            <a:ext cx="654028" cy="8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3914775" y="2638426"/>
            <a:ext cx="5000625" cy="3895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72" name="171 Rectángulo"/>
          <p:cNvSpPr/>
          <p:nvPr/>
        </p:nvSpPr>
        <p:spPr>
          <a:xfrm>
            <a:off x="4095750" y="2762250"/>
            <a:ext cx="4724400" cy="3667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ES_tradnl" dirty="0" err="1" smtClean="0"/>
              <a:t>jdaniel</a:t>
            </a:r>
            <a:r>
              <a:rPr lang="es-ES_tradnl" dirty="0" smtClean="0"/>
              <a:t>/chat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3876675" y="1409700"/>
            <a:ext cx="5038725" cy="990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angle 28"/>
          <p:cNvSpPr/>
          <p:nvPr/>
        </p:nvSpPr>
        <p:spPr>
          <a:xfrm flipV="1">
            <a:off x="173429" y="299792"/>
            <a:ext cx="8835242" cy="747957"/>
          </a:xfrm>
          <a:prstGeom prst="rect">
            <a:avLst/>
          </a:prstGeom>
          <a:solidFill>
            <a:srgbClr val="F48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87863" y="469371"/>
            <a:ext cx="8805429" cy="74428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0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Initialization</a:t>
            </a:r>
            <a:endParaRPr lang="es-H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31"/>
          <p:cNvCxnSpPr/>
          <p:nvPr/>
        </p:nvCxnSpPr>
        <p:spPr>
          <a:xfrm>
            <a:off x="173429" y="202908"/>
            <a:ext cx="88352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621717" y="3257550"/>
            <a:ext cx="845633" cy="58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Client.h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38649" y="4324350"/>
            <a:ext cx="1038225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696200" y="3219450"/>
            <a:ext cx="923925" cy="619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Server.h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639051" y="4438651"/>
            <a:ext cx="1133474" cy="600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07617" y="2857500"/>
            <a:ext cx="1026608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err="1" smtClean="0">
                <a:solidFill>
                  <a:schemeClr val="tx1"/>
                </a:solidFill>
              </a:rPr>
              <a:t>Person.h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067426" y="3990975"/>
            <a:ext cx="1114424" cy="752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Person.cpp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5038725" y="5324475"/>
            <a:ext cx="1409700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ClientApp.cpp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619874" y="5314950"/>
            <a:ext cx="1457326" cy="752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ServerApp.cpp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05250" y="6488668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/blocks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86200" y="10477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myproject</a:t>
            </a:r>
            <a:r>
              <a:rPr lang="es-ES_tradnl" dirty="0" smtClean="0"/>
              <a:t>/</a:t>
            </a:r>
            <a:r>
              <a:rPr lang="es-ES_tradnl" dirty="0" err="1" smtClean="0"/>
              <a:t>deps</a:t>
            </a:r>
            <a:endParaRPr lang="es-ES" dirty="0"/>
          </a:p>
        </p:txBody>
      </p:sp>
      <p:sp>
        <p:nvSpPr>
          <p:cNvPr id="33" name="9 Marcador de contenido"/>
          <p:cNvSpPr>
            <a:spLocks noGrp="1"/>
          </p:cNvSpPr>
          <p:nvPr>
            <p:ph idx="1"/>
          </p:nvPr>
        </p:nvSpPr>
        <p:spPr>
          <a:xfrm>
            <a:off x="438150" y="1371599"/>
            <a:ext cx="3219450" cy="5191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init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myproject</a:t>
            </a:r>
            <a:endParaRPr lang="es-ES_tradnl" sz="2400" dirty="0" smtClean="0"/>
          </a:p>
          <a:p>
            <a:pPr>
              <a:buNone/>
            </a:pPr>
            <a:r>
              <a:rPr lang="es-ES_tradnl" sz="2400" dirty="0" smtClean="0"/>
              <a:t>$ </a:t>
            </a:r>
            <a:r>
              <a:rPr lang="es-ES_tradnl" sz="2400" dirty="0" err="1" smtClean="0"/>
              <a:t>bii</a:t>
            </a:r>
            <a:r>
              <a:rPr lang="es-ES_tradnl" sz="2400" dirty="0" smtClean="0"/>
              <a:t> new </a:t>
            </a:r>
            <a:r>
              <a:rPr lang="es-ES_tradnl" sz="2400" dirty="0" err="1" smtClean="0"/>
              <a:t>jdaniel</a:t>
            </a:r>
            <a:r>
              <a:rPr lang="es-ES_tradnl" sz="2400" dirty="0" smtClean="0"/>
              <a:t>/chat</a:t>
            </a:r>
          </a:p>
          <a:p>
            <a:pPr>
              <a:buNone/>
            </a:pPr>
            <a:r>
              <a:rPr lang="es-ES_tradnl" sz="2400" dirty="0" err="1" smtClean="0"/>
              <a:t>Put</a:t>
            </a:r>
            <a:r>
              <a:rPr lang="es-ES_tradnl" sz="2400" dirty="0" smtClean="0"/>
              <a:t> files in folder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12715</TotalTime>
  <Words>516</Words>
  <Application>Microsoft Office PowerPoint</Application>
  <PresentationFormat>Presentación en pantalla (4:3)</PresentationFormat>
  <Paragraphs>158</Paragraphs>
  <Slides>15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Bermúdez</dc:creator>
  <cp:lastModifiedBy>drodri</cp:lastModifiedBy>
  <cp:revision>516</cp:revision>
  <cp:lastPrinted>2013-11-04T12:05:07Z</cp:lastPrinted>
  <dcterms:created xsi:type="dcterms:W3CDTF">2013-11-01T22:38:20Z</dcterms:created>
  <dcterms:modified xsi:type="dcterms:W3CDTF">2015-03-19T22:50:24Z</dcterms:modified>
</cp:coreProperties>
</file>