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40" r:id="rId2"/>
    <p:sldId id="342" r:id="rId3"/>
    <p:sldId id="343" r:id="rId4"/>
    <p:sldId id="304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4" r:id="rId13"/>
    <p:sldId id="325" r:id="rId14"/>
    <p:sldId id="326" r:id="rId15"/>
    <p:sldId id="334" r:id="rId16"/>
    <p:sldId id="344" r:id="rId17"/>
    <p:sldId id="286" r:id="rId1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clrMru>
    <a:srgbClr val="00FF00"/>
    <a:srgbClr val="E6AF00"/>
    <a:srgbClr val="FF33CC"/>
    <a:srgbClr val="FFFFCC"/>
    <a:srgbClr val="33CC33"/>
    <a:srgbClr val="CCECFF"/>
    <a:srgbClr val="81E239"/>
    <a:srgbClr val="FFE389"/>
    <a:srgbClr val="FFFF66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56" autoAdjust="0"/>
  </p:normalViewPr>
  <p:slideViewPr>
    <p:cSldViewPr snapToGrid="0">
      <p:cViewPr varScale="1">
        <p:scale>
          <a:sx n="104" d="100"/>
          <a:sy n="104" d="100"/>
        </p:scale>
        <p:origin x="-11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C9E11-5758-694A-9875-C5A4CB6C2425}" type="datetimeFigureOut">
              <a:rPr lang="es-ES" smtClean="0"/>
              <a:pPr/>
              <a:t>19/03/2015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9057C-0133-7249-A8E6-B3F9FA37287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078721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A8E33-1400-A945-B727-610FEAC33403}" type="datetimeFigureOut">
              <a:rPr lang="es-ES" smtClean="0"/>
              <a:pPr/>
              <a:t>19/03/2015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CF7C4-692D-6748-9351-982B9E9A2B4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01094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CF7C4-692D-6748-9351-982B9E9A2B47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735887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CF7C4-692D-6748-9351-982B9E9A2B47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39541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EF39-ADA9-C745-93BB-7D2C83F1A26D}" type="datetimeFigureOut">
              <a:rPr lang="es-ES" smtClean="0"/>
              <a:pPr/>
              <a:t>19/03/2015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860-EEF2-264C-B3F5-6EEE2D5B7CC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58552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EF39-ADA9-C745-93BB-7D2C83F1A26D}" type="datetimeFigureOut">
              <a:rPr lang="es-ES" smtClean="0"/>
              <a:pPr/>
              <a:t>19/03/2015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860-EEF2-264C-B3F5-6EEE2D5B7CC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0372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EF39-ADA9-C745-93BB-7D2C83F1A26D}" type="datetimeFigureOut">
              <a:rPr lang="es-ES" smtClean="0"/>
              <a:pPr/>
              <a:t>19/03/2015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860-EEF2-264C-B3F5-6EEE2D5B7CC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01225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EF39-ADA9-C745-93BB-7D2C83F1A26D}" type="datetimeFigureOut">
              <a:rPr lang="es-ES" smtClean="0"/>
              <a:pPr/>
              <a:t>19/03/2015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860-EEF2-264C-B3F5-6EEE2D5B7CC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3681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EF39-ADA9-C745-93BB-7D2C83F1A26D}" type="datetimeFigureOut">
              <a:rPr lang="es-ES" smtClean="0"/>
              <a:pPr/>
              <a:t>19/03/2015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860-EEF2-264C-B3F5-6EEE2D5B7CC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73267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EF39-ADA9-C745-93BB-7D2C83F1A26D}" type="datetimeFigureOut">
              <a:rPr lang="es-ES" smtClean="0"/>
              <a:pPr/>
              <a:t>19/03/2015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860-EEF2-264C-B3F5-6EEE2D5B7CC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508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EF39-ADA9-C745-93BB-7D2C83F1A26D}" type="datetimeFigureOut">
              <a:rPr lang="es-ES" smtClean="0"/>
              <a:pPr/>
              <a:t>19/03/2015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860-EEF2-264C-B3F5-6EEE2D5B7CC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7801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EF39-ADA9-C745-93BB-7D2C83F1A26D}" type="datetimeFigureOut">
              <a:rPr lang="es-ES" smtClean="0"/>
              <a:pPr/>
              <a:t>19/03/2015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860-EEF2-264C-B3F5-6EEE2D5B7CC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2340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EF39-ADA9-C745-93BB-7D2C83F1A26D}" type="datetimeFigureOut">
              <a:rPr lang="es-ES" smtClean="0"/>
              <a:pPr/>
              <a:t>19/03/2015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860-EEF2-264C-B3F5-6EEE2D5B7CC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3314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EF39-ADA9-C745-93BB-7D2C83F1A26D}" type="datetimeFigureOut">
              <a:rPr lang="es-ES" smtClean="0"/>
              <a:pPr/>
              <a:t>19/03/2015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860-EEF2-264C-B3F5-6EEE2D5B7CC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54888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EF39-ADA9-C745-93BB-7D2C83F1A26D}" type="datetimeFigureOut">
              <a:rPr lang="es-ES" smtClean="0"/>
              <a:pPr/>
              <a:t>19/03/2015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860-EEF2-264C-B3F5-6EEE2D5B7CC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6058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DEF39-ADA9-C745-93BB-7D2C83F1A26D}" type="datetimeFigureOut">
              <a:rPr lang="es-ES" smtClean="0"/>
              <a:pPr/>
              <a:t>19/03/2015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8E860-EEF2-264C-B3F5-6EEE2D5B7CC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7520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icode.com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139424" y="1707441"/>
            <a:ext cx="8835242" cy="2771424"/>
          </a:xfrm>
          <a:prstGeom prst="rect">
            <a:avLst/>
          </a:prstGeom>
          <a:solidFill>
            <a:srgbClr val="F48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/>
          <p:cNvSpPr/>
          <p:nvPr/>
        </p:nvSpPr>
        <p:spPr>
          <a:xfrm>
            <a:off x="1531709" y="2087071"/>
            <a:ext cx="602902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Biicode C/C++ </a:t>
            </a:r>
            <a:r>
              <a:rPr lang="en-US" sz="44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</a:t>
            </a:r>
            <a:r>
              <a:rPr lang="en-US" sz="4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manager Tech</a:t>
            </a:r>
            <a:endParaRPr lang="en-US" sz="4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514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/>
        </p:nvSpPr>
        <p:spPr>
          <a:xfrm>
            <a:off x="228599" y="2904567"/>
            <a:ext cx="4733366" cy="376517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rgbClr val="C00000"/>
                </a:solidFill>
              </a:rPr>
              <a:t>SRC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241715" y="5054641"/>
            <a:ext cx="2520000" cy="1077218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chat.h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chat();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423319" y="3294093"/>
            <a:ext cx="4118510" cy="1323439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jdaniel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/hello/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hello.h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chat(){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hello();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hello();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48326" y="4623166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chat.h</a:t>
            </a:r>
            <a:endParaRPr lang="en-US" b="1" dirty="0"/>
          </a:p>
        </p:txBody>
      </p:sp>
      <p:sp>
        <p:nvSpPr>
          <p:cNvPr id="23" name="22 CuadroTexto"/>
          <p:cNvSpPr txBox="1"/>
          <p:nvPr/>
        </p:nvSpPr>
        <p:spPr>
          <a:xfrm>
            <a:off x="1229144" y="6152492"/>
            <a:ext cx="255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main.cpp</a:t>
            </a:r>
            <a:endParaRPr lang="en-US" b="1" dirty="0"/>
          </a:p>
        </p:txBody>
      </p:sp>
      <p:cxnSp>
        <p:nvCxnSpPr>
          <p:cNvPr id="24" name="23 Conector recto de flecha"/>
          <p:cNvCxnSpPr/>
          <p:nvPr/>
        </p:nvCxnSpPr>
        <p:spPr>
          <a:xfrm flipH="1" flipV="1">
            <a:off x="2993562" y="4604085"/>
            <a:ext cx="19141" cy="437109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24 Grupo"/>
          <p:cNvGrpSpPr/>
          <p:nvPr/>
        </p:nvGrpSpPr>
        <p:grpSpPr>
          <a:xfrm>
            <a:off x="5096107" y="2902597"/>
            <a:ext cx="3765505" cy="3713356"/>
            <a:chOff x="5096107" y="2902597"/>
            <a:chExt cx="3765505" cy="3713356"/>
          </a:xfrm>
        </p:grpSpPr>
        <p:sp>
          <p:nvSpPr>
            <p:cNvPr id="28" name="27 Rectángulo"/>
            <p:cNvSpPr/>
            <p:nvPr/>
          </p:nvSpPr>
          <p:spPr>
            <a:xfrm>
              <a:off x="5096107" y="2902597"/>
              <a:ext cx="3765505" cy="3713356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DEP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5557591" y="3780154"/>
              <a:ext cx="2520000" cy="338554"/>
            </a:xfrm>
            <a:prstGeom prst="rect">
              <a:avLst/>
            </a:prstGeom>
            <a:solidFill>
              <a:srgbClr val="FFE389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void hello();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5522609" y="3425720"/>
              <a:ext cx="2164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cs typeface="Courier New" pitchFamily="49" charset="0"/>
                </a:rPr>
                <a:t>jdaniel</a:t>
              </a:r>
              <a:r>
                <a:rPr lang="en-US" b="1" dirty="0" smtClean="0"/>
                <a:t>/hello/</a:t>
              </a:r>
              <a:r>
                <a:rPr lang="en-US" b="1" dirty="0" err="1" smtClean="0"/>
                <a:t>hello.h</a:t>
              </a:r>
              <a:endParaRPr lang="en-US" b="1" dirty="0"/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5208506" y="4720355"/>
              <a:ext cx="3293316" cy="1077218"/>
            </a:xfrm>
            <a:prstGeom prst="rect">
              <a:avLst/>
            </a:prstGeom>
            <a:solidFill>
              <a:srgbClr val="FFE389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#include “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hello.h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”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void hello(){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cout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&lt;&lt;“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HelloBii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!”&lt;&lt;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endl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5181066" y="5808693"/>
              <a:ext cx="2383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cs typeface="Courier New" pitchFamily="49" charset="0"/>
                </a:rPr>
                <a:t>jdaniel</a:t>
              </a:r>
              <a:r>
                <a:rPr lang="en-US" b="1" dirty="0" smtClean="0"/>
                <a:t>/hello/hello.cpp</a:t>
              </a:r>
              <a:endParaRPr lang="en-US" b="1" dirty="0"/>
            </a:p>
          </p:txBody>
        </p:sp>
        <p:cxnSp>
          <p:nvCxnSpPr>
            <p:cNvPr id="33" name="32 Conector recto de flecha"/>
            <p:cNvCxnSpPr>
              <a:stCxn id="29" idx="2"/>
              <a:endCxn id="31" idx="0"/>
            </p:cNvCxnSpPr>
            <p:nvPr/>
          </p:nvCxnSpPr>
          <p:spPr>
            <a:xfrm>
              <a:off x="6817591" y="4118708"/>
              <a:ext cx="37573" cy="601647"/>
            </a:xfrm>
            <a:prstGeom prst="straightConnector1">
              <a:avLst/>
            </a:prstGeom>
            <a:ln w="9525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36 Conector recto de flecha"/>
          <p:cNvCxnSpPr>
            <a:stCxn id="19" idx="3"/>
            <a:endCxn id="29" idx="1"/>
          </p:cNvCxnSpPr>
          <p:nvPr/>
        </p:nvCxnSpPr>
        <p:spPr>
          <a:xfrm flipV="1">
            <a:off x="4541829" y="3949431"/>
            <a:ext cx="1015762" cy="6382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39 Grupo"/>
          <p:cNvGrpSpPr/>
          <p:nvPr/>
        </p:nvGrpSpPr>
        <p:grpSpPr>
          <a:xfrm>
            <a:off x="4394566" y="40341"/>
            <a:ext cx="4403746" cy="3106598"/>
            <a:chOff x="4394566" y="40341"/>
            <a:chExt cx="4403746" cy="3106598"/>
          </a:xfrm>
        </p:grpSpPr>
        <p:sp>
          <p:nvSpPr>
            <p:cNvPr id="35" name="34 CuadroTexto"/>
            <p:cNvSpPr txBox="1"/>
            <p:nvPr/>
          </p:nvSpPr>
          <p:spPr>
            <a:xfrm>
              <a:off x="4471640" y="434898"/>
              <a:ext cx="4326672" cy="203132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ADD_LIBRARY(</a:t>
              </a:r>
              <a:r>
                <a:rPr lang="en-US" b="1" dirty="0" err="1" smtClean="0"/>
                <a:t>jdaniel_hello</a:t>
              </a:r>
              <a:endParaRPr lang="en-US" b="1" dirty="0" smtClean="0"/>
            </a:p>
            <a:p>
              <a:r>
                <a:rPr lang="en-US" b="1" dirty="0" smtClean="0"/>
                <a:t>                            hello.cpp)</a:t>
              </a:r>
            </a:p>
            <a:p>
              <a:r>
                <a:rPr lang="en-US" b="1" dirty="0" smtClean="0"/>
                <a:t>ADD_EXECUTABLE(</a:t>
              </a:r>
              <a:r>
                <a:rPr lang="en-US" b="1" dirty="0" err="1" smtClean="0"/>
                <a:t>lguerrero_chat</a:t>
              </a:r>
              <a:endParaRPr lang="en-US" b="1" dirty="0" smtClean="0"/>
            </a:p>
            <a:p>
              <a:r>
                <a:rPr lang="en-US" b="1" dirty="0" smtClean="0"/>
                <a:t>                                   main.cpp)</a:t>
              </a:r>
            </a:p>
            <a:p>
              <a:r>
                <a:rPr lang="en-US" b="1" dirty="0" smtClean="0"/>
                <a:t>TARGET_LINK_LIBRARIES(</a:t>
              </a:r>
              <a:r>
                <a:rPr lang="en-US" b="1" dirty="0" err="1" smtClean="0"/>
                <a:t>lguerrero_chat</a:t>
              </a:r>
              <a:endParaRPr lang="en-US" b="1" dirty="0" smtClean="0"/>
            </a:p>
            <a:p>
              <a:r>
                <a:rPr lang="en-US" b="1" dirty="0" smtClean="0"/>
                <a:t>                                              </a:t>
              </a:r>
              <a:r>
                <a:rPr lang="en-US" b="1" dirty="0" err="1" smtClean="0"/>
                <a:t>jdaniel_hello</a:t>
              </a:r>
              <a:r>
                <a:rPr lang="en-US" b="1" dirty="0" smtClean="0"/>
                <a:t>)</a:t>
              </a:r>
            </a:p>
            <a:p>
              <a:endParaRPr lang="en-US" dirty="0"/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4489349" y="40341"/>
              <a:ext cx="1577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CMakeLists.txt</a:t>
              </a:r>
              <a:endParaRPr lang="en-US" b="1" dirty="0"/>
            </a:p>
          </p:txBody>
        </p:sp>
        <p:sp>
          <p:nvSpPr>
            <p:cNvPr id="34" name="33 Flecha derecha"/>
            <p:cNvSpPr/>
            <p:nvPr/>
          </p:nvSpPr>
          <p:spPr>
            <a:xfrm rot="18094184">
              <a:off x="4271903" y="2265992"/>
              <a:ext cx="1003610" cy="75828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1 Título"/>
          <p:cNvSpPr txBox="1">
            <a:spLocks/>
          </p:cNvSpPr>
          <p:nvPr/>
        </p:nvSpPr>
        <p:spPr>
          <a:xfrm>
            <a:off x="394448" y="18499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venir Book"/>
                <a:ea typeface="+mj-ea"/>
                <a:cs typeface="+mj-cs"/>
              </a:rPr>
              <a:t>Build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venir Book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32" descr="C:\Users\drodri\Desktop\video_biicode\biicode\Base\Portatil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712" y="3959149"/>
            <a:ext cx="3305262" cy="2624573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245005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cs typeface="Courier New" pitchFamily="49" charset="0"/>
              </a:rPr>
              <a:t>$ </a:t>
            </a:r>
            <a:r>
              <a:rPr lang="en-US" dirty="0" err="1" smtClean="0">
                <a:cs typeface="Courier New" pitchFamily="49" charset="0"/>
              </a:rPr>
              <a:t>bii</a:t>
            </a:r>
            <a:r>
              <a:rPr lang="en-US" dirty="0" smtClean="0">
                <a:cs typeface="Courier New" pitchFamily="49" charset="0"/>
              </a:rPr>
              <a:t> publish</a:t>
            </a:r>
          </a:p>
        </p:txBody>
      </p:sp>
      <p:cxnSp>
        <p:nvCxnSpPr>
          <p:cNvPr id="17" name="16 Conector recto de flecha"/>
          <p:cNvCxnSpPr>
            <a:stCxn id="24" idx="0"/>
            <a:endCxn id="23" idx="2"/>
          </p:cNvCxnSpPr>
          <p:nvPr/>
        </p:nvCxnSpPr>
        <p:spPr>
          <a:xfrm flipV="1">
            <a:off x="5237958" y="1367458"/>
            <a:ext cx="781161" cy="52872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23" idx="2"/>
            <a:endCxn id="25" idx="0"/>
          </p:cNvCxnSpPr>
          <p:nvPr/>
        </p:nvCxnSpPr>
        <p:spPr>
          <a:xfrm>
            <a:off x="6019119" y="1367458"/>
            <a:ext cx="790926" cy="524373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18 Nube"/>
          <p:cNvSpPr/>
          <p:nvPr/>
        </p:nvSpPr>
        <p:spPr>
          <a:xfrm>
            <a:off x="3358663" y="412596"/>
            <a:ext cx="5629219" cy="3154370"/>
          </a:xfrm>
          <a:prstGeom prst="cloud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+mj-lt"/>
            </a:endParaRPr>
          </a:p>
        </p:txBody>
      </p:sp>
      <p:pic>
        <p:nvPicPr>
          <p:cNvPr id="23" name="Picture 15" descr="C:\Users\drodri\AppData\Local\Microsoft\Windows\Temporary Internet Files\Content.IE5\LFFIUNQX\MC900432599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15076" t="3630" r="14826" b="9545"/>
          <a:stretch>
            <a:fillRect/>
          </a:stretch>
        </p:blipFill>
        <p:spPr bwMode="auto">
          <a:xfrm>
            <a:off x="5851712" y="952749"/>
            <a:ext cx="334814" cy="414709"/>
          </a:xfrm>
          <a:prstGeom prst="rect">
            <a:avLst/>
          </a:prstGeom>
          <a:noFill/>
        </p:spPr>
      </p:pic>
      <p:pic>
        <p:nvPicPr>
          <p:cNvPr id="24" name="Picture 15" descr="C:\Users\drodri\AppData\Local\Microsoft\Windows\Temporary Internet Files\Content.IE5\LFFIUNQX\MC900432599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15076" t="3630" r="14826" b="9545"/>
          <a:stretch>
            <a:fillRect/>
          </a:stretch>
        </p:blipFill>
        <p:spPr bwMode="auto">
          <a:xfrm>
            <a:off x="5070551" y="1896180"/>
            <a:ext cx="334814" cy="414709"/>
          </a:xfrm>
          <a:prstGeom prst="rect">
            <a:avLst/>
          </a:prstGeom>
          <a:noFill/>
        </p:spPr>
      </p:pic>
      <p:pic>
        <p:nvPicPr>
          <p:cNvPr id="25" name="Picture 15" descr="C:\Users\drodri\AppData\Local\Microsoft\Windows\Temporary Internet Files\Content.IE5\LFFIUNQX\MC900432599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15076" t="3630" r="14826" b="9545"/>
          <a:stretch>
            <a:fillRect/>
          </a:stretch>
        </p:blipFill>
        <p:spPr bwMode="auto">
          <a:xfrm>
            <a:off x="6642638" y="1891831"/>
            <a:ext cx="334814" cy="414709"/>
          </a:xfrm>
          <a:prstGeom prst="rect">
            <a:avLst/>
          </a:prstGeom>
          <a:noFill/>
        </p:spPr>
      </p:pic>
      <p:cxnSp>
        <p:nvCxnSpPr>
          <p:cNvPr id="36" name="35 Conector recto de flecha"/>
          <p:cNvCxnSpPr>
            <a:stCxn id="39" idx="0"/>
            <a:endCxn id="38" idx="2"/>
          </p:cNvCxnSpPr>
          <p:nvPr/>
        </p:nvCxnSpPr>
        <p:spPr>
          <a:xfrm flipH="1" flipV="1">
            <a:off x="6046233" y="2313891"/>
            <a:ext cx="11559" cy="36145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15" descr="C:\Users\drodri\AppData\Local\Microsoft\Windows\Temporary Internet Files\Content.IE5\LFFIUNQX\MC900432599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15076" t="3630" r="14826" b="9545"/>
          <a:stretch>
            <a:fillRect/>
          </a:stretch>
        </p:blipFill>
        <p:spPr bwMode="auto">
          <a:xfrm>
            <a:off x="5878826" y="1899182"/>
            <a:ext cx="334814" cy="414709"/>
          </a:xfrm>
          <a:prstGeom prst="rect">
            <a:avLst/>
          </a:prstGeom>
          <a:noFill/>
        </p:spPr>
      </p:pic>
      <p:pic>
        <p:nvPicPr>
          <p:cNvPr id="39" name="Picture 15" descr="C:\Users\drodri\AppData\Local\Microsoft\Windows\Temporary Internet Files\Content.IE5\LFFIUNQX\MC900432599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15076" t="3630" r="14826" b="9545"/>
          <a:stretch>
            <a:fillRect/>
          </a:stretch>
        </p:blipFill>
        <p:spPr bwMode="auto">
          <a:xfrm>
            <a:off x="5890385" y="2675344"/>
            <a:ext cx="334814" cy="414709"/>
          </a:xfrm>
          <a:prstGeom prst="rect">
            <a:avLst/>
          </a:prstGeom>
          <a:noFill/>
        </p:spPr>
      </p:pic>
      <p:pic>
        <p:nvPicPr>
          <p:cNvPr id="42" name="Imagen 2" descr="Anagrama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015" y="531336"/>
            <a:ext cx="654028" cy="896760"/>
          </a:xfrm>
          <a:prstGeom prst="rect">
            <a:avLst/>
          </a:prstGeom>
        </p:spPr>
      </p:pic>
      <p:sp>
        <p:nvSpPr>
          <p:cNvPr id="50" name="49 Flecha derecha"/>
          <p:cNvSpPr/>
          <p:nvPr/>
        </p:nvSpPr>
        <p:spPr>
          <a:xfrm rot="19473534">
            <a:off x="3754243" y="3386252"/>
            <a:ext cx="1003610" cy="7582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26 Conector recto de flecha"/>
          <p:cNvCxnSpPr>
            <a:stCxn id="38" idx="0"/>
            <a:endCxn id="23" idx="2"/>
          </p:cNvCxnSpPr>
          <p:nvPr/>
        </p:nvCxnSpPr>
        <p:spPr>
          <a:xfrm flipH="1" flipV="1">
            <a:off x="6019119" y="1367458"/>
            <a:ext cx="27114" cy="531724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34" idx="0"/>
            <a:endCxn id="33" idx="2"/>
          </p:cNvCxnSpPr>
          <p:nvPr/>
        </p:nvCxnSpPr>
        <p:spPr>
          <a:xfrm flipH="1" flipV="1">
            <a:off x="3013320" y="4590270"/>
            <a:ext cx="11559" cy="41524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15" descr="C:\Users\drodri\AppData\Local\Microsoft\Windows\Temporary Internet Files\Content.IE5\LFFIUNQX\MC900432599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15076" t="3630" r="14826" b="9545"/>
          <a:stretch>
            <a:fillRect/>
          </a:stretch>
        </p:blipFill>
        <p:spPr bwMode="auto">
          <a:xfrm>
            <a:off x="2845913" y="4175561"/>
            <a:ext cx="334814" cy="414709"/>
          </a:xfrm>
          <a:prstGeom prst="rect">
            <a:avLst/>
          </a:prstGeom>
          <a:noFill/>
        </p:spPr>
      </p:pic>
      <p:pic>
        <p:nvPicPr>
          <p:cNvPr id="34" name="Picture 15" descr="C:\Users\drodri\AppData\Local\Microsoft\Windows\Temporary Internet Files\Content.IE5\LFFIUNQX\MC900432599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15076" t="3630" r="14826" b="9545"/>
          <a:stretch>
            <a:fillRect/>
          </a:stretch>
        </p:blipFill>
        <p:spPr bwMode="auto">
          <a:xfrm>
            <a:off x="2857472" y="5005512"/>
            <a:ext cx="334814" cy="414709"/>
          </a:xfrm>
          <a:prstGeom prst="rect">
            <a:avLst/>
          </a:prstGeom>
          <a:noFill/>
        </p:spPr>
      </p:pic>
      <p:sp>
        <p:nvSpPr>
          <p:cNvPr id="28" name="1 Título"/>
          <p:cNvSpPr txBox="1">
            <a:spLocks/>
          </p:cNvSpPr>
          <p:nvPr/>
        </p:nvSpPr>
        <p:spPr>
          <a:xfrm>
            <a:off x="394448" y="18499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venir Book"/>
                <a:ea typeface="+mj-ea"/>
                <a:cs typeface="+mj-cs"/>
              </a:rPr>
              <a:t>Publish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venir Book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68189" y="1842247"/>
            <a:ext cx="3245005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cs typeface="Courier New" pitchFamily="49" charset="0"/>
              </a:rPr>
              <a:t>$ </a:t>
            </a:r>
            <a:r>
              <a:rPr lang="en-US" dirty="0" err="1" smtClean="0">
                <a:cs typeface="Courier New" pitchFamily="49" charset="0"/>
              </a:rPr>
              <a:t>bii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init -L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$ </a:t>
            </a:r>
            <a:r>
              <a:rPr lang="en-US" dirty="0" err="1" smtClean="0">
                <a:cs typeface="Courier New" pitchFamily="49" charset="0"/>
              </a:rPr>
              <a:t>bii</a:t>
            </a:r>
            <a:r>
              <a:rPr lang="en-US" dirty="0" smtClean="0">
                <a:cs typeface="Courier New" pitchFamily="49" charset="0"/>
              </a:rPr>
              <a:t> find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$ </a:t>
            </a:r>
            <a:r>
              <a:rPr lang="en-US" dirty="0" err="1" smtClean="0">
                <a:cs typeface="Courier New" pitchFamily="49" charset="0"/>
              </a:rPr>
              <a:t>bii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build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  <a:cs typeface="Courier New" pitchFamily="49" charset="0"/>
              </a:rPr>
              <a:t>HelloBii</a:t>
            </a:r>
            <a:r>
              <a:rPr lang="en-US" b="1" dirty="0" smtClean="0">
                <a:solidFill>
                  <a:srgbClr val="C00000"/>
                </a:solidFill>
                <a:cs typeface="Courier New" pitchFamily="49" charset="0"/>
              </a:rPr>
              <a:t>!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  <a:cs typeface="Courier New" pitchFamily="49" charset="0"/>
              </a:rPr>
              <a:t>HelloBii</a:t>
            </a:r>
            <a:r>
              <a:rPr lang="en-US" b="1" dirty="0" smtClean="0">
                <a:solidFill>
                  <a:srgbClr val="C00000"/>
                </a:solidFill>
                <a:cs typeface="Courier New" pitchFamily="49" charset="0"/>
              </a:rPr>
              <a:t>!</a:t>
            </a: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130543" y="3929494"/>
            <a:ext cx="4248614" cy="1077218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lguerrero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/chat/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chat.h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chat();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4117959" y="502154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main.cpp</a:t>
            </a:r>
            <a:endParaRPr lang="en-US" b="1" dirty="0"/>
          </a:p>
        </p:txBody>
      </p:sp>
      <p:cxnSp>
        <p:nvCxnSpPr>
          <p:cNvPr id="45" name="44 Conector recto de flecha"/>
          <p:cNvCxnSpPr>
            <a:stCxn id="46082" idx="3"/>
            <a:endCxn id="21" idx="1"/>
          </p:cNvCxnSpPr>
          <p:nvPr/>
        </p:nvCxnSpPr>
        <p:spPr>
          <a:xfrm>
            <a:off x="3482789" y="3159558"/>
            <a:ext cx="647754" cy="1308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082" name="Picture 2" descr="http://www.meldmagazine.com.au/wp-content/uploads/2010/10/thesocialnetwor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2447" y="2450809"/>
            <a:ext cx="2130342" cy="1417497"/>
          </a:xfrm>
          <a:prstGeom prst="rect">
            <a:avLst/>
          </a:prstGeom>
          <a:noFill/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394448" y="18499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venir Book"/>
                <a:ea typeface="+mj-ea"/>
                <a:cs typeface="+mj-cs"/>
              </a:rPr>
              <a:t>Reuse &amp;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enir Book"/>
                <a:ea typeface="+mj-ea"/>
                <a:cs typeface="+mj-cs"/>
              </a:rPr>
              <a:t>Play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venir Book"/>
              <a:ea typeface="+mj-ea"/>
              <a:cs typeface="+mj-cs"/>
            </a:endParaRPr>
          </a:p>
        </p:txBody>
      </p:sp>
      <p:cxnSp>
        <p:nvCxnSpPr>
          <p:cNvPr id="11" name="10 Conector recto de flecha"/>
          <p:cNvCxnSpPr>
            <a:stCxn id="15" idx="0"/>
            <a:endCxn id="14" idx="2"/>
          </p:cNvCxnSpPr>
          <p:nvPr/>
        </p:nvCxnSpPr>
        <p:spPr>
          <a:xfrm flipV="1">
            <a:off x="5237958" y="1367458"/>
            <a:ext cx="781161" cy="52872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14" idx="2"/>
            <a:endCxn id="16" idx="0"/>
          </p:cNvCxnSpPr>
          <p:nvPr/>
        </p:nvCxnSpPr>
        <p:spPr>
          <a:xfrm>
            <a:off x="6019119" y="1367458"/>
            <a:ext cx="790926" cy="524373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12 Nube"/>
          <p:cNvSpPr/>
          <p:nvPr/>
        </p:nvSpPr>
        <p:spPr>
          <a:xfrm>
            <a:off x="4061012" y="412596"/>
            <a:ext cx="4926870" cy="3154370"/>
          </a:xfrm>
          <a:prstGeom prst="cloud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+mj-lt"/>
            </a:endParaRPr>
          </a:p>
        </p:txBody>
      </p:sp>
      <p:pic>
        <p:nvPicPr>
          <p:cNvPr id="14" name="Picture 15" descr="C:\Users\drodri\AppData\Local\Microsoft\Windows\Temporary Internet Files\Content.IE5\LFFIUNQX\MC900432599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15076" t="3630" r="14826" b="9545"/>
          <a:stretch>
            <a:fillRect/>
          </a:stretch>
        </p:blipFill>
        <p:spPr bwMode="auto">
          <a:xfrm>
            <a:off x="5851712" y="952749"/>
            <a:ext cx="334814" cy="414709"/>
          </a:xfrm>
          <a:prstGeom prst="rect">
            <a:avLst/>
          </a:prstGeom>
          <a:noFill/>
        </p:spPr>
      </p:pic>
      <p:pic>
        <p:nvPicPr>
          <p:cNvPr id="15" name="Picture 15" descr="C:\Users\drodri\AppData\Local\Microsoft\Windows\Temporary Internet Files\Content.IE5\LFFIUNQX\MC900432599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15076" t="3630" r="14826" b="9545"/>
          <a:stretch>
            <a:fillRect/>
          </a:stretch>
        </p:blipFill>
        <p:spPr bwMode="auto">
          <a:xfrm>
            <a:off x="5070551" y="1896180"/>
            <a:ext cx="334814" cy="414709"/>
          </a:xfrm>
          <a:prstGeom prst="rect">
            <a:avLst/>
          </a:prstGeom>
          <a:noFill/>
        </p:spPr>
      </p:pic>
      <p:pic>
        <p:nvPicPr>
          <p:cNvPr id="16" name="Picture 15" descr="C:\Users\drodri\AppData\Local\Microsoft\Windows\Temporary Internet Files\Content.IE5\LFFIUNQX\MC900432599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15076" t="3630" r="14826" b="9545"/>
          <a:stretch>
            <a:fillRect/>
          </a:stretch>
        </p:blipFill>
        <p:spPr bwMode="auto">
          <a:xfrm>
            <a:off x="6642638" y="1891831"/>
            <a:ext cx="334814" cy="414709"/>
          </a:xfrm>
          <a:prstGeom prst="rect">
            <a:avLst/>
          </a:prstGeom>
          <a:noFill/>
        </p:spPr>
      </p:pic>
      <p:cxnSp>
        <p:nvCxnSpPr>
          <p:cNvPr id="17" name="16 Conector recto de flecha"/>
          <p:cNvCxnSpPr>
            <a:stCxn id="19" idx="0"/>
            <a:endCxn id="18" idx="2"/>
          </p:cNvCxnSpPr>
          <p:nvPr/>
        </p:nvCxnSpPr>
        <p:spPr>
          <a:xfrm flipH="1" flipV="1">
            <a:off x="6046233" y="2313891"/>
            <a:ext cx="11559" cy="36145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5" descr="C:\Users\drodri\AppData\Local\Microsoft\Windows\Temporary Internet Files\Content.IE5\LFFIUNQX\MC900432599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15076" t="3630" r="14826" b="9545"/>
          <a:stretch>
            <a:fillRect/>
          </a:stretch>
        </p:blipFill>
        <p:spPr bwMode="auto">
          <a:xfrm>
            <a:off x="5878826" y="1899182"/>
            <a:ext cx="334814" cy="414709"/>
          </a:xfrm>
          <a:prstGeom prst="rect">
            <a:avLst/>
          </a:prstGeom>
          <a:noFill/>
        </p:spPr>
      </p:pic>
      <p:pic>
        <p:nvPicPr>
          <p:cNvPr id="19" name="Picture 15" descr="C:\Users\drodri\AppData\Local\Microsoft\Windows\Temporary Internet Files\Content.IE5\LFFIUNQX\MC900432599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15076" t="3630" r="14826" b="9545"/>
          <a:stretch>
            <a:fillRect/>
          </a:stretch>
        </p:blipFill>
        <p:spPr bwMode="auto">
          <a:xfrm>
            <a:off x="5890385" y="2675344"/>
            <a:ext cx="334814" cy="414709"/>
          </a:xfrm>
          <a:prstGeom prst="rect">
            <a:avLst/>
          </a:prstGeom>
          <a:noFill/>
        </p:spPr>
      </p:pic>
      <p:pic>
        <p:nvPicPr>
          <p:cNvPr id="20" name="Imagen 2" descr="Anagrama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592" y="706148"/>
            <a:ext cx="654028" cy="896760"/>
          </a:xfrm>
          <a:prstGeom prst="rect">
            <a:avLst/>
          </a:prstGeom>
        </p:spPr>
      </p:pic>
      <p:cxnSp>
        <p:nvCxnSpPr>
          <p:cNvPr id="22" name="21 Conector recto de flecha"/>
          <p:cNvCxnSpPr>
            <a:stCxn id="18" idx="0"/>
            <a:endCxn id="14" idx="2"/>
          </p:cNvCxnSpPr>
          <p:nvPr/>
        </p:nvCxnSpPr>
        <p:spPr>
          <a:xfrm flipH="1" flipV="1">
            <a:off x="6019119" y="1367458"/>
            <a:ext cx="27114" cy="531724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flipV="1">
            <a:off x="5580529" y="2232214"/>
            <a:ext cx="322730" cy="1748115"/>
          </a:xfrm>
          <a:prstGeom prst="straightConnector1">
            <a:avLst/>
          </a:prstGeom>
          <a:ln w="1270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23 Elipse"/>
          <p:cNvSpPr/>
          <p:nvPr/>
        </p:nvSpPr>
        <p:spPr>
          <a:xfrm>
            <a:off x="5540188" y="658906"/>
            <a:ext cx="1721225" cy="1936377"/>
          </a:xfrm>
          <a:prstGeom prst="ellipse">
            <a:avLst/>
          </a:prstGeom>
          <a:solidFill>
            <a:schemeClr val="accent6">
              <a:lumMod val="60000"/>
              <a:lumOff val="40000"/>
              <a:alpha val="3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36 Rectángulo"/>
          <p:cNvSpPr/>
          <p:nvPr/>
        </p:nvSpPr>
        <p:spPr>
          <a:xfrm>
            <a:off x="274858" y="2854907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cs typeface="Courier New" pitchFamily="49" charset="0"/>
              </a:rPr>
              <a:t>(mark)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47 Rectángulo redondeado"/>
          <p:cNvSpPr/>
          <p:nvPr/>
        </p:nvSpPr>
        <p:spPr>
          <a:xfrm>
            <a:off x="4694681" y="992458"/>
            <a:ext cx="1360449" cy="1817649"/>
          </a:xfrm>
          <a:prstGeom prst="roundRect">
            <a:avLst/>
          </a:prstGeom>
          <a:solidFill>
            <a:srgbClr val="CCE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1" name="Picture 32" descr="C:\Users\drodri\Desktop\video_biicode\biicode\Base\Portatil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602" y="3855835"/>
            <a:ext cx="3305262" cy="2624573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245005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cs typeface="Courier New" pitchFamily="49" charset="0"/>
              </a:rPr>
              <a:t>$ </a:t>
            </a:r>
            <a:r>
              <a:rPr lang="en-US" dirty="0" err="1" smtClean="0">
                <a:cs typeface="Courier New" pitchFamily="49" charset="0"/>
              </a:rPr>
              <a:t>bii</a:t>
            </a:r>
            <a:r>
              <a:rPr lang="en-US" dirty="0" smtClean="0">
                <a:cs typeface="Courier New" pitchFamily="49" charset="0"/>
              </a:rPr>
              <a:t> publish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itchFamily="49" charset="0"/>
              </a:rPr>
              <a:t>tag: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itchFamily="49" charset="0"/>
              </a:rPr>
              <a:t>STABLE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cs typeface="Courier New" pitchFamily="49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919526" y="4096980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jdaniel</a:t>
            </a:r>
            <a:r>
              <a:rPr lang="en-US" dirty="0" smtClean="0"/>
              <a:t>/hello</a:t>
            </a:r>
            <a:endParaRPr lang="en-US" dirty="0"/>
          </a:p>
        </p:txBody>
      </p:sp>
      <p:cxnSp>
        <p:nvCxnSpPr>
          <p:cNvPr id="17" name="16 Conector recto de flecha"/>
          <p:cNvCxnSpPr>
            <a:stCxn id="24" idx="0"/>
            <a:endCxn id="23" idx="2"/>
          </p:cNvCxnSpPr>
          <p:nvPr/>
        </p:nvCxnSpPr>
        <p:spPr>
          <a:xfrm flipV="1">
            <a:off x="4994945" y="1720688"/>
            <a:ext cx="378732" cy="45984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23" idx="2"/>
            <a:endCxn id="25" idx="0"/>
          </p:cNvCxnSpPr>
          <p:nvPr/>
        </p:nvCxnSpPr>
        <p:spPr>
          <a:xfrm>
            <a:off x="5373677" y="1720688"/>
            <a:ext cx="389483" cy="479769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18 Nube"/>
          <p:cNvSpPr/>
          <p:nvPr/>
        </p:nvSpPr>
        <p:spPr>
          <a:xfrm>
            <a:off x="3358663" y="412596"/>
            <a:ext cx="5629219" cy="3154370"/>
          </a:xfrm>
          <a:prstGeom prst="cloud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+mj-lt"/>
            </a:endParaRPr>
          </a:p>
        </p:txBody>
      </p:sp>
      <p:pic>
        <p:nvPicPr>
          <p:cNvPr id="23" name="Picture 15" descr="C:\Users\drodri\AppData\Local\Microsoft\Windows\Temporary Internet Files\Content.IE5\LFFIUNQX\MC900432599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15076" t="3630" r="14826" b="9545"/>
          <a:stretch>
            <a:fillRect/>
          </a:stretch>
        </p:blipFill>
        <p:spPr bwMode="auto">
          <a:xfrm>
            <a:off x="5206270" y="1305979"/>
            <a:ext cx="334814" cy="414709"/>
          </a:xfrm>
          <a:prstGeom prst="rect">
            <a:avLst/>
          </a:prstGeom>
          <a:noFill/>
        </p:spPr>
      </p:pic>
      <p:pic>
        <p:nvPicPr>
          <p:cNvPr id="24" name="Picture 15" descr="C:\Users\drodri\AppData\Local\Microsoft\Windows\Temporary Internet Files\Content.IE5\LFFIUNQX\MC900432599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15076" t="3630" r="14826" b="9545"/>
          <a:stretch>
            <a:fillRect/>
          </a:stretch>
        </p:blipFill>
        <p:spPr bwMode="auto">
          <a:xfrm>
            <a:off x="4827538" y="2180536"/>
            <a:ext cx="334814" cy="414709"/>
          </a:xfrm>
          <a:prstGeom prst="rect">
            <a:avLst/>
          </a:prstGeom>
          <a:noFill/>
        </p:spPr>
      </p:pic>
      <p:pic>
        <p:nvPicPr>
          <p:cNvPr id="25" name="Picture 15" descr="C:\Users\drodri\AppData\Local\Microsoft\Windows\Temporary Internet Files\Content.IE5\LFFIUNQX\MC900432599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15076" t="3630" r="14826" b="9545"/>
          <a:stretch>
            <a:fillRect/>
          </a:stretch>
        </p:blipFill>
        <p:spPr bwMode="auto">
          <a:xfrm>
            <a:off x="5595753" y="2200457"/>
            <a:ext cx="334814" cy="414709"/>
          </a:xfrm>
          <a:prstGeom prst="rect">
            <a:avLst/>
          </a:prstGeom>
          <a:noFill/>
        </p:spPr>
      </p:pic>
      <p:cxnSp>
        <p:nvCxnSpPr>
          <p:cNvPr id="36" name="35 Conector recto de flecha"/>
          <p:cNvCxnSpPr>
            <a:stCxn id="39" idx="0"/>
            <a:endCxn id="38" idx="2"/>
          </p:cNvCxnSpPr>
          <p:nvPr/>
        </p:nvCxnSpPr>
        <p:spPr>
          <a:xfrm flipV="1">
            <a:off x="2279168" y="4446069"/>
            <a:ext cx="378733" cy="37063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>
            <a:stCxn id="38" idx="2"/>
            <a:endCxn id="40" idx="0"/>
          </p:cNvCxnSpPr>
          <p:nvPr/>
        </p:nvCxnSpPr>
        <p:spPr>
          <a:xfrm>
            <a:off x="2657901" y="4446069"/>
            <a:ext cx="367179" cy="40171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15" descr="C:\Users\drodri\AppData\Local\Microsoft\Windows\Temporary Internet Files\Content.IE5\LFFIUNQX\MC900432599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15076" t="3630" r="14826" b="9545"/>
          <a:stretch>
            <a:fillRect/>
          </a:stretch>
        </p:blipFill>
        <p:spPr bwMode="auto">
          <a:xfrm>
            <a:off x="2490494" y="4031360"/>
            <a:ext cx="334814" cy="414709"/>
          </a:xfrm>
          <a:prstGeom prst="rect">
            <a:avLst/>
          </a:prstGeom>
          <a:noFill/>
        </p:spPr>
      </p:pic>
      <p:pic>
        <p:nvPicPr>
          <p:cNvPr id="39" name="Picture 15" descr="C:\Users\drodri\AppData\Local\Microsoft\Windows\Temporary Internet Files\Content.IE5\LFFIUNQX\MC900432599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15076" t="3630" r="14826" b="9545"/>
          <a:stretch>
            <a:fillRect/>
          </a:stretch>
        </p:blipFill>
        <p:spPr bwMode="auto">
          <a:xfrm>
            <a:off x="2111761" y="4816706"/>
            <a:ext cx="334814" cy="414709"/>
          </a:xfrm>
          <a:prstGeom prst="rect">
            <a:avLst/>
          </a:prstGeom>
          <a:noFill/>
        </p:spPr>
      </p:pic>
      <p:pic>
        <p:nvPicPr>
          <p:cNvPr id="40" name="Picture 15" descr="C:\Users\drodri\AppData\Local\Microsoft\Windows\Temporary Internet Files\Content.IE5\LFFIUNQX\MC900432599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15076" t="3630" r="14826" b="9545"/>
          <a:stretch>
            <a:fillRect/>
          </a:stretch>
        </p:blipFill>
        <p:spPr bwMode="auto">
          <a:xfrm>
            <a:off x="2857673" y="4847780"/>
            <a:ext cx="334814" cy="414709"/>
          </a:xfrm>
          <a:prstGeom prst="rect">
            <a:avLst/>
          </a:prstGeom>
          <a:noFill/>
        </p:spPr>
      </p:pic>
      <p:pic>
        <p:nvPicPr>
          <p:cNvPr id="42" name="Imagen 2" descr="Anagrama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180" y="230253"/>
            <a:ext cx="654028" cy="896760"/>
          </a:xfrm>
          <a:prstGeom prst="rect">
            <a:avLst/>
          </a:prstGeom>
        </p:spPr>
      </p:pic>
      <p:sp>
        <p:nvSpPr>
          <p:cNvPr id="52" name="51 CuadroTexto"/>
          <p:cNvSpPr txBox="1"/>
          <p:nvPr/>
        </p:nvSpPr>
        <p:spPr>
          <a:xfrm>
            <a:off x="4751305" y="4505202"/>
            <a:ext cx="3449433" cy="1077218"/>
          </a:xfrm>
          <a:prstGeom prst="rect">
            <a:avLst/>
          </a:prstGeom>
          <a:solidFill>
            <a:srgbClr val="FFE389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hello.h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hello(){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&lt;&lt;“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Bii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rocks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!”&lt;&lt;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52 CuadroTexto"/>
          <p:cNvSpPr txBox="1"/>
          <p:nvPr/>
        </p:nvSpPr>
        <p:spPr>
          <a:xfrm>
            <a:off x="4707139" y="5622731"/>
            <a:ext cx="3940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Now </a:t>
            </a:r>
            <a:r>
              <a:rPr lang="en-US" b="1" dirty="0" err="1" smtClean="0">
                <a:solidFill>
                  <a:srgbClr val="FF0000"/>
                </a:solidFill>
              </a:rPr>
              <a:t>jdaniel</a:t>
            </a:r>
            <a:r>
              <a:rPr lang="en-US" b="1" dirty="0" smtClean="0">
                <a:solidFill>
                  <a:srgbClr val="FF0000"/>
                </a:solidFill>
              </a:rPr>
              <a:t> modifies and publish again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hello.cpp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34" name="33 Grupo"/>
          <p:cNvGrpSpPr/>
          <p:nvPr/>
        </p:nvGrpSpPr>
        <p:grpSpPr>
          <a:xfrm>
            <a:off x="3754243" y="1022195"/>
            <a:ext cx="3791434" cy="3122340"/>
            <a:chOff x="3754243" y="1022195"/>
            <a:chExt cx="3791434" cy="3122340"/>
          </a:xfrm>
        </p:grpSpPr>
        <p:sp>
          <p:nvSpPr>
            <p:cNvPr id="49" name="48 Rectángulo redondeado"/>
            <p:cNvSpPr/>
            <p:nvPr/>
          </p:nvSpPr>
          <p:spPr>
            <a:xfrm>
              <a:off x="6185228" y="1022195"/>
              <a:ext cx="1360449" cy="1817649"/>
            </a:xfrm>
            <a:prstGeom prst="roundRect">
              <a:avLst/>
            </a:prstGeom>
            <a:solidFill>
              <a:srgbClr val="CCEC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b="1" dirty="0" smtClean="0">
                  <a:solidFill>
                    <a:schemeClr val="tx1"/>
                  </a:solidFill>
                </a:rPr>
                <a:t>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49 Flecha derecha"/>
            <p:cNvSpPr/>
            <p:nvPr/>
          </p:nvSpPr>
          <p:spPr>
            <a:xfrm rot="19473534">
              <a:off x="3754243" y="3386252"/>
              <a:ext cx="1003610" cy="75828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59 Conector recto de flecha"/>
            <p:cNvCxnSpPr>
              <a:stCxn id="63" idx="0"/>
              <a:endCxn id="62" idx="2"/>
            </p:cNvCxnSpPr>
            <p:nvPr/>
          </p:nvCxnSpPr>
          <p:spPr>
            <a:xfrm flipV="1">
              <a:off x="6485492" y="1728122"/>
              <a:ext cx="378732" cy="459848"/>
            </a:xfrm>
            <a:prstGeom prst="straightConnector1">
              <a:avLst/>
            </a:prstGeom>
            <a:ln w="44450">
              <a:solidFill>
                <a:schemeClr val="accent1">
                  <a:shade val="95000"/>
                  <a:satMod val="105000"/>
                  <a:alpha val="61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 de flecha"/>
            <p:cNvCxnSpPr>
              <a:stCxn id="62" idx="2"/>
              <a:endCxn id="64" idx="0"/>
            </p:cNvCxnSpPr>
            <p:nvPr/>
          </p:nvCxnSpPr>
          <p:spPr>
            <a:xfrm>
              <a:off x="6864224" y="1728122"/>
              <a:ext cx="389483" cy="479769"/>
            </a:xfrm>
            <a:prstGeom prst="straightConnector1">
              <a:avLst/>
            </a:prstGeom>
            <a:ln w="44450">
              <a:solidFill>
                <a:schemeClr val="accent1">
                  <a:shade val="95000"/>
                  <a:satMod val="105000"/>
                  <a:alpha val="61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Picture 15" descr="C:\Users\drodri\AppData\Local\Microsoft\Windows\Temporary Internet Files\Content.IE5\LFFIUNQX\MC900432599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 l="15076" t="3630" r="14826" b="9545"/>
            <a:stretch>
              <a:fillRect/>
            </a:stretch>
          </p:blipFill>
          <p:spPr bwMode="auto">
            <a:xfrm>
              <a:off x="6696817" y="1313413"/>
              <a:ext cx="334814" cy="414709"/>
            </a:xfrm>
            <a:prstGeom prst="rect">
              <a:avLst/>
            </a:prstGeom>
            <a:noFill/>
          </p:spPr>
        </p:pic>
        <p:pic>
          <p:nvPicPr>
            <p:cNvPr id="63" name="Picture 15" descr="C:\Users\drodri\AppData\Local\Microsoft\Windows\Temporary Internet Files\Content.IE5\LFFIUNQX\MC900432599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 l="15076" t="3630" r="14826" b="9545"/>
            <a:stretch>
              <a:fillRect/>
            </a:stretch>
          </p:blipFill>
          <p:spPr bwMode="auto">
            <a:xfrm>
              <a:off x="6318085" y="2187970"/>
              <a:ext cx="334814" cy="414709"/>
            </a:xfrm>
            <a:prstGeom prst="rect">
              <a:avLst/>
            </a:prstGeom>
            <a:noFill/>
          </p:spPr>
        </p:pic>
        <p:pic>
          <p:nvPicPr>
            <p:cNvPr id="64" name="Picture 15" descr="C:\Users\drodri\AppData\Local\Microsoft\Windows\Temporary Internet Files\Content.IE5\LFFIUNQX\MC900432599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rcRect l="15076" t="3630" r="14826" b="9545"/>
            <a:stretch>
              <a:fillRect/>
            </a:stretch>
          </p:blipFill>
          <p:spPr bwMode="auto">
            <a:xfrm>
              <a:off x="7086300" y="2207891"/>
              <a:ext cx="334814" cy="414709"/>
            </a:xfrm>
            <a:prstGeom prst="rect">
              <a:avLst/>
            </a:prstGeom>
            <a:noFill/>
          </p:spPr>
        </p:pic>
        <p:cxnSp>
          <p:nvCxnSpPr>
            <p:cNvPr id="29" name="28 Conector recto de flecha"/>
            <p:cNvCxnSpPr>
              <a:endCxn id="64" idx="1"/>
            </p:cNvCxnSpPr>
            <p:nvPr/>
          </p:nvCxnSpPr>
          <p:spPr>
            <a:xfrm flipV="1">
              <a:off x="5908265" y="2415246"/>
              <a:ext cx="1178035" cy="3717"/>
            </a:xfrm>
            <a:prstGeom prst="straightConnector1">
              <a:avLst/>
            </a:prstGeom>
            <a:ln w="44450">
              <a:solidFill>
                <a:srgbClr val="33CC33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1 Título"/>
          <p:cNvSpPr txBox="1">
            <a:spLocks/>
          </p:cNvSpPr>
          <p:nvPr/>
        </p:nvSpPr>
        <p:spPr>
          <a:xfrm>
            <a:off x="394448" y="18499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venir Book"/>
                <a:ea typeface="+mj-ea"/>
                <a:cs typeface="+mj-cs"/>
              </a:rPr>
              <a:t>Dep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venir Book"/>
                <a:ea typeface="+mj-ea"/>
                <a:cs typeface="+mj-cs"/>
              </a:rPr>
              <a:t>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enir Book"/>
                <a:ea typeface="+mj-ea"/>
                <a:cs typeface="+mj-cs"/>
              </a:rPr>
              <a:t>Versions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venir Book"/>
              <a:ea typeface="+mj-ea"/>
              <a:cs typeface="+mj-cs"/>
            </a:endParaRPr>
          </a:p>
        </p:txBody>
      </p:sp>
      <p:cxnSp>
        <p:nvCxnSpPr>
          <p:cNvPr id="33" name="32 Conector recto de flecha"/>
          <p:cNvCxnSpPr>
            <a:stCxn id="40" idx="3"/>
            <a:endCxn id="52" idx="1"/>
          </p:cNvCxnSpPr>
          <p:nvPr/>
        </p:nvCxnSpPr>
        <p:spPr>
          <a:xfrm flipV="1">
            <a:off x="3192487" y="5043811"/>
            <a:ext cx="1558818" cy="11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81836" y="1438835"/>
            <a:ext cx="3245005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cs typeface="Courier New" pitchFamily="49" charset="0"/>
              </a:rPr>
              <a:t>$ </a:t>
            </a:r>
            <a:r>
              <a:rPr lang="en-US" dirty="0" err="1" smtClean="0">
                <a:cs typeface="Courier New" pitchFamily="49" charset="0"/>
              </a:rPr>
              <a:t>cd</a:t>
            </a:r>
            <a:r>
              <a:rPr lang="en-US" dirty="0" smtClean="0">
                <a:cs typeface="Courier New" pitchFamily="49" charset="0"/>
              </a:rPr>
              <a:t> chat</a:t>
            </a: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$ </a:t>
            </a:r>
            <a:r>
              <a:rPr lang="en-US" dirty="0" err="1" smtClean="0">
                <a:cs typeface="Courier New" pitchFamily="49" charset="0"/>
              </a:rPr>
              <a:t>bii</a:t>
            </a:r>
            <a:r>
              <a:rPr lang="en-US" dirty="0" smtClean="0">
                <a:cs typeface="Courier New" pitchFamily="49" charset="0"/>
              </a:rPr>
              <a:t> find --update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$ </a:t>
            </a:r>
            <a:r>
              <a:rPr lang="en-US" dirty="0" err="1" smtClean="0">
                <a:cs typeface="Courier New" pitchFamily="49" charset="0"/>
              </a:rPr>
              <a:t>bii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build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  <a:cs typeface="Courier New" pitchFamily="49" charset="0"/>
              </a:rPr>
              <a:t>Bii</a:t>
            </a:r>
            <a:r>
              <a:rPr lang="en-US" b="1" dirty="0" smtClean="0">
                <a:solidFill>
                  <a:srgbClr val="C00000"/>
                </a:solidFill>
                <a:cs typeface="Courier New" pitchFamily="49" charset="0"/>
              </a:rPr>
              <a:t> rocks!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  <a:cs typeface="Courier New" pitchFamily="49" charset="0"/>
              </a:rPr>
              <a:t>Bii</a:t>
            </a:r>
            <a:r>
              <a:rPr lang="en-US" b="1" dirty="0" smtClean="0">
                <a:solidFill>
                  <a:srgbClr val="C00000"/>
                </a:solidFill>
                <a:cs typeface="Courier New" pitchFamily="49" charset="0"/>
              </a:rPr>
              <a:t> rocks!</a:t>
            </a: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</p:txBody>
      </p:sp>
      <p:pic>
        <p:nvPicPr>
          <p:cNvPr id="44034" name="Picture 2" descr="http://www.parquesoftantioquia.com/wp-content/uploads/2013/06/como-contratar-un-programad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7704" y="2044855"/>
            <a:ext cx="1517108" cy="1421024"/>
          </a:xfrm>
          <a:prstGeom prst="rect">
            <a:avLst/>
          </a:prstGeom>
          <a:noFill/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394448" y="18499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venir Book"/>
                <a:ea typeface="+mj-ea"/>
                <a:cs typeface="+mj-cs"/>
              </a:rPr>
              <a:t>Update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venir Book"/>
              <a:ea typeface="+mj-ea"/>
              <a:cs typeface="+mj-cs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267456" y="2360594"/>
            <a:ext cx="1195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0070C0"/>
                </a:solidFill>
                <a:cs typeface="Courier New" pitchFamily="49" charset="0"/>
              </a:rPr>
              <a:t>lguerrero</a:t>
            </a:r>
            <a:r>
              <a:rPr lang="en-US" dirty="0" smtClean="0">
                <a:solidFill>
                  <a:srgbClr val="0070C0"/>
                </a:solidFill>
                <a:cs typeface="Courier New" pitchFamily="49" charset="0"/>
              </a:rPr>
              <a:t>)</a:t>
            </a:r>
          </a:p>
        </p:txBody>
      </p:sp>
      <p:grpSp>
        <p:nvGrpSpPr>
          <p:cNvPr id="11" name="10 Grupo"/>
          <p:cNvGrpSpPr/>
          <p:nvPr/>
        </p:nvGrpSpPr>
        <p:grpSpPr>
          <a:xfrm>
            <a:off x="5559552" y="3044952"/>
            <a:ext cx="2862072" cy="1200329"/>
            <a:chOff x="5559552" y="3044952"/>
            <a:chExt cx="2862072" cy="1200329"/>
          </a:xfrm>
        </p:grpSpPr>
        <p:sp>
          <p:nvSpPr>
            <p:cNvPr id="8" name="7 CuadroTexto"/>
            <p:cNvSpPr txBox="1"/>
            <p:nvPr/>
          </p:nvSpPr>
          <p:spPr>
            <a:xfrm>
              <a:off x="6108192" y="3044952"/>
              <a:ext cx="23134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dirty="0" err="1" smtClean="0"/>
                <a:t>Not</a:t>
              </a:r>
              <a:r>
                <a:rPr lang="es-ES_tradnl" dirty="0" smtClean="0"/>
                <a:t> </a:t>
              </a:r>
              <a:r>
                <a:rPr lang="es-ES_tradnl" dirty="0" err="1" smtClean="0"/>
                <a:t>really</a:t>
              </a:r>
              <a:r>
                <a:rPr lang="es-ES_tradnl" dirty="0" smtClean="0"/>
                <a:t> </a:t>
              </a:r>
              <a:r>
                <a:rPr lang="es-ES_tradnl" dirty="0" err="1" smtClean="0"/>
                <a:t>necessary</a:t>
              </a:r>
              <a:r>
                <a:rPr lang="es-ES_tradnl" dirty="0" smtClean="0"/>
                <a:t> </a:t>
              </a:r>
              <a:r>
                <a:rPr lang="es-ES_tradnl" dirty="0" err="1" smtClean="0"/>
                <a:t>if</a:t>
              </a:r>
              <a:r>
                <a:rPr lang="es-ES_tradnl" dirty="0" smtClean="0"/>
                <a:t> in DEV </a:t>
              </a:r>
              <a:r>
                <a:rPr lang="es-ES_tradnl" dirty="0" err="1" smtClean="0"/>
                <a:t>version</a:t>
              </a:r>
              <a:r>
                <a:rPr lang="es-ES_tradnl" dirty="0" smtClean="0"/>
                <a:t>. DEV </a:t>
              </a:r>
              <a:r>
                <a:rPr lang="es-ES_tradnl" dirty="0" err="1" smtClean="0"/>
                <a:t>version</a:t>
              </a:r>
              <a:r>
                <a:rPr lang="es-ES_tradnl" dirty="0" smtClean="0"/>
                <a:t> </a:t>
              </a:r>
              <a:r>
                <a:rPr lang="es-ES_tradnl" dirty="0" err="1" smtClean="0"/>
                <a:t>is</a:t>
              </a:r>
              <a:r>
                <a:rPr lang="es-ES_tradnl" dirty="0" smtClean="0"/>
                <a:t> </a:t>
              </a:r>
              <a:r>
                <a:rPr lang="es-ES_tradnl" dirty="0" err="1" smtClean="0"/>
                <a:t>transparently</a:t>
              </a:r>
              <a:r>
                <a:rPr lang="es-ES_tradnl" dirty="0" smtClean="0"/>
                <a:t> </a:t>
              </a:r>
              <a:r>
                <a:rPr lang="es-ES_tradnl" dirty="0" err="1" smtClean="0"/>
                <a:t>updated</a:t>
              </a:r>
              <a:endParaRPr lang="es-ES" dirty="0"/>
            </a:p>
          </p:txBody>
        </p:sp>
        <p:cxnSp>
          <p:nvCxnSpPr>
            <p:cNvPr id="10" name="9 Conector recto de flecha"/>
            <p:cNvCxnSpPr>
              <a:stCxn id="8" idx="1"/>
            </p:cNvCxnSpPr>
            <p:nvPr/>
          </p:nvCxnSpPr>
          <p:spPr>
            <a:xfrm flipH="1">
              <a:off x="5559552" y="3645117"/>
              <a:ext cx="548640" cy="1587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1163777" y="1572492"/>
            <a:ext cx="4096871" cy="488128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cs typeface="Courier New" pitchFamily="49" charset="0"/>
              </a:rPr>
              <a:t>$ </a:t>
            </a:r>
            <a:r>
              <a:rPr lang="en-US" dirty="0" err="1" smtClean="0">
                <a:cs typeface="Courier New" pitchFamily="49" charset="0"/>
              </a:rPr>
              <a:t>cd</a:t>
            </a:r>
            <a:r>
              <a:rPr lang="en-US" dirty="0" smtClean="0">
                <a:cs typeface="Courier New" pitchFamily="49" charset="0"/>
              </a:rPr>
              <a:t> chat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$ </a:t>
            </a:r>
            <a:r>
              <a:rPr lang="en-US" dirty="0" err="1" smtClean="0">
                <a:cs typeface="Courier New" pitchFamily="49" charset="0"/>
              </a:rPr>
              <a:t>bii</a:t>
            </a:r>
            <a:r>
              <a:rPr lang="en-US" dirty="0" smtClean="0">
                <a:cs typeface="Courier New" pitchFamily="49" charset="0"/>
              </a:rPr>
              <a:t> open </a:t>
            </a:r>
            <a:r>
              <a:rPr lang="en-US" dirty="0" err="1" smtClean="0">
                <a:cs typeface="Courier New" pitchFamily="49" charset="0"/>
              </a:rPr>
              <a:t>jdaniel</a:t>
            </a:r>
            <a:r>
              <a:rPr lang="en-US" dirty="0" smtClean="0">
                <a:cs typeface="Courier New" pitchFamily="49" charset="0"/>
              </a:rPr>
              <a:t>/hello</a:t>
            </a: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$ </a:t>
            </a:r>
            <a:r>
              <a:rPr lang="en-US" dirty="0" err="1" smtClean="0">
                <a:cs typeface="Courier New" pitchFamily="49" charset="0"/>
              </a:rPr>
              <a:t>bii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build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  <a:cs typeface="Courier New" pitchFamily="49" charset="0"/>
              </a:rPr>
              <a:t>Bii</a:t>
            </a:r>
            <a:r>
              <a:rPr lang="en-US" b="1" dirty="0" smtClean="0">
                <a:solidFill>
                  <a:srgbClr val="C00000"/>
                </a:solidFill>
                <a:cs typeface="Courier New" pitchFamily="49" charset="0"/>
              </a:rPr>
              <a:t> super rocks!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  <a:cs typeface="Courier New" pitchFamily="49" charset="0"/>
              </a:rPr>
              <a:t>Bii</a:t>
            </a:r>
            <a:r>
              <a:rPr lang="en-US" b="1" dirty="0" smtClean="0">
                <a:solidFill>
                  <a:srgbClr val="C00000"/>
                </a:solidFill>
                <a:cs typeface="Courier New" pitchFamily="49" charset="0"/>
              </a:rPr>
              <a:t> super rocks!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$ </a:t>
            </a:r>
            <a:r>
              <a:rPr lang="en-US" dirty="0" err="1" smtClean="0">
                <a:cs typeface="Courier New" pitchFamily="49" charset="0"/>
              </a:rPr>
              <a:t>bii</a:t>
            </a:r>
            <a:r>
              <a:rPr lang="en-US" dirty="0" smtClean="0">
                <a:cs typeface="Courier New" pitchFamily="49" charset="0"/>
              </a:rPr>
              <a:t> publish hello</a:t>
            </a: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</p:txBody>
      </p:sp>
      <p:pic>
        <p:nvPicPr>
          <p:cNvPr id="5" name="Picture 2" descr="http://www.parquesoftantioquia.com/wp-content/uploads/2013/06/como-contratar-un-programad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1575" y="2442564"/>
            <a:ext cx="1517108" cy="1421024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6597588" y="2070063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cs typeface="Courier New" pitchFamily="49" charset="0"/>
              </a:rPr>
              <a:t>jdaniel</a:t>
            </a:r>
            <a:r>
              <a:rPr lang="en-US" b="1" dirty="0" smtClean="0"/>
              <a:t>/hello/hello.cpp</a:t>
            </a:r>
            <a:endParaRPr lang="en-US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4657175" y="2543153"/>
            <a:ext cx="4486825" cy="1077218"/>
          </a:xfrm>
          <a:prstGeom prst="rect">
            <a:avLst/>
          </a:prstGeom>
          <a:solidFill>
            <a:srgbClr val="FFE389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hello.h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hello(){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&lt;&lt;“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Bii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super rocks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!”&lt;&lt;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4362147" y="4186927"/>
            <a:ext cx="1863841" cy="90095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jdaniel</a:t>
            </a:r>
            <a:r>
              <a:rPr lang="en-US" sz="1600" dirty="0" smtClean="0">
                <a:solidFill>
                  <a:schemeClr val="tx1"/>
                </a:solidFill>
              </a:rPr>
              <a:t>/hello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</a:rPr>
              <a:t>jdaniel</a:t>
            </a:r>
            <a:r>
              <a:rPr lang="en-US" sz="1600" dirty="0" smtClean="0">
                <a:solidFill>
                  <a:schemeClr val="tx1"/>
                </a:solidFill>
              </a:rPr>
              <a:t>/master): #1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5592564" y="5728274"/>
            <a:ext cx="1904521" cy="90095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lguerrero</a:t>
            </a:r>
            <a:r>
              <a:rPr lang="en-US" sz="1600" dirty="0" smtClean="0">
                <a:solidFill>
                  <a:schemeClr val="tx1"/>
                </a:solidFill>
              </a:rPr>
              <a:t>/chat</a:t>
            </a:r>
          </a:p>
        </p:txBody>
      </p:sp>
      <p:cxnSp>
        <p:nvCxnSpPr>
          <p:cNvPr id="12" name="11 Conector recto de flecha"/>
          <p:cNvCxnSpPr>
            <a:stCxn id="10" idx="0"/>
            <a:endCxn id="9" idx="2"/>
          </p:cNvCxnSpPr>
          <p:nvPr/>
        </p:nvCxnSpPr>
        <p:spPr>
          <a:xfrm flipH="1" flipV="1">
            <a:off x="5294068" y="5087880"/>
            <a:ext cx="1250757" cy="640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6643461" y="4192872"/>
            <a:ext cx="2253400" cy="900952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jdaniel</a:t>
            </a:r>
            <a:r>
              <a:rPr lang="en-US" sz="1600" dirty="0" smtClean="0">
                <a:solidFill>
                  <a:schemeClr val="tx1"/>
                </a:solidFill>
              </a:rPr>
              <a:t>/hello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</a:rPr>
              <a:t>lguerrero</a:t>
            </a:r>
            <a:r>
              <a:rPr lang="en-US" sz="1600" dirty="0" smtClean="0">
                <a:solidFill>
                  <a:schemeClr val="tx1"/>
                </a:solidFill>
              </a:rPr>
              <a:t>/</a:t>
            </a:r>
            <a:r>
              <a:rPr lang="en-US" sz="1600" dirty="0" err="1" smtClean="0">
                <a:solidFill>
                  <a:schemeClr val="tx1"/>
                </a:solidFill>
              </a:rPr>
              <a:t>newmsg</a:t>
            </a:r>
            <a:r>
              <a:rPr lang="en-US" sz="1600" dirty="0" smtClean="0">
                <a:solidFill>
                  <a:schemeClr val="tx1"/>
                </a:solidFill>
              </a:rPr>
              <a:t>): #0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394448" y="18499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venir Book"/>
                <a:ea typeface="+mj-ea"/>
                <a:cs typeface="+mj-cs"/>
              </a:rPr>
              <a:t>Tracks (publish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venir Book"/>
                <a:ea typeface="+mj-ea"/>
                <a:cs typeface="+mj-cs"/>
              </a:rPr>
              <a:t> your own </a:t>
            </a:r>
            <a:r>
              <a:rPr kumimoji="0" lang="en-US" sz="4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venir Book"/>
                <a:ea typeface="+mj-ea"/>
                <a:cs typeface="+mj-cs"/>
              </a:rPr>
              <a:t>mods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venir Book"/>
                <a:ea typeface="+mj-ea"/>
                <a:cs typeface="+mj-cs"/>
              </a:rPr>
              <a:t>)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venir Book"/>
              <a:ea typeface="+mj-ea"/>
              <a:cs typeface="+mj-cs"/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0" y="1590754"/>
            <a:ext cx="1195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0070C0"/>
                </a:solidFill>
                <a:cs typeface="Courier New" pitchFamily="49" charset="0"/>
              </a:rPr>
              <a:t>lguerrero</a:t>
            </a:r>
            <a:r>
              <a:rPr lang="en-US" dirty="0" smtClean="0">
                <a:solidFill>
                  <a:srgbClr val="0070C0"/>
                </a:solidFill>
                <a:cs typeface="Courier New" pitchFamily="49" charset="0"/>
              </a:rPr>
              <a:t>)</a:t>
            </a:r>
          </a:p>
        </p:txBody>
      </p:sp>
      <p:cxnSp>
        <p:nvCxnSpPr>
          <p:cNvPr id="33" name="32 Conector recto de flecha"/>
          <p:cNvCxnSpPr>
            <a:stCxn id="5" idx="3"/>
            <a:endCxn id="8" idx="1"/>
          </p:cNvCxnSpPr>
          <p:nvPr/>
        </p:nvCxnSpPr>
        <p:spPr>
          <a:xfrm flipV="1">
            <a:off x="3418683" y="3081762"/>
            <a:ext cx="1238492" cy="71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angular"/>
          <p:cNvCxnSpPr>
            <a:stCxn id="9" idx="3"/>
            <a:endCxn id="20" idx="1"/>
          </p:cNvCxnSpPr>
          <p:nvPr/>
        </p:nvCxnSpPr>
        <p:spPr>
          <a:xfrm>
            <a:off x="6225988" y="4637404"/>
            <a:ext cx="417473" cy="59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10" idx="0"/>
            <a:endCxn id="20" idx="2"/>
          </p:cNvCxnSpPr>
          <p:nvPr/>
        </p:nvCxnSpPr>
        <p:spPr>
          <a:xfrm flipV="1">
            <a:off x="6544825" y="5093824"/>
            <a:ext cx="1225336" cy="634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4243275" y="3519415"/>
            <a:ext cx="1863841" cy="90095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[requirements]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5473692" y="5060762"/>
            <a:ext cx="1904521" cy="10474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[requirements]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B: 8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2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11 Conector recto de flecha"/>
          <p:cNvCxnSpPr>
            <a:stCxn id="10" idx="0"/>
            <a:endCxn id="9" idx="2"/>
          </p:cNvCxnSpPr>
          <p:nvPr/>
        </p:nvCxnSpPr>
        <p:spPr>
          <a:xfrm flipH="1" flipV="1">
            <a:off x="5175196" y="4420368"/>
            <a:ext cx="1250757" cy="640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6524589" y="3525360"/>
            <a:ext cx="2253400" cy="900952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[requirements]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394448" y="18499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venir Book"/>
                <a:ea typeface="+mj-ea"/>
                <a:cs typeface="+mj-cs"/>
              </a:rPr>
              <a:t>Conflict resolution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venir Book"/>
                <a:ea typeface="+mj-ea"/>
                <a:cs typeface="+mj-cs"/>
              </a:rPr>
              <a:t> – </a:t>
            </a:r>
            <a:r>
              <a:rPr kumimoji="0" lang="en-US" sz="4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venir Book"/>
                <a:ea typeface="+mj-ea"/>
                <a:cs typeface="+mj-cs"/>
              </a:rPr>
              <a:t>Dep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venir Book"/>
                <a:ea typeface="+mj-ea"/>
                <a:cs typeface="+mj-cs"/>
              </a:rPr>
              <a:t> overriding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venir Book"/>
              <a:ea typeface="+mj-ea"/>
              <a:cs typeface="+mj-cs"/>
            </a:endParaRPr>
          </a:p>
        </p:txBody>
      </p:sp>
      <p:cxnSp>
        <p:nvCxnSpPr>
          <p:cNvPr id="40" name="39 Conector recto de flecha"/>
          <p:cNvCxnSpPr>
            <a:stCxn id="10" idx="0"/>
            <a:endCxn id="20" idx="2"/>
          </p:cNvCxnSpPr>
          <p:nvPr/>
        </p:nvCxnSpPr>
        <p:spPr>
          <a:xfrm flipV="1">
            <a:off x="6425953" y="4426312"/>
            <a:ext cx="1225336" cy="634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582627" y="3534655"/>
            <a:ext cx="1863841" cy="90095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[requirements]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551172" y="5030282"/>
            <a:ext cx="1904521" cy="90095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[requirements]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B: 8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17 Conector recto de flecha"/>
          <p:cNvCxnSpPr>
            <a:stCxn id="17" idx="0"/>
            <a:endCxn id="16" idx="2"/>
          </p:cNvCxnSpPr>
          <p:nvPr/>
        </p:nvCxnSpPr>
        <p:spPr>
          <a:xfrm flipV="1">
            <a:off x="1503433" y="4435608"/>
            <a:ext cx="11115" cy="594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632805" y="1986120"/>
            <a:ext cx="802803" cy="900952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23 Conector recto de flecha"/>
          <p:cNvCxnSpPr>
            <a:stCxn id="16" idx="0"/>
            <a:endCxn id="19" idx="2"/>
          </p:cNvCxnSpPr>
          <p:nvPr/>
        </p:nvCxnSpPr>
        <p:spPr>
          <a:xfrm flipH="1" flipV="1">
            <a:off x="1034207" y="2887072"/>
            <a:ext cx="480341" cy="647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685800" y="160934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A: 1</a:t>
            </a:r>
            <a:endParaRPr lang="es-ES" dirty="0"/>
          </a:p>
        </p:txBody>
      </p:sp>
      <p:sp>
        <p:nvSpPr>
          <p:cNvPr id="48" name="47 CuadroTexto"/>
          <p:cNvSpPr txBox="1"/>
          <p:nvPr/>
        </p:nvSpPr>
        <p:spPr>
          <a:xfrm>
            <a:off x="545592" y="310591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B: 8</a:t>
            </a:r>
            <a:endParaRPr lang="es-ES" dirty="0"/>
          </a:p>
        </p:txBody>
      </p:sp>
      <p:grpSp>
        <p:nvGrpSpPr>
          <p:cNvPr id="72" name="71 Grupo"/>
          <p:cNvGrpSpPr/>
          <p:nvPr/>
        </p:nvGrpSpPr>
        <p:grpSpPr>
          <a:xfrm>
            <a:off x="1514548" y="1661160"/>
            <a:ext cx="1042724" cy="3368040"/>
            <a:chOff x="1514548" y="1661160"/>
            <a:chExt cx="1042724" cy="3368040"/>
          </a:xfrm>
        </p:grpSpPr>
        <p:sp>
          <p:nvSpPr>
            <p:cNvPr id="32" name="31 Rectángulo"/>
            <p:cNvSpPr/>
            <p:nvPr/>
          </p:nvSpPr>
          <p:spPr>
            <a:xfrm>
              <a:off x="1754469" y="1992216"/>
              <a:ext cx="802803" cy="900952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1652016" y="1661160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/>
                <a:t>A: 3</a:t>
              </a:r>
              <a:endParaRPr lang="es-ES" dirty="0"/>
            </a:p>
          </p:txBody>
        </p:sp>
        <p:cxnSp>
          <p:nvCxnSpPr>
            <p:cNvPr id="45" name="44 Conector recto de flecha"/>
            <p:cNvCxnSpPr>
              <a:endCxn id="32" idx="2"/>
            </p:cNvCxnSpPr>
            <p:nvPr/>
          </p:nvCxnSpPr>
          <p:spPr>
            <a:xfrm flipH="1" flipV="1">
              <a:off x="2155871" y="2893168"/>
              <a:ext cx="56977" cy="2136032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 de flecha"/>
            <p:cNvCxnSpPr>
              <a:stCxn id="16" idx="0"/>
              <a:endCxn id="32" idx="2"/>
            </p:cNvCxnSpPr>
            <p:nvPr/>
          </p:nvCxnSpPr>
          <p:spPr>
            <a:xfrm flipV="1">
              <a:off x="1514548" y="2893168"/>
              <a:ext cx="641323" cy="64148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55 Rectángulo"/>
          <p:cNvSpPr/>
          <p:nvPr/>
        </p:nvSpPr>
        <p:spPr>
          <a:xfrm>
            <a:off x="5384637" y="1955640"/>
            <a:ext cx="802803" cy="900952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7" name="56 Rectángulo"/>
          <p:cNvSpPr/>
          <p:nvPr/>
        </p:nvSpPr>
        <p:spPr>
          <a:xfrm>
            <a:off x="6506301" y="1961736"/>
            <a:ext cx="802803" cy="900952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8" name="57 CuadroTexto"/>
          <p:cNvSpPr txBox="1"/>
          <p:nvPr/>
        </p:nvSpPr>
        <p:spPr>
          <a:xfrm>
            <a:off x="5437632" y="157886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A: 1</a:t>
            </a:r>
            <a:endParaRPr lang="es-ES" dirty="0"/>
          </a:p>
        </p:txBody>
      </p:sp>
      <p:sp>
        <p:nvSpPr>
          <p:cNvPr id="59" name="58 CuadroTexto"/>
          <p:cNvSpPr txBox="1"/>
          <p:nvPr/>
        </p:nvSpPr>
        <p:spPr>
          <a:xfrm>
            <a:off x="6403848" y="163068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A: 3</a:t>
            </a:r>
            <a:endParaRPr lang="es-ES" dirty="0"/>
          </a:p>
        </p:txBody>
      </p:sp>
      <p:sp>
        <p:nvSpPr>
          <p:cNvPr id="60" name="59 CuadroTexto"/>
          <p:cNvSpPr txBox="1"/>
          <p:nvPr/>
        </p:nvSpPr>
        <p:spPr>
          <a:xfrm>
            <a:off x="4236720" y="311200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B: 8</a:t>
            </a:r>
            <a:endParaRPr lang="es-ES" dirty="0"/>
          </a:p>
        </p:txBody>
      </p:sp>
      <p:sp>
        <p:nvSpPr>
          <p:cNvPr id="61" name="60 CuadroTexto"/>
          <p:cNvSpPr txBox="1"/>
          <p:nvPr/>
        </p:nvSpPr>
        <p:spPr>
          <a:xfrm>
            <a:off x="6595872" y="311200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C: 2</a:t>
            </a:r>
            <a:endParaRPr lang="es-ES" dirty="0"/>
          </a:p>
        </p:txBody>
      </p:sp>
      <p:cxnSp>
        <p:nvCxnSpPr>
          <p:cNvPr id="64" name="63 Conector recto de flecha"/>
          <p:cNvCxnSpPr>
            <a:stCxn id="9" idx="0"/>
            <a:endCxn id="56" idx="2"/>
          </p:cNvCxnSpPr>
          <p:nvPr/>
        </p:nvCxnSpPr>
        <p:spPr>
          <a:xfrm flipV="1">
            <a:off x="5175196" y="2856592"/>
            <a:ext cx="610843" cy="662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>
            <a:stCxn id="20" idx="0"/>
            <a:endCxn id="57" idx="2"/>
          </p:cNvCxnSpPr>
          <p:nvPr/>
        </p:nvCxnSpPr>
        <p:spPr>
          <a:xfrm flipH="1" flipV="1">
            <a:off x="6907703" y="2862688"/>
            <a:ext cx="743586" cy="6626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>
            <a:endCxn id="56" idx="2"/>
          </p:cNvCxnSpPr>
          <p:nvPr/>
        </p:nvCxnSpPr>
        <p:spPr>
          <a:xfrm flipH="1" flipV="1">
            <a:off x="5786039" y="2856592"/>
            <a:ext cx="639146" cy="217870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ágono 4"/>
          <p:cNvSpPr/>
          <p:nvPr/>
        </p:nvSpPr>
        <p:spPr>
          <a:xfrm>
            <a:off x="925479" y="1843324"/>
            <a:ext cx="3748042" cy="3231066"/>
          </a:xfrm>
          <a:prstGeom prst="hexagon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EBCF00"/>
              </a:solidFill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1162411" y="2852110"/>
            <a:ext cx="3371906" cy="118207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000" b="1" dirty="0" smtClean="0">
                <a:solidFill>
                  <a:schemeClr val="bg1"/>
                </a:solidFill>
                <a:latin typeface="Avenir Book"/>
                <a:cs typeface="Calibri"/>
              </a:rPr>
              <a:t>THANK YOU!</a:t>
            </a:r>
          </a:p>
        </p:txBody>
      </p:sp>
      <p:pic>
        <p:nvPicPr>
          <p:cNvPr id="13" name="Imagen 3" descr="Logo + Sloga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9289" y="285540"/>
            <a:ext cx="4558583" cy="1403560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4946617" y="3664989"/>
            <a:ext cx="3563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hlinkClick r:id="rId3"/>
              </a:rPr>
              <a:t>@</a:t>
            </a:r>
            <a:r>
              <a:rPr lang="en-US" sz="3200" dirty="0" err="1" smtClean="0">
                <a:hlinkClick r:id="rId3"/>
              </a:rPr>
              <a:t>biicode</a:t>
            </a:r>
            <a:endParaRPr lang="en-US" sz="3200" dirty="0" smtClean="0">
              <a:hlinkClick r:id="rId3"/>
            </a:endParaRPr>
          </a:p>
          <a:p>
            <a:r>
              <a:rPr lang="en-US" sz="3200" dirty="0" smtClean="0">
                <a:hlinkClick r:id="rId3"/>
              </a:rPr>
              <a:t>diego@biicode.com</a:t>
            </a:r>
          </a:p>
          <a:p>
            <a:r>
              <a:rPr lang="en-US" sz="3200" dirty="0" smtClean="0">
                <a:hlinkClick r:id="rId3"/>
              </a:rPr>
              <a:t>www.biicode.com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133217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 flipV="1">
            <a:off x="154379" y="490293"/>
            <a:ext cx="8835242" cy="922661"/>
          </a:xfrm>
          <a:prstGeom prst="rect">
            <a:avLst/>
          </a:prstGeom>
          <a:solidFill>
            <a:srgbClr val="F48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168813" y="659871"/>
            <a:ext cx="8805429" cy="74428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EXISTING DEP MANAGERS</a:t>
            </a:r>
            <a:endParaRPr lang="es-HN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54379" y="393408"/>
            <a:ext cx="88352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14" name="AutoShape 2" descr="data:image/jpeg;base64,/9j/4AAQSkZJRgABAQAAAQABAAD/2wCEAAkGBxQSEhQUEhIUFRUVFRgUFxUVFBQUFBgUFhUXFhQUFRQYHCggGBwlGxQVITEhJSksLi4uFx8zODMsNygtLisBCgoKDg0OGxAQGywlICQsLCwsLCwsLCwsLCwsLCwsLCwsLCwsLCwsLCwsLCwsLCwsLCwsLCwsLCwsLCwsLCwsLP/AABEIAKQBMwMBIgACEQEDEQH/xAAcAAACAgMBAQAAAAAAAAAAAAAEBQMGAAIHAQj/xABHEAACAQMCAwYDBAYHBgYDAAABAgMABBESIQUxQQYTIlFhcQeBkRQyQqEjUnKxwdEVFjNikqLwJENTssLhNHOCg9PxF1Rk/8QAGQEAAwEBAQAAAAAAAAAAAAAAAgMEAQAF/8QAJhEAAgMAAgIDAQACAwEAAAAAAAECAxESIQQxEyJBURQyYXGBUv/aAAwDAQACEQMRAD8A7MTmQDHJSfzA/nXkXOQ+o/JRXLG4b2itXPdXC3SqAcMYiWH6uJFDD/HUk3xF4haqTe8JdU3LSIXCjO3PSyDfzcV2mYwT402zD7DLuVKyxk+TvokX6hW+lczmXIXfk2D7Hb9+K6V2m7dcP4nYNBqeGZQJI1dC4Eke6p3iZA1AFf8A1Vzdd8g9Rj2PT86GRsUeNaN71p3JHMUztHyo/P360wgQHmKD5Gg+CESR1KEp/wD0cjdMe1RScII+6c0StX6dwYti5Y6DfHTJ510X4PWIeW7ZgGXu4otJGQcl2bIPpiqMbNl5g1bewvFrizilkhsJbqKSU95JE3jQoioEWPBLDn9TR6gcZc+IfDnh8wH+z90d2DQs0ek8wQoOBvjp0rnvxMN/wuKKJb+aWC4EiEsBrXSFOjvdz4gzcsbLXQOG/EmxkyHeSF1ADxyRSalY/gJUEatsY51zL4pdsm4jGkUEX6FZgRldU7NukbAfhDEkaRv0OOVYs07v9OXswxtUeKP4vwea0fu7qJ4XwDpcYyD1UjZh7e1dP+Gnwp78C54gjLEd44DlGcEbSOQQVHkvM9dqbqQIo+Gvwykvis9wGjtRvggq8w8kO2lP730867Ve9heHyxpG1pFiNQqFQUdQOWmRSGG5J586X/1NuIDmw4lPCo5QThbqAAAeAa/Go26HIztiiDxriMLYn4eJk/41pKCcbZY28mG5dASTilt6aK+O9i5ihRLvvrfGo296plAC7jRdA96h5nJ1HlXPOIcFmtZAkyaQyiRDq1jS2cKWwDqHI5G9dYk7WWdyslus/dzOpj7mUNb3ALjTskoU5wc7Vz74s9oVF08MGHkWJIidiEK63KjO2rDDJ/CBmuitZ3LBbBBmjVXbejb7gUtm0KzMh75MqV8I7xQDJFgk5xnIIO4B22r0wkcv3c/SiOEHFlGkg8iMVRLklG2O4OQfUHIq99pPu5xVEu2z8qJIzTr/AAaUXKQMvOcAAddWklh8tLfSmXbXiYPClk3BliDb7HOACCD1BzVN+E3FgjBZDtEzyKScBdSMCf8AEf8ANVmvOAPeWcKSSfZ4ca9RGqVgzF/CucDJbm30pcsXbCXfSAPgpwsNHcSNyMiR/tBE1Y9syV0Pik1hBgzCDXzC4Qv74/jSfswtrZRCGBGYAli0jlmZiAGcjkCcDYDFMpOEWFxnvLZMtsSNSH6qQaCNsd7ClBsrPF+NcOly625Eh21xkRvtsNWnZsY5NmhLa/h20s/qDp54z6ZoXtV8OntFM9rI8sSksyNvJEm5LKc/pFHXPixnc1TbWYrv6khgcj5qOXP86rhVTYtwQ5WR/Tod3GkyL4vGJYZe8KEZWOVXKnSTnwqQM/lTC+4THIyuHMcwz3dzAdLKD0khOzDkOtUvhDSTuiRymLJLGXSX0rvqyhwDkj866jwhraAAIpZsbyPkuSee7E4B8htU99NUB1ds5IUW3aOazUi8aOTBASSEkd55l4yMR4GOpz0FU7ikVjJJJKUnAlEk/fLcZIcPpdO7dMbHTzP4gK7Asscg3VSD5gGq52g7B288Z7lVjbUXwM6GY4LBlzyJVcjkcUEJqK+j7Na77OOcb4M8CpMkqzQSbLKMIytnHdvHk+L1XIODyqy/CqLMkzZxnSuT5KNX/X+VFJw1GE0HFHEKM6RwNuhE4BZWjJ8K+EnY7HJG9H8C7NTWTOpPexk5WRAFyMD+0TPhIxzGx9Krl5P04SfYr4+9SOgGaMLtv9TUBlB8vpilLJKTjQo25d6gPvgmtnjkTd42x7Ej6rmpWg0M1z5A/wCvOp0weYFKba7B+6d/c0fHKf8AWKUxiGAT1rKHE/p+6srNNwrH/wCUbMFiEnOcY/RqNsczltqLs/iFZMgDO8ZJ/wB5G2N26umVHPqa4vccL05EtneR46xEyj3yytn60KjJE/guXTbOmaBtXr/Zk/8ALWqbZzqz+n0Xd8HsrzSzwW86sCwYxxvnAwPFj1r587VcL+x3txB+FJNUf/lSeOP6A6f/AE044NxGaJ+9s7iFXIwVEqqrftwT6M8uYw1EfEW4N3Db3pjaOVSba4Q7gE+ON0YEhkyGAIP4gKYnqFtYys2Tbn13/nTaE0n4dAxweQB5ny64pwuBWfHKXoyV0Y+wyJ6LjelYmqaO5rfgYH+VEainPZ/tjFw6GdJVZjr72GNBlmLj9ICeSgMM5P69V+GUNtnHqMZ/OgZuysjMDDMuknfvNWoZ54bByPfON+m1YouLGKyMkRcY45c8TuFVkDyPgR28e8YQ/jDEZUjO7tj2HKr1wD4TKsQa5uZlueeu3cKI/RCy+JuWXO+22OsPZN7jhcTAcLE0ZPintJhPK7DbLAnVjbkAAKsMfxMsgQLhbi1Y4GLi3kQAnzYAgfMij07GQvwDiluB9nvYbxQS2i+i8YP4Qsqb/M0Snaq8h/8AHcMlUZx3to63KcuqZEg325GrHw/i9vOMwTxSg8u7kR/3Gja4wrvCe29jctojuVD/APDkDRSZ8tMgGeR5VYlOdxuPMUJxHhcM6lZoY5VIwQ6K2x9xXIviDcW/D5Bb8LNxHduVBSCWQxKrcoxASV1t0UDbOT68YOvid2sQuthawpcXTsFOqNZBGTuFXVt3hHXko3PSkfZjsqbUgZVrhnWJzpWSNQZArooceIDck/iIpn2M7D3XD5Enxby3DxO7CUyju9xqjWYZGpte7FTkg0dY3kayRyul0o197oWL7TljqY47nL4y36vSjjiMe/hd1tJWBS47iePH/DKHI5AoSyn3yPaq1xjgHdFigPdZyM76c8x+z5H5VcbW6WRdSHIPuD7EHcH0rXiN2sUUkjjKxozsMZyqgkjHyoU+zTinba30QMcjJIA9yd/yBrl02Qat/aa4aWR5HxqdidI+6oPJFHQAbVVbhar4YhPPWOuw8cglEm2hSQQRnV/dx5Zx9Kc9vLy9mlTSZTHgY7tmB7zJySQcjmKYcJtRGiqOg/8AunUFSWLvR8ZdEPZYTCMGfZyc6c6iBgDc9ScEn9qrVaXBHWlkNFx1NIdFl04ZPrXB3BGCDuMdRXzpxa3FvcTwjYRTPGu/4NRKDI6BSorsT8fSzhaaQ4VRy6s3JVA6knAriErPPKSAXeV3chQW3Zsty6DIGem1U+Jqbf4KuRZOxt8A5XkT0A2wPWr9bzVymKwubWRWe3lCgByQhYBDnclcgcj9K6Lwi7WRFZSCCMgg5ovJx9pmVprpotllcYFUHtZ8Qbuy4lhMGFUjxCVz3isRrKkHIbOQP+9W6CSmEXD4pGV3jRmQ5VmUEqfNSeVQJ8XpS1yWBvau1V4dbKp5KysAyFWIGHU/e3wB71S7bvbcZtXypOfs8zsY8dRBNzj/AGWBHtVy7WXOiyY5wWaNV9WMqnH0BPyNUeO7fXLmL7sjAAOu8RJ0SYbHhPLPmPKmWRcoqaFwkk+LCrPtAGmlHdE/pIMxzpraHvm7mTuycjT3hjbwnHOmljxXlkdzIOYRiYiRsSFPSq7xeJwkmgujCCRsEaWQrJFIuDjllNqTcJ7QrGUhmyM+EOSNOemT0z58qCuT9BTj+nTPtIfdlXP6y7Gp4vTf50gtrkEAg5HQjcH50ZHd4omzkhsJ/QfSspUb9fOsrDShQduolI1QTjYE6WifAPI76Mj1rzjvH7e9haMM0bZBHfRsM9Th49WD74qlu8D6gWmXMSxbGOQBVZXU8l/VH1oh4YWDlboKzmNgHt5Rju1CnxIW54Fd8Ne7hvz2Zmm1xNpA08uVQQlZDugz54+dSXMG50ywyAsxAR8MFJyo0MAdhtt5VPbw6RXqQ4yXR4dinXLsJ1V5mtM16iknA3NHmAJtm4r0UwtuDSNzwvvRX9XpPw4b05fvpLtgv0cqbGtwWRMRTG2u2XrQzWzKdLAgjoaIijoumheyi8HNlxZ0bXGxV+WRuD6MvIir12d7TpdfoplCy4GxwY5PMx56+anlnrXOYYaKWE7EEgg5VhzVhyIPnQ8Uxqtmi/cR7BcOnYtJZx6y2ovHqhfV564yDQzdjZYlAsuJXduBnwv3d1GFPJVWYEjHnk0PD22ZEUSQMzYwZEZNOobZZCQQDz2zWl58QBEkhMXeMsZZVQSqXfOAoVkxjzIY4pXBlSti/wBEnbLthf8ADE7qSe1uJ5Rpj7uJ45Y+YErR5YPk4AXbfzFA/D3hj2MrXPELG9a5lZiJxGs6Ro27EiJywdjkklfQcqrPBL2QXTcQvIxNcu2Y43OI4vKVv2R4VQctyd6s39a7uRsvcsAfwRhY0HsR4v8ANRcGdK2MS+TdpIH70x3MZYw6Y4WPdSd5hz92TScnUmx8qF7I2z99qKMqrGR4lIBJZcaSdjsrcqqBvTICJCXDMGYSHXlgNIJ1Z3A2pjw2fRsgwPINIg+WhhiuyS6F/LBvTp1Iu25/2C53xmIjn5kDHzzj50Pw/izMRqdk/aAlQjHLOzL88+9JfiXxJlsyrSxlu+iJEZYHumYqC6knYtpHlQxWSQ3mpLo5Fxh/Ear04zTS+myTSmY1c+xKL3wfiIkRTkZxuPI9ad28lcotbtozlSRTq07VOv3lB+eKROrfQalh0+J6j4hxtIV3OSTgKOZJ5ACue3HbNyMKoHrnNLbLibtPGxJchtgd/Tby50n/ABm/Y1WnT7ayWfS9yiuy6tA3KLq5eHOCcdSOpqS5vY7aNUiUKBsAoAwBvQ9pMSPWheL2hk0YO++3nnHWo5LHjLIv69DnhPaIuQGx+XzzTe47OowaW3AjcnUy7lXJ3O34TvzqocMsWQg6Sd8cxzrovDXIKDq2WPoDsBj5ClWNJ/UKClnZWuG3YcAg/I7EEbEEdCDtirHZSYH+se5Ncfv+IOl1OUkABmkJ0alCkuTpAI3x1I5nJo7DzjQ8spBIyNT6dIIzkZwefKr14nJJ6Su/i8wsnaTjn2udFiBeC3O2kbySkEd6hyMqoJA88k+VBcXjCyvuGYJGhOByWMbY6DcnHrWnCLRllC48OFXIA9NwOnTb0q6/1cW4RpZUTctjKmOQIrEDEyYbdVzhgaZdFRgooVXLZNsqXBZXlguELFgsYRNRyQZX3jDeW2QPUVU7611TKvlqcj2GB+bD6VbEmihRNEbxrcXUZUMwcnSoOx1E4wg+ucc6W2q95dXL42UiMfPLn8ilQuPelSfWCuCKSE6o2ZM9RyOPQ7GmcPaKUIQyK7YOCCUBPTI3/Kj72HKqPn9aGsOCtNNHEmAZCRqIyFARmLEAjI8OPnQp9m/hTrriEzuzNI+Sd8HSB6BRyrK6fL8LHYktPBk8/wBDJ/8AJWV6Ksjnon/9OG/aAc5HMAH2GCP3Cp+9U+mSDy6jaiprC0P9nNcL+2kLj/Kymh7iwhQZ+1j2aCQfLKlqm1MPsN4eFL5BPNmx036b9BTVjVb4FcAyEDoOdPw1WURyJ53lvZG5NWHg1kFXURud/aq0Wq3WU3gHsKy9/UzxUnIYRGmlnVV4xxIwQPIBkqNvc1VeK9rindyWs768ZdTgp8wah4OR6akdlv8AgInj5eIbqds58vaqOqYODzGx9xV17H8bNzbRSkYLqCR69aqHGpQJpSOWo0zx9TaJvLSxSJbY6jgbAcz/ACq02FlGyaSm/wCvk6v5GqpwdvAD571YYeKpFp1ZZjkhVGWOOeBQ3SlvQdFcVHtEHaHgrKh5lTyOcb+RqjcVudIjRXOVzkg+fSuv8O4xb8Rt5BEc4BRlYaXRwOTKdwa4hexBZNGlV0ARkLyJXI1E/iY9Sap8axv6sj8ulL7IJRyaJhahITTjg9oH8R5A4HvT7PqtJK9m8Qdw+0kcZVGYeYG1M4lKnSwKnyIxRfDZdPtVvsViuYijgMPMEZHqCORqL5nuYel/irj7K7YzYprcWyXEMsL/AHJkKNsCRkYDDP4gdx7UjuoDBK0bHOk7HzU7qfpTDhN0GbBO1FKXWioRlyxHL+I9lktpe7uZS8g8QC+BGQkhX8znG4HI0ZZ8Itj/ALiI+6A/ma6R27jMVqZViSYLgHXGH0oxwzH+6NjtyrmlvxEIQpjB8sZB9wc/vp0G5IXdJwljGjdlLOQb26Lt95PAR8xVe4n8OkO9tcb5+5MMjHXDqP3imdzxQ8q1g4gfOtUX7TOVrQHa/Cl253sY/wDZY/8AWKmuPg7dAAwXMEh8mDwn5HxU6tuJkdadWXHCOtC3Z/Rsbl+lYtuE31mv+2W7BV/3sZEyEct9GWB9xRXC71biSJYnUh20gg5wcE7/AExXQuHcfzjO9Qca7J2t4RKmYLhd1mhwp1dNa/dkHuKmnHX2V13dYhTBbyGeVCihLcJy5ksuss350o7Q9q/sryCP9JJozhm0pGCTjUw6gLnA/KlXGe0fEbC4mivUhkM8AiWRQyI6LrGsY/Hhzkc9hVStyxx4tXgbzJYhduXPccjzo6fDUnyfoOXktLEFWrZ1OWJck+LbfO4J6E4wT6mrFw4aUTJJMm4BxkKB028hn50ghtTMoAzglV1cnK6V3xyGTr6eVWhYAz74+4q7cvDkjH+I16MsSwi/RxwpQup2IUIhOpumd9/PfH1pl/SY+z/oQ+ru9IYSCSGQ6dP6RFOFBzkgaTUXD4Qe5jKue+mXdCu3dDvzq1fhJiA233o7ttOv6BCvds0hlYY8bIilSFZM58UiZ35GvP8AIb336KahBdHBjBxiMMdhgDOMbZPJV8+tJ+zEWbdXPOZmm+TsSn+ULUvGGKwSMvNw0cePVu4j5+1OLe2CKqjkihR7KMfwqRvEUIGlTJqw9irMd874+4mke7n+S0m07064QLtE1W8QZH8WSyb42zgkHpS6+5Bz/wBS6V5VSbtFeA4Nm5I8onI+oYivKr5on+NnyyZgOW58z/KomcsdzVhi4HakDVdSA43xBqGfTx5NbDs9a/8A75HvaTf9OaPkjOLA+zK+NvYVZhQVlwqOH+znWYN1EckePQhwDRlVVP6nm+T/ALnpNNOE32BpJ9qUmvBWyipLBVc3B6WyaNZEZHGVYYI9KrMPw+TvM9+e7z93T4seWrNSwXjjrRDcUcDnipfhkn0ehHyoMuf9KJbRBE2wulQOnTNVSa41Zydzz96HbOhmPibBIHrVNh4/IH/SEgeXKuqlGLaRt9VliTfSOj8EuvBg812/lSLtpd3EVxFPCWGmMoGVdQGSMg7dcD6UVbKwSOZfuyKGx/CmVvfk/hP0rpLXyibCaguM+mTfCWOWIXF1Ple9wAGGCcZOvHz/ACqq8UbE8oyD+kY5G4OTnIPzq6yXp0Ek7AE/lXPZ3y5PnvT/AB4NNtknlWqayP4M7eSrHwOfwketVG3emdrcFTkU+2Ooholwno27ZXkqW4aIEgSIXxv4AckH0zjND/CvjErcRkeNdELoWlRf7MNsFI8mO9Fw8UUjf6GjLPiaxjTCgBP6oCjPnjrXnSi1qw9uFkWvZYO1/EAZyRzEaqffc/xoewuQgznAAyfYDNUu842hkaMuC+Tq9+oJ5ZpnY3wZME9MH25Vso/RC62/kerNGvD/AIprI0cRRGjn1oBqy6AA47wcsMPpVLhARmXIOklVx+qD4fyxQEfAo7WTvBLrIz3a4xg+ZPXAqC3lJ38zTKY52gPJkniLBw6071tyQg5kcz6Crpwawsxs9rHJ6vlj9TVV4I/gA+fzpVf9smVpO6dUaOTQI2XV3ijZmLfh3zyoZuTeIOmEUtw6txDsPbyxl7ECCQb6MsYn81K58Of1l+hqkQzEEggqwJVlPMMDhlPzFXDsB2m+0QJLjSSSrLnIDKcHB8qqvaeUfbbkpyMmdvPSufzrKpPljB8mEePJDCwnYkBQSfIbmrrwyG4QBmibHoQWHuKpfC/0YGOZ5mrTwXjmlghcZP4Swz9K6yZtVPWsN7ScLS+gaF9m5xuecco+6312I8jXMG7JzIzI0lr3gO6CVgSR0UtGBnfzFdmv4wVEi8xufUf9q5n20sG+2Eg7SKjgZ9NJ291plMnvsC+UoLrsrtgCvhZWRwfEr7EENuD9fnT23cEBs4xnnsQBz9x61Bx3hcokE330cKrYB1IyqqjVvkgkdBt1r1ElEbjupQVXwkW7sMnONJwcjeqeaa01b1pduzUBmaOZGXu4xIobAZjISqlRnkNKnPypZ2pvz9pkLgE2sWGcHSpEimYqseD4sJHk6uo2p/2e4nlERVChcLpAKgYAzhSBgb1VvibbmASyAuwuOQ8mGjKDA3ysZ55O56V5c7lNvC2Nbi1pX+GPLcraiRY9KOrMVYnUIVbSQMdZME79Ktkq4FKey9oFKqBtHGoxzGW3O/U+H86c8Q2JHltSrfQ2AC+cHHPkOu52H510axtxHGiDkihfoMVz+2tnldY430O2SsmnXoKjUHKcjghdj51Zo4uIxQ47y2upAxOp1e31pjZMJqCtn8W49KPx17YFz/Cw1lcD7W8fuXu5mW9kgGVUxRvqRGVFV1Vts+IN0rKr4sQcgDetTKx8zT5rfh3/APWPaS3/AIiibewsX+4L8+v+zFR6kjpQctDxom4XFpjXPMjNFGvQuNq8NWx9HkWPZNmtbAV5WwrWLN1FY0ea2UVOqVx2kvCLcu+C2AKL4l2chALgKWBHMDeg0jolM+ZqWfjpy0uh5rjDGTJIxVVPJeQ6CiIlqBBRMYp0YqKxEdlkrHsiRnVVJYKwCsSrqHU7HZlOxG9UJudWjj8xCYHX+G9VYnemwXemOX1wnhpjDS+BaPiopMSl2Ehq9t5WDjSMk7CtKwMQQQcEcjSJx5LCmmbhJSB+N9mcsZX1IGPi0MDk/wAK1uZ8fcyoAA+lF3N67jSzZHOlV221KqpcfbKvI8rn0kCd6WcliThT+dbWp2qGL7rHzOKmgFVZ0ROTbHnCLvT4T8qiv+yCTyGRJSmo5YaQRnqRQS0VHcsBsxqedTb1FVXkKKxlts7qOwt1ij3IBx5ljuWPzpEtwWbUeZOT7k5NKb0OYmaPxP8Aw64oHs5LM8qoVfc4OQcD1J6UqDhHdKrarLEsOkxTEpleek498bVyx+MTOqx4/TLKWVxnvu9J+7q54z+VdAtJzESj7YNNbTu9evQmr9fSur/FzoG/1Bx/j9l+4PeN9l/Sfe7sA/tEYP5mqv2knczDREzaYVBdVZseJjjYVOnENWFXkOfqarfGOKMZJDG5DKyrscHAHTenUwedkflXJSWB9pxbkefrVi4fx4VzqfiUkrapGLNgDJ9Klt7wjrTZVE0fI7OtQ8TVqWdpuzUd/oYzSRujKwIOpDp6Mh6Hrgg1VeH8TI61Z7DiYPUVNKvCyF7IOF8MlgJEwXJZmDKdSFV5YOMg4AOD59aEuGyatcVyHBVt1YYI8warXFbMwyYzlW3RvNeoPqKivi0v+C+ixS6GnY6DMkj/AKqhB7sdTYPsF+tWyqbw3tFaWNuDcToruxcouZJCCdKnukBb7qjO22DWg+KFkd1S4YefdBfnh2B/KqKY5FATeyKlxz4U3U1xNKHtsSSvIMmQEB2LAEYO4BxWVYJPivDk4tJyOhLQjPrjXtWU/sE53Y8Ft48FIkyOpGo/U0bdMAuP+wrxTQPG5CFXHrUyTk8DclBawC8+/wC9QmogxPM5rfNehVFxjjPK8icZzbibCtlFaKalWmE5ugoiMVFGaJjesOJEQ1MsZ8q1SSio5qw00QUQpr3UDzqN9q45gfEbcuC2cBBkj0qpsfEfemXHOLFS8Q5MMH+NJbY1kItTbY+Uo/Cor2NIaMSg4TRaGmMmSJgK8IrwPXhehCRHJS69O1MHelV74iFHU4rG8DiteEenCpy8WW/PG/lU8Qr26tRGwA8hW0YrYy5LTrYcJYTIKmUVElTJXMAO4KiCT9IcLjryzTXiIjUI0LDJJyAc7dD6UjUUREKRKiMnrK6/LnCPFBkkpc6m57D6UTbChIqPthRKKSxCXJyesb2z6VJPQE/SqP3xLs+fvEk/M1a+LSaLaQ/3cfXb+NUuN6fV+k3kN9DJGqVWoKN6nVqKQqtDXh+WcKD6k+g510LgnFu6AQIoTywM+5PM1zjhUuJPdSPzB/hVntZ+VQ3s9jw0sL9JaJKpeLCvzx0PoR/GlcUsUx7udNQGGXOxVtwSCNwa5xx7tvPBddzA8iFe5CKqxlZHkcFhJqBONOwC+Zq3zXA+0TY5ajj/ABHP50nG46yqSSmsKj8ReybWUpuEbXbzvgkjxxuRsHb8SnGAeecDfNU/v/Kug9u+0uqK4tH+4tsjgYHileXweLmunQDtz1elc0WYGmQfQTXYXrryoO8rymaCW+OlvaD7qn3o5HofjEeqI+m/86mreSTNtjsGhCprbNDRvUwavTPFJlNSKaHDVIrVhwShqVWoYNUgauMC0ap1koBXqYSVxwekteXU+FzQiyVLYR99KF5qN29vKhk8WhRg5PEUe9n1SMfM1LbmtOO2JguJIzyDEqfNDup+m3yrSB62MlJaPsrcehxA1FK1LYZKJElaI4heutWkocyVG0lYbhLI9KOITEEEHfNGSS0nvJcuo9a7BtaejWOQtuxyaKjoSA0XEaLEkKlresnQURGtDoaIQ1gATHHRCxUNG1FxPQsJEsQplaLQkQzR9oKFhIF7Wvptj5F0BPTn18qqUddA/pBFaRHI0GB1dTyIZTzHXlXPLUHSM88DNbVPW0dfTkFPfYZHU6GoIxU6UxsRFE6Hy5indhxAbatvkSKSx0XGKnnFS9llVjh6HjTwGVXWGNpwMLMyDUo6EZ6jOxqLhnGIpLs24Y94GMY1DGtxuQvnyPPnS+wtGeZQCAG+8ScYA8vOm/EeBsA0tnBBLcgqNUyBl048WQdicYFSPYvj+HpQcZxUn7K/28LTORBBtGuZn0stywQthWhcBhGpycqDk4OapULg7g5HpXU7ft7d2oAvbAZXfKI7LkdYmBcIPQhR60v4nx/gnEGDywS28hzl4wInY/3ihMbD1Zgdq2ProN7+lB1VldB/qDYt4o+JPoO6/wBidvfFZRmCVZKk7w0tW4ryS7wKTxN0W8Qg7ttvuncVEstSmYztoBwBvWlxYMnqKthckuMvZBb4zb5R9G4krZZKVG7xtW63VP0lcGN1lrcS0nF161t9r9a4HixyJq97+kb3wHWoP6TGcZrtQSqk/wALIkpYhUGSdgP5+lWexiFvHucsd2PmfIelVzgV7FHuJV1NhSOecmmHHbrwGorbeTxej0qPG+Na/ZWO13FftEiooyVyAfTrS77K6jJFKbqUiQkHBzzoj+mpdOnI98DNEpNf6hShCX+wwiuKIW49arQmbzrcXbedOViJX4/8LGZ60a5pD9tatDcsetc7EYvHY7Z2b7oJpXyfJ86mh4y6rpAX3xvQffE86GMm2PVcYrofQSUZE9JLNyRyNMYZafqI7IYxnG1Eo1LY5KKjkrhLQejUTG1L0eiEkrGchpbvvTmCq7bSb03+1hFLMdlGT8qBhIrvau5zPpH4VAPud/3Yoeyt2dcgbClM1yZHZzzYk/yH0xTfgvEBGAGB5/lXTk4x+qGVVwsnk3iN0qdBUJcEkjYZ2oiKt3UJ4pSaQREtGwLQsQo+BaFhoMtYsmibrtja2UwguFnBKLJ3sDA6dWQFaM8+WevOpOHRqSNq592omEl5cllDASd2vmFjAQf8p+tJszOyvxk+R13h3Forr/wt9a3AIGIpSIpwcZOdPP8Aw9KD4/2ZSQ4nsicAHvEUsBkdHTxbZxXFzw2F/wC6f9dasHDu1XErMDur5pEH4JcTDHl48sPkal4Q/Oj0Ocv+ywv2Ksc/jHp3g2/xDP1rKmj+M82PHYQs3UiZlB+RjOPrXtFxl/8ARnNfwrL8PPlQN5w1jyzXQGtRUL2APSqeCPKV0jlU3DpkOUJB9Kye+uQuCPn1rp0nCgelCy8EB6Vkq99jIeVOJx6WN8kkHNR6mHU11mbs6p/CKCm7Lqfw1uNG/PvtHNO+bzNeGVvM1fpuyQ8qCl7I+VdsglbD+FMJryrNN2WccqDfs9IOlYErYg3DZNLA+VWd7/vEwedV8cMkX8NSxK45g0M0mhkLBbfphqEptfRZ6UtK71sfRrZHWVKUrwpRYDpHWVIUrwpXYbppWV6VrysOLLw3jEOjTKuMDGQMj3oCa9QOdByvQkYpVWV0Vxeo2bU44ywQ3QPWjIp6qgYjkanjvHHWnKwll4/8LYk1TpNVVh4i2QCKPS9wRnlROaA+CRaIJ8b0p45xvWO6Q7fiPn6U+4U9nLC6zT6AV+8G0sD0wP4VznvAHIByMnB5ZGdjSo2qTwa/FcVrHEDUxgak9u9MYWp2kso9jWNqKjelsT0XA1YwcG0Jo+Cl1qac2ceaXJ4MjHRjZOI1aRtlRS5Pooyf3Vy7WWyx5uxc+7ksfzNdlg7Km9tZULFEfC5XYnByQNuWwFUzjHwwu4cmIrIvqcN+6orbo7jPQ8evFpTsV6FqS8tZYG0zRsh8yPD8m5VojA8qBPfRTmezzuRXtDXF1pYjB2/lXtEYdcIr0CsrKuPGPcVtprKyuNPdArzuh5VlZWHHht18qja1XyrKyuNIHs08qHksU8qysrjsBZLBPKhJeHR/q1lZWGgVzwuM/hpRdcGi/VP1rKysaC1iu44VGOQP1pZPZqPOsrKxDEwcxCtWQVlZXDEQSLvWpFeVlEjTzFegVlZXHGYrMVlZWnG8I3FESmvKysZyBZairKysYSDbOQ06tzWVlMXomsXYYhoyA1lZRiGMrdqZ3V+0FvLKmCyIWGoZGfUVlZSrPQ2r2dU+G3FHuuG200unWyEHSNI8LFQcdNhVlrKykYiwGu7COQYdAw9RVM458NrGQlgjxtzzE5X/AC7g/SsrKiuXF/XodW36M4P8NbLuU1LIxOSWZ9ySxO+BWVlZXJsxt6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1" name="Picture 2" descr="http://static.squarespace.com/static/52f43a67e4b05930d266882d/t/52f43d5ee4b08f72cd9441b7/1413911909917/?format=1500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8409" y="1958975"/>
            <a:ext cx="1961891" cy="763588"/>
          </a:xfrm>
          <a:prstGeom prst="rect">
            <a:avLst/>
          </a:prstGeom>
          <a:noFill/>
        </p:spPr>
      </p:pic>
      <p:pic>
        <p:nvPicPr>
          <p:cNvPr id="46082" name="Picture 2" descr="http://alexander.holbreich.org/wp-content/uploads/2012/09/apache_mave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3641" y="3019424"/>
            <a:ext cx="2628534" cy="911225"/>
          </a:xfrm>
          <a:prstGeom prst="rect">
            <a:avLst/>
          </a:prstGeom>
          <a:noFill/>
        </p:spPr>
      </p:pic>
      <p:pic>
        <p:nvPicPr>
          <p:cNvPr id="46084" name="Picture 4" descr="https://pbs.twimg.com/profile_images/104712585/pypi_twitter_400x40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94300" y="2000250"/>
            <a:ext cx="1358899" cy="1358899"/>
          </a:xfrm>
          <a:prstGeom prst="rect">
            <a:avLst/>
          </a:prstGeom>
          <a:noFill/>
        </p:spPr>
      </p:pic>
      <p:pic>
        <p:nvPicPr>
          <p:cNvPr id="9" name="Picture 4" descr="http://www.extremetech.com/wp-content/uploads/2012/01/mozilla-rust-lang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94263" y="4276724"/>
            <a:ext cx="2654061" cy="1465263"/>
          </a:xfrm>
          <a:prstGeom prst="rect">
            <a:avLst/>
          </a:prstGeom>
          <a:noFill/>
        </p:spPr>
      </p:pic>
      <p:pic>
        <p:nvPicPr>
          <p:cNvPr id="10" name="Picture 6" descr="http://dave.cheney.net/wp-content/uploads/2013/01/golang-gopher-figurine.jpe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76004" y="3997305"/>
            <a:ext cx="1113820" cy="13843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576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154379" y="490293"/>
            <a:ext cx="8835242" cy="922661"/>
          </a:xfrm>
          <a:prstGeom prst="rect">
            <a:avLst/>
          </a:prstGeom>
          <a:solidFill>
            <a:srgbClr val="F48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38572" y="744278"/>
            <a:ext cx="4323692" cy="74428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BIICODE?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54379" y="393408"/>
            <a:ext cx="88352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6298" y="6690262"/>
            <a:ext cx="88352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utoShape 47"/>
          <p:cNvSpPr>
            <a:spLocks noChangeAspect="1" noChangeArrowheads="1" noTextEdit="1"/>
          </p:cNvSpPr>
          <p:nvPr/>
        </p:nvSpPr>
        <p:spPr bwMode="auto">
          <a:xfrm>
            <a:off x="2422525" y="1944688"/>
            <a:ext cx="61023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3" name="Straight Connector 90"/>
          <p:cNvCxnSpPr/>
          <p:nvPr/>
        </p:nvCxnSpPr>
        <p:spPr>
          <a:xfrm>
            <a:off x="186298" y="6690262"/>
            <a:ext cx="88352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Picture 32" descr="C:\Users\drodri\Desktop\video_biicode\biicode\Base\Portatil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8546" y="4545981"/>
            <a:ext cx="2548850" cy="2023937"/>
          </a:xfrm>
          <a:prstGeom prst="rect">
            <a:avLst/>
          </a:prstGeom>
          <a:noFill/>
        </p:spPr>
      </p:pic>
      <p:pic>
        <p:nvPicPr>
          <p:cNvPr id="57" name="Imagen 2" descr="Anagrama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78910" y="4735810"/>
            <a:ext cx="654028" cy="896760"/>
          </a:xfrm>
          <a:prstGeom prst="rect">
            <a:avLst/>
          </a:prstGeom>
        </p:spPr>
      </p:pic>
      <p:sp>
        <p:nvSpPr>
          <p:cNvPr id="58" name="57 Flecha abajo"/>
          <p:cNvSpPr/>
          <p:nvPr/>
        </p:nvSpPr>
        <p:spPr>
          <a:xfrm flipV="1">
            <a:off x="6649244" y="3594268"/>
            <a:ext cx="936104" cy="83979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9" name="58 Flecha abajo"/>
          <p:cNvSpPr/>
          <p:nvPr/>
        </p:nvSpPr>
        <p:spPr>
          <a:xfrm>
            <a:off x="5785308" y="3703995"/>
            <a:ext cx="863936" cy="80207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56" name="Picture 17" descr="Cloud Clip Ar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19464" y="819701"/>
            <a:ext cx="4824536" cy="28752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60 Grupo"/>
          <p:cNvGrpSpPr/>
          <p:nvPr/>
        </p:nvGrpSpPr>
        <p:grpSpPr>
          <a:xfrm>
            <a:off x="5148976" y="1873853"/>
            <a:ext cx="2170782" cy="1358371"/>
            <a:chOff x="3205876" y="2931128"/>
            <a:chExt cx="2170782" cy="1358371"/>
          </a:xfrm>
        </p:grpSpPr>
        <p:sp>
          <p:nvSpPr>
            <p:cNvPr id="12" name="Freeform 63"/>
            <p:cNvSpPr>
              <a:spLocks/>
            </p:cNvSpPr>
            <p:nvPr/>
          </p:nvSpPr>
          <p:spPr bwMode="auto">
            <a:xfrm rot="20545954">
              <a:off x="4601900" y="3456315"/>
              <a:ext cx="406789" cy="2278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318" y="1344"/>
                </a:cxn>
              </a:cxnLst>
              <a:rect l="0" t="0" r="r" b="b"/>
              <a:pathLst>
                <a:path w="2318" h="1344">
                  <a:moveTo>
                    <a:pt x="0" y="0"/>
                  </a:moveTo>
                  <a:lnTo>
                    <a:pt x="0" y="0"/>
                  </a:lnTo>
                  <a:lnTo>
                    <a:pt x="2318" y="1344"/>
                  </a:lnTo>
                </a:path>
              </a:pathLst>
            </a:custGeom>
            <a:noFill/>
            <a:ln w="31750" cap="rnd">
              <a:solidFill>
                <a:srgbClr val="9393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0"/>
            <p:cNvSpPr>
              <a:spLocks/>
            </p:cNvSpPr>
            <p:nvPr/>
          </p:nvSpPr>
          <p:spPr bwMode="auto">
            <a:xfrm>
              <a:off x="4624968" y="3017086"/>
              <a:ext cx="300362" cy="86111"/>
            </a:xfrm>
            <a:custGeom>
              <a:avLst/>
              <a:gdLst/>
              <a:ahLst/>
              <a:cxnLst>
                <a:cxn ang="0">
                  <a:pos x="1713" y="0"/>
                </a:cxn>
                <a:cxn ang="0">
                  <a:pos x="1713" y="0"/>
                </a:cxn>
                <a:cxn ang="0">
                  <a:pos x="0" y="504"/>
                </a:cxn>
              </a:cxnLst>
              <a:rect l="0" t="0" r="r" b="b"/>
              <a:pathLst>
                <a:path w="1713" h="504">
                  <a:moveTo>
                    <a:pt x="1713" y="0"/>
                  </a:moveTo>
                  <a:lnTo>
                    <a:pt x="1713" y="0"/>
                  </a:lnTo>
                  <a:lnTo>
                    <a:pt x="0" y="504"/>
                  </a:lnTo>
                </a:path>
              </a:pathLst>
            </a:custGeom>
            <a:noFill/>
            <a:ln w="31750" cap="rnd">
              <a:solidFill>
                <a:srgbClr val="9393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1"/>
            <p:cNvSpPr>
              <a:spLocks/>
            </p:cNvSpPr>
            <p:nvPr/>
          </p:nvSpPr>
          <p:spPr bwMode="auto">
            <a:xfrm>
              <a:off x="4514110" y="3152471"/>
              <a:ext cx="88295" cy="359686"/>
            </a:xfrm>
            <a:custGeom>
              <a:avLst/>
              <a:gdLst/>
              <a:ahLst/>
              <a:cxnLst>
                <a:cxn ang="0">
                  <a:pos x="504" y="0"/>
                </a:cxn>
                <a:cxn ang="0">
                  <a:pos x="504" y="0"/>
                </a:cxn>
                <a:cxn ang="0">
                  <a:pos x="0" y="2116"/>
                </a:cxn>
              </a:cxnLst>
              <a:rect l="0" t="0" r="r" b="b"/>
              <a:pathLst>
                <a:path w="504" h="2116">
                  <a:moveTo>
                    <a:pt x="504" y="0"/>
                  </a:moveTo>
                  <a:lnTo>
                    <a:pt x="504" y="0"/>
                  </a:lnTo>
                  <a:lnTo>
                    <a:pt x="0" y="2116"/>
                  </a:lnTo>
                </a:path>
              </a:pathLst>
            </a:custGeom>
            <a:noFill/>
            <a:ln w="31750" cap="rnd">
              <a:solidFill>
                <a:srgbClr val="9393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2"/>
            <p:cNvSpPr>
              <a:spLocks/>
            </p:cNvSpPr>
            <p:nvPr/>
          </p:nvSpPr>
          <p:spPr bwMode="auto">
            <a:xfrm>
              <a:off x="4536331" y="3531982"/>
              <a:ext cx="525042" cy="914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990" y="537"/>
                </a:cxn>
              </a:cxnLst>
              <a:rect l="0" t="0" r="r" b="b"/>
              <a:pathLst>
                <a:path w="2990" h="537">
                  <a:moveTo>
                    <a:pt x="0" y="0"/>
                  </a:moveTo>
                  <a:lnTo>
                    <a:pt x="0" y="0"/>
                  </a:lnTo>
                  <a:lnTo>
                    <a:pt x="2990" y="537"/>
                  </a:lnTo>
                </a:path>
              </a:pathLst>
            </a:custGeom>
            <a:noFill/>
            <a:ln w="476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3"/>
            <p:cNvSpPr>
              <a:spLocks/>
            </p:cNvSpPr>
            <p:nvPr/>
          </p:nvSpPr>
          <p:spPr bwMode="auto">
            <a:xfrm>
              <a:off x="4931973" y="3648171"/>
              <a:ext cx="152940" cy="188225"/>
            </a:xfrm>
            <a:custGeom>
              <a:avLst/>
              <a:gdLst/>
              <a:ahLst/>
              <a:cxnLst>
                <a:cxn ang="0">
                  <a:pos x="873" y="0"/>
                </a:cxn>
                <a:cxn ang="0">
                  <a:pos x="873" y="0"/>
                </a:cxn>
                <a:cxn ang="0">
                  <a:pos x="0" y="1109"/>
                </a:cxn>
              </a:cxnLst>
              <a:rect l="0" t="0" r="r" b="b"/>
              <a:pathLst>
                <a:path w="873" h="1109">
                  <a:moveTo>
                    <a:pt x="873" y="0"/>
                  </a:moveTo>
                  <a:lnTo>
                    <a:pt x="873" y="0"/>
                  </a:lnTo>
                  <a:lnTo>
                    <a:pt x="0" y="1109"/>
                  </a:lnTo>
                </a:path>
              </a:pathLst>
            </a:custGeom>
            <a:noFill/>
            <a:ln w="31750" cap="rnd">
              <a:solidFill>
                <a:srgbClr val="9393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4"/>
            <p:cNvSpPr>
              <a:spLocks/>
            </p:cNvSpPr>
            <p:nvPr/>
          </p:nvSpPr>
          <p:spPr bwMode="auto">
            <a:xfrm>
              <a:off x="3277911" y="3244913"/>
              <a:ext cx="201030" cy="351303"/>
            </a:xfrm>
            <a:custGeom>
              <a:avLst/>
              <a:gdLst/>
              <a:ahLst/>
              <a:cxnLst>
                <a:cxn ang="0">
                  <a:pos x="0" y="2067"/>
                </a:cxn>
                <a:cxn ang="0">
                  <a:pos x="0" y="2067"/>
                </a:cxn>
                <a:cxn ang="0">
                  <a:pos x="1143" y="0"/>
                </a:cxn>
              </a:cxnLst>
              <a:rect l="0" t="0" r="r" b="b"/>
              <a:pathLst>
                <a:path w="1143" h="2067">
                  <a:moveTo>
                    <a:pt x="0" y="2067"/>
                  </a:moveTo>
                  <a:lnTo>
                    <a:pt x="0" y="2067"/>
                  </a:lnTo>
                  <a:lnTo>
                    <a:pt x="1143" y="0"/>
                  </a:lnTo>
                </a:path>
              </a:pathLst>
            </a:custGeom>
            <a:noFill/>
            <a:ln w="31750" cap="rnd">
              <a:solidFill>
                <a:srgbClr val="9393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5"/>
            <p:cNvSpPr>
              <a:spLocks/>
            </p:cNvSpPr>
            <p:nvPr/>
          </p:nvSpPr>
          <p:spPr bwMode="auto">
            <a:xfrm>
              <a:off x="3960329" y="3547053"/>
              <a:ext cx="513217" cy="165364"/>
            </a:xfrm>
            <a:custGeom>
              <a:avLst/>
              <a:gdLst/>
              <a:ahLst/>
              <a:cxnLst>
                <a:cxn ang="0">
                  <a:pos x="0" y="975"/>
                </a:cxn>
                <a:cxn ang="0">
                  <a:pos x="0" y="975"/>
                </a:cxn>
                <a:cxn ang="0">
                  <a:pos x="2923" y="0"/>
                </a:cxn>
              </a:cxnLst>
              <a:rect l="0" t="0" r="r" b="b"/>
              <a:pathLst>
                <a:path w="2923" h="975">
                  <a:moveTo>
                    <a:pt x="0" y="975"/>
                  </a:moveTo>
                  <a:lnTo>
                    <a:pt x="0" y="975"/>
                  </a:lnTo>
                  <a:lnTo>
                    <a:pt x="2923" y="0"/>
                  </a:lnTo>
                </a:path>
              </a:pathLst>
            </a:custGeom>
            <a:noFill/>
            <a:ln w="31750" cap="rnd">
              <a:solidFill>
                <a:srgbClr val="9393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6"/>
            <p:cNvSpPr>
              <a:spLocks/>
            </p:cNvSpPr>
            <p:nvPr/>
          </p:nvSpPr>
          <p:spPr bwMode="auto">
            <a:xfrm>
              <a:off x="3529666" y="3188157"/>
              <a:ext cx="460397" cy="800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620" y="470"/>
                </a:cxn>
              </a:cxnLst>
              <a:rect l="0" t="0" r="r" b="b"/>
              <a:pathLst>
                <a:path w="2620" h="470">
                  <a:moveTo>
                    <a:pt x="0" y="0"/>
                  </a:moveTo>
                  <a:lnTo>
                    <a:pt x="0" y="0"/>
                  </a:lnTo>
                  <a:lnTo>
                    <a:pt x="2620" y="470"/>
                  </a:lnTo>
                </a:path>
              </a:pathLst>
            </a:custGeom>
            <a:noFill/>
            <a:ln w="31750" cap="rnd">
              <a:solidFill>
                <a:srgbClr val="9393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7"/>
            <p:cNvSpPr>
              <a:spLocks/>
            </p:cNvSpPr>
            <p:nvPr/>
          </p:nvSpPr>
          <p:spPr bwMode="auto">
            <a:xfrm>
              <a:off x="3945256" y="3303948"/>
              <a:ext cx="76470" cy="359686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36" y="0"/>
                </a:cxn>
                <a:cxn ang="0">
                  <a:pos x="0" y="2116"/>
                </a:cxn>
              </a:cxnLst>
              <a:rect l="0" t="0" r="r" b="b"/>
              <a:pathLst>
                <a:path w="436" h="2116">
                  <a:moveTo>
                    <a:pt x="436" y="0"/>
                  </a:moveTo>
                  <a:lnTo>
                    <a:pt x="436" y="0"/>
                  </a:lnTo>
                  <a:lnTo>
                    <a:pt x="0" y="2116"/>
                  </a:lnTo>
                </a:path>
              </a:pathLst>
            </a:custGeom>
            <a:noFill/>
            <a:ln w="31750" cap="rnd">
              <a:solidFill>
                <a:srgbClr val="9393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8"/>
            <p:cNvSpPr>
              <a:spLocks/>
            </p:cNvSpPr>
            <p:nvPr/>
          </p:nvSpPr>
          <p:spPr bwMode="auto">
            <a:xfrm>
              <a:off x="3934556" y="3764672"/>
              <a:ext cx="41783" cy="4419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39" y="2606"/>
                </a:cxn>
              </a:cxnLst>
              <a:rect l="0" t="0" r="r" b="b"/>
              <a:pathLst>
                <a:path w="239" h="2606">
                  <a:moveTo>
                    <a:pt x="0" y="0"/>
                  </a:moveTo>
                  <a:lnTo>
                    <a:pt x="0" y="0"/>
                  </a:lnTo>
                  <a:lnTo>
                    <a:pt x="239" y="2606"/>
                  </a:lnTo>
                </a:path>
              </a:pathLst>
            </a:custGeom>
            <a:noFill/>
            <a:ln w="31750" cap="rnd">
              <a:solidFill>
                <a:srgbClr val="9393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9"/>
            <p:cNvSpPr>
              <a:spLocks/>
            </p:cNvSpPr>
            <p:nvPr/>
          </p:nvSpPr>
          <p:spPr bwMode="auto">
            <a:xfrm>
              <a:off x="3964426" y="3704293"/>
              <a:ext cx="330319" cy="967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882" y="571"/>
                </a:cxn>
              </a:cxnLst>
              <a:rect l="0" t="0" r="r" b="b"/>
              <a:pathLst>
                <a:path w="1882" h="571">
                  <a:moveTo>
                    <a:pt x="0" y="0"/>
                  </a:moveTo>
                  <a:lnTo>
                    <a:pt x="0" y="0"/>
                  </a:lnTo>
                  <a:lnTo>
                    <a:pt x="1882" y="571"/>
                  </a:lnTo>
                </a:path>
              </a:pathLst>
            </a:custGeom>
            <a:noFill/>
            <a:ln w="31750" cap="rnd">
              <a:solidFill>
                <a:srgbClr val="9393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0"/>
            <p:cNvSpPr>
              <a:spLocks/>
            </p:cNvSpPr>
            <p:nvPr/>
          </p:nvSpPr>
          <p:spPr bwMode="auto">
            <a:xfrm>
              <a:off x="5088378" y="3627915"/>
              <a:ext cx="206548" cy="301770"/>
            </a:xfrm>
            <a:custGeom>
              <a:avLst/>
              <a:gdLst/>
              <a:ahLst/>
              <a:cxnLst>
                <a:cxn ang="0">
                  <a:pos x="1176" y="1781"/>
                </a:cxn>
                <a:cxn ang="0">
                  <a:pos x="1176" y="1781"/>
                </a:cxn>
                <a:cxn ang="0">
                  <a:pos x="0" y="0"/>
                </a:cxn>
              </a:cxnLst>
              <a:rect l="0" t="0" r="r" b="b"/>
              <a:pathLst>
                <a:path w="1176" h="1781">
                  <a:moveTo>
                    <a:pt x="1176" y="1781"/>
                  </a:moveTo>
                  <a:lnTo>
                    <a:pt x="1176" y="1781"/>
                  </a:lnTo>
                  <a:lnTo>
                    <a:pt x="0" y="0"/>
                  </a:lnTo>
                </a:path>
              </a:pathLst>
            </a:custGeom>
            <a:noFill/>
            <a:ln w="31750" cap="rnd">
              <a:solidFill>
                <a:srgbClr val="9393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1"/>
            <p:cNvSpPr>
              <a:spLocks/>
            </p:cNvSpPr>
            <p:nvPr/>
          </p:nvSpPr>
          <p:spPr bwMode="auto">
            <a:xfrm>
              <a:off x="4336314" y="3559423"/>
              <a:ext cx="141115" cy="222517"/>
            </a:xfrm>
            <a:custGeom>
              <a:avLst/>
              <a:gdLst/>
              <a:ahLst/>
              <a:cxnLst>
                <a:cxn ang="0">
                  <a:pos x="806" y="0"/>
                </a:cxn>
                <a:cxn ang="0">
                  <a:pos x="806" y="0"/>
                </a:cxn>
                <a:cxn ang="0">
                  <a:pos x="0" y="1310"/>
                </a:cxn>
              </a:cxnLst>
              <a:rect l="0" t="0" r="r" b="b"/>
              <a:pathLst>
                <a:path w="806" h="1310">
                  <a:moveTo>
                    <a:pt x="806" y="0"/>
                  </a:moveTo>
                  <a:lnTo>
                    <a:pt x="806" y="0"/>
                  </a:lnTo>
                  <a:lnTo>
                    <a:pt x="0" y="1310"/>
                  </a:lnTo>
                </a:path>
              </a:pathLst>
            </a:custGeom>
            <a:noFill/>
            <a:ln w="31750" cap="rnd">
              <a:solidFill>
                <a:srgbClr val="9393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2"/>
            <p:cNvSpPr>
              <a:spLocks/>
            </p:cNvSpPr>
            <p:nvPr/>
          </p:nvSpPr>
          <p:spPr bwMode="auto">
            <a:xfrm>
              <a:off x="4487907" y="3566071"/>
              <a:ext cx="100121" cy="4054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71" y="2385"/>
                </a:cxn>
              </a:cxnLst>
              <a:rect l="0" t="0" r="r" b="b"/>
              <a:pathLst>
                <a:path w="571" h="2385">
                  <a:moveTo>
                    <a:pt x="0" y="0"/>
                  </a:moveTo>
                  <a:lnTo>
                    <a:pt x="0" y="0"/>
                  </a:lnTo>
                  <a:lnTo>
                    <a:pt x="571" y="2385"/>
                  </a:lnTo>
                </a:path>
              </a:pathLst>
            </a:custGeom>
            <a:noFill/>
            <a:ln w="31750" cap="rnd">
              <a:solidFill>
                <a:srgbClr val="9393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3"/>
            <p:cNvSpPr>
              <a:spLocks/>
            </p:cNvSpPr>
            <p:nvPr/>
          </p:nvSpPr>
          <p:spPr bwMode="auto">
            <a:xfrm>
              <a:off x="4035328" y="3283470"/>
              <a:ext cx="406789" cy="2278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318" y="1344"/>
                </a:cxn>
              </a:cxnLst>
              <a:rect l="0" t="0" r="r" b="b"/>
              <a:pathLst>
                <a:path w="2318" h="1344">
                  <a:moveTo>
                    <a:pt x="0" y="0"/>
                  </a:moveTo>
                  <a:lnTo>
                    <a:pt x="0" y="0"/>
                  </a:lnTo>
                  <a:lnTo>
                    <a:pt x="2318" y="1344"/>
                  </a:lnTo>
                </a:path>
              </a:pathLst>
            </a:custGeom>
            <a:noFill/>
            <a:ln w="31750" cap="rnd">
              <a:solidFill>
                <a:srgbClr val="9393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4"/>
            <p:cNvSpPr>
              <a:spLocks/>
            </p:cNvSpPr>
            <p:nvPr/>
          </p:nvSpPr>
          <p:spPr bwMode="auto">
            <a:xfrm>
              <a:off x="3461439" y="3103741"/>
              <a:ext cx="137961" cy="162316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533" y="0"/>
                </a:cxn>
                <a:cxn ang="0">
                  <a:pos x="773" y="253"/>
                </a:cxn>
                <a:cxn ang="0">
                  <a:pos x="786" y="947"/>
                </a:cxn>
                <a:cxn ang="0">
                  <a:pos x="0" y="960"/>
                </a:cxn>
                <a:cxn ang="0">
                  <a:pos x="13" y="0"/>
                </a:cxn>
              </a:cxnLst>
              <a:rect l="0" t="0" r="r" b="b"/>
              <a:pathLst>
                <a:path w="786" h="960">
                  <a:moveTo>
                    <a:pt x="13" y="0"/>
                  </a:moveTo>
                  <a:lnTo>
                    <a:pt x="13" y="0"/>
                  </a:lnTo>
                  <a:lnTo>
                    <a:pt x="533" y="0"/>
                  </a:lnTo>
                  <a:lnTo>
                    <a:pt x="773" y="253"/>
                  </a:lnTo>
                  <a:lnTo>
                    <a:pt x="786" y="947"/>
                  </a:lnTo>
                  <a:lnTo>
                    <a:pt x="0" y="96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5"/>
            <p:cNvSpPr>
              <a:spLocks noEditPoints="1"/>
            </p:cNvSpPr>
            <p:nvPr/>
          </p:nvSpPr>
          <p:spPr bwMode="auto">
            <a:xfrm>
              <a:off x="3454161" y="3095241"/>
              <a:ext cx="152940" cy="181367"/>
            </a:xfrm>
            <a:custGeom>
              <a:avLst/>
              <a:gdLst/>
              <a:ahLst/>
              <a:cxnLst>
                <a:cxn ang="0">
                  <a:pos x="609" y="0"/>
                </a:cxn>
                <a:cxn ang="0">
                  <a:pos x="609" y="0"/>
                </a:cxn>
                <a:cxn ang="0">
                  <a:pos x="0" y="0"/>
                </a:cxn>
                <a:cxn ang="0">
                  <a:pos x="0" y="1070"/>
                </a:cxn>
                <a:cxn ang="0">
                  <a:pos x="871" y="1070"/>
                </a:cxn>
                <a:cxn ang="0">
                  <a:pos x="871" y="261"/>
                </a:cxn>
                <a:cxn ang="0">
                  <a:pos x="609" y="0"/>
                </a:cxn>
                <a:cxn ang="0">
                  <a:pos x="544" y="103"/>
                </a:cxn>
                <a:cxn ang="0">
                  <a:pos x="544" y="103"/>
                </a:cxn>
                <a:cxn ang="0">
                  <a:pos x="544" y="326"/>
                </a:cxn>
                <a:cxn ang="0">
                  <a:pos x="767" y="326"/>
                </a:cxn>
                <a:cxn ang="0">
                  <a:pos x="767" y="966"/>
                </a:cxn>
                <a:cxn ang="0">
                  <a:pos x="104" y="966"/>
                </a:cxn>
                <a:cxn ang="0">
                  <a:pos x="104" y="103"/>
                </a:cxn>
                <a:cxn ang="0">
                  <a:pos x="544" y="103"/>
                </a:cxn>
                <a:cxn ang="0">
                  <a:pos x="652" y="544"/>
                </a:cxn>
                <a:cxn ang="0">
                  <a:pos x="652" y="544"/>
                </a:cxn>
                <a:cxn ang="0">
                  <a:pos x="216" y="544"/>
                </a:cxn>
                <a:cxn ang="0">
                  <a:pos x="216" y="466"/>
                </a:cxn>
                <a:cxn ang="0">
                  <a:pos x="652" y="466"/>
                </a:cxn>
                <a:cxn ang="0">
                  <a:pos x="652" y="544"/>
                </a:cxn>
                <a:cxn ang="0">
                  <a:pos x="652" y="688"/>
                </a:cxn>
                <a:cxn ang="0">
                  <a:pos x="652" y="688"/>
                </a:cxn>
                <a:cxn ang="0">
                  <a:pos x="216" y="688"/>
                </a:cxn>
                <a:cxn ang="0">
                  <a:pos x="216" y="610"/>
                </a:cxn>
                <a:cxn ang="0">
                  <a:pos x="652" y="610"/>
                </a:cxn>
                <a:cxn ang="0">
                  <a:pos x="652" y="688"/>
                </a:cxn>
                <a:cxn ang="0">
                  <a:pos x="652" y="832"/>
                </a:cxn>
                <a:cxn ang="0">
                  <a:pos x="652" y="832"/>
                </a:cxn>
                <a:cxn ang="0">
                  <a:pos x="216" y="832"/>
                </a:cxn>
                <a:cxn ang="0">
                  <a:pos x="216" y="754"/>
                </a:cxn>
                <a:cxn ang="0">
                  <a:pos x="652" y="754"/>
                </a:cxn>
                <a:cxn ang="0">
                  <a:pos x="652" y="832"/>
                </a:cxn>
              </a:cxnLst>
              <a:rect l="0" t="0" r="r" b="b"/>
              <a:pathLst>
                <a:path w="871" h="1070">
                  <a:moveTo>
                    <a:pt x="609" y="0"/>
                  </a:moveTo>
                  <a:lnTo>
                    <a:pt x="609" y="0"/>
                  </a:lnTo>
                  <a:lnTo>
                    <a:pt x="0" y="0"/>
                  </a:lnTo>
                  <a:lnTo>
                    <a:pt x="0" y="1070"/>
                  </a:lnTo>
                  <a:lnTo>
                    <a:pt x="871" y="1070"/>
                  </a:lnTo>
                  <a:lnTo>
                    <a:pt x="871" y="261"/>
                  </a:lnTo>
                  <a:lnTo>
                    <a:pt x="609" y="0"/>
                  </a:lnTo>
                  <a:close/>
                  <a:moveTo>
                    <a:pt x="544" y="103"/>
                  </a:moveTo>
                  <a:lnTo>
                    <a:pt x="544" y="103"/>
                  </a:lnTo>
                  <a:lnTo>
                    <a:pt x="544" y="326"/>
                  </a:lnTo>
                  <a:lnTo>
                    <a:pt x="767" y="326"/>
                  </a:lnTo>
                  <a:lnTo>
                    <a:pt x="767" y="966"/>
                  </a:lnTo>
                  <a:lnTo>
                    <a:pt x="104" y="966"/>
                  </a:lnTo>
                  <a:lnTo>
                    <a:pt x="104" y="103"/>
                  </a:lnTo>
                  <a:lnTo>
                    <a:pt x="544" y="103"/>
                  </a:lnTo>
                  <a:close/>
                  <a:moveTo>
                    <a:pt x="652" y="544"/>
                  </a:moveTo>
                  <a:lnTo>
                    <a:pt x="652" y="544"/>
                  </a:lnTo>
                  <a:lnTo>
                    <a:pt x="216" y="544"/>
                  </a:lnTo>
                  <a:lnTo>
                    <a:pt x="216" y="466"/>
                  </a:lnTo>
                  <a:lnTo>
                    <a:pt x="652" y="466"/>
                  </a:lnTo>
                  <a:lnTo>
                    <a:pt x="652" y="544"/>
                  </a:lnTo>
                  <a:close/>
                  <a:moveTo>
                    <a:pt x="652" y="688"/>
                  </a:moveTo>
                  <a:lnTo>
                    <a:pt x="652" y="688"/>
                  </a:lnTo>
                  <a:lnTo>
                    <a:pt x="216" y="688"/>
                  </a:lnTo>
                  <a:lnTo>
                    <a:pt x="216" y="610"/>
                  </a:lnTo>
                  <a:lnTo>
                    <a:pt x="652" y="610"/>
                  </a:lnTo>
                  <a:lnTo>
                    <a:pt x="652" y="688"/>
                  </a:lnTo>
                  <a:close/>
                  <a:moveTo>
                    <a:pt x="652" y="832"/>
                  </a:moveTo>
                  <a:lnTo>
                    <a:pt x="652" y="832"/>
                  </a:lnTo>
                  <a:lnTo>
                    <a:pt x="216" y="832"/>
                  </a:lnTo>
                  <a:lnTo>
                    <a:pt x="216" y="754"/>
                  </a:lnTo>
                  <a:lnTo>
                    <a:pt x="652" y="754"/>
                  </a:lnTo>
                  <a:lnTo>
                    <a:pt x="652" y="832"/>
                  </a:lnTo>
                  <a:close/>
                </a:path>
              </a:pathLst>
            </a:custGeom>
            <a:solidFill>
              <a:srgbClr val="009E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6"/>
            <p:cNvSpPr>
              <a:spLocks/>
            </p:cNvSpPr>
            <p:nvPr/>
          </p:nvSpPr>
          <p:spPr bwMode="auto">
            <a:xfrm>
              <a:off x="3211528" y="3552604"/>
              <a:ext cx="108004" cy="12726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419" y="0"/>
                </a:cxn>
                <a:cxn ang="0">
                  <a:pos x="608" y="197"/>
                </a:cxn>
                <a:cxn ang="0">
                  <a:pos x="618" y="741"/>
                </a:cxn>
                <a:cxn ang="0">
                  <a:pos x="0" y="753"/>
                </a:cxn>
                <a:cxn ang="0">
                  <a:pos x="11" y="0"/>
                </a:cxn>
              </a:cxnLst>
              <a:rect l="0" t="0" r="r" b="b"/>
              <a:pathLst>
                <a:path w="618" h="753">
                  <a:moveTo>
                    <a:pt x="11" y="0"/>
                  </a:moveTo>
                  <a:lnTo>
                    <a:pt x="11" y="0"/>
                  </a:lnTo>
                  <a:lnTo>
                    <a:pt x="419" y="0"/>
                  </a:lnTo>
                  <a:lnTo>
                    <a:pt x="608" y="197"/>
                  </a:lnTo>
                  <a:lnTo>
                    <a:pt x="618" y="741"/>
                  </a:lnTo>
                  <a:lnTo>
                    <a:pt x="0" y="75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7"/>
            <p:cNvSpPr>
              <a:spLocks noEditPoints="1"/>
            </p:cNvSpPr>
            <p:nvPr/>
          </p:nvSpPr>
          <p:spPr bwMode="auto">
            <a:xfrm>
              <a:off x="3205876" y="3544653"/>
              <a:ext cx="119829" cy="143265"/>
            </a:xfrm>
            <a:custGeom>
              <a:avLst/>
              <a:gdLst/>
              <a:ahLst/>
              <a:cxnLst>
                <a:cxn ang="0">
                  <a:pos x="479" y="0"/>
                </a:cxn>
                <a:cxn ang="0">
                  <a:pos x="479" y="0"/>
                </a:cxn>
                <a:cxn ang="0">
                  <a:pos x="0" y="0"/>
                </a:cxn>
                <a:cxn ang="0">
                  <a:pos x="0" y="842"/>
                </a:cxn>
                <a:cxn ang="0">
                  <a:pos x="685" y="842"/>
                </a:cxn>
                <a:cxn ang="0">
                  <a:pos x="685" y="206"/>
                </a:cxn>
                <a:cxn ang="0">
                  <a:pos x="479" y="0"/>
                </a:cxn>
                <a:cxn ang="0">
                  <a:pos x="427" y="82"/>
                </a:cxn>
                <a:cxn ang="0">
                  <a:pos x="427" y="82"/>
                </a:cxn>
                <a:cxn ang="0">
                  <a:pos x="427" y="257"/>
                </a:cxn>
                <a:cxn ang="0">
                  <a:pos x="603" y="257"/>
                </a:cxn>
                <a:cxn ang="0">
                  <a:pos x="603" y="760"/>
                </a:cxn>
                <a:cxn ang="0">
                  <a:pos x="81" y="760"/>
                </a:cxn>
                <a:cxn ang="0">
                  <a:pos x="81" y="82"/>
                </a:cxn>
                <a:cxn ang="0">
                  <a:pos x="427" y="82"/>
                </a:cxn>
                <a:cxn ang="0">
                  <a:pos x="513" y="428"/>
                </a:cxn>
                <a:cxn ang="0">
                  <a:pos x="513" y="428"/>
                </a:cxn>
                <a:cxn ang="0">
                  <a:pos x="170" y="428"/>
                </a:cxn>
                <a:cxn ang="0">
                  <a:pos x="170" y="367"/>
                </a:cxn>
                <a:cxn ang="0">
                  <a:pos x="513" y="367"/>
                </a:cxn>
                <a:cxn ang="0">
                  <a:pos x="513" y="428"/>
                </a:cxn>
                <a:cxn ang="0">
                  <a:pos x="513" y="541"/>
                </a:cxn>
                <a:cxn ang="0">
                  <a:pos x="513" y="541"/>
                </a:cxn>
                <a:cxn ang="0">
                  <a:pos x="170" y="541"/>
                </a:cxn>
                <a:cxn ang="0">
                  <a:pos x="170" y="480"/>
                </a:cxn>
                <a:cxn ang="0">
                  <a:pos x="513" y="480"/>
                </a:cxn>
                <a:cxn ang="0">
                  <a:pos x="513" y="541"/>
                </a:cxn>
                <a:cxn ang="0">
                  <a:pos x="513" y="654"/>
                </a:cxn>
                <a:cxn ang="0">
                  <a:pos x="513" y="654"/>
                </a:cxn>
                <a:cxn ang="0">
                  <a:pos x="170" y="654"/>
                </a:cxn>
                <a:cxn ang="0">
                  <a:pos x="170" y="593"/>
                </a:cxn>
                <a:cxn ang="0">
                  <a:pos x="513" y="593"/>
                </a:cxn>
                <a:cxn ang="0">
                  <a:pos x="513" y="654"/>
                </a:cxn>
              </a:cxnLst>
              <a:rect l="0" t="0" r="r" b="b"/>
              <a:pathLst>
                <a:path w="685" h="842">
                  <a:moveTo>
                    <a:pt x="479" y="0"/>
                  </a:moveTo>
                  <a:lnTo>
                    <a:pt x="479" y="0"/>
                  </a:lnTo>
                  <a:lnTo>
                    <a:pt x="0" y="0"/>
                  </a:lnTo>
                  <a:lnTo>
                    <a:pt x="0" y="842"/>
                  </a:lnTo>
                  <a:lnTo>
                    <a:pt x="685" y="842"/>
                  </a:lnTo>
                  <a:lnTo>
                    <a:pt x="685" y="206"/>
                  </a:lnTo>
                  <a:lnTo>
                    <a:pt x="479" y="0"/>
                  </a:lnTo>
                  <a:close/>
                  <a:moveTo>
                    <a:pt x="427" y="82"/>
                  </a:moveTo>
                  <a:lnTo>
                    <a:pt x="427" y="82"/>
                  </a:lnTo>
                  <a:lnTo>
                    <a:pt x="427" y="257"/>
                  </a:lnTo>
                  <a:lnTo>
                    <a:pt x="603" y="257"/>
                  </a:lnTo>
                  <a:lnTo>
                    <a:pt x="603" y="760"/>
                  </a:lnTo>
                  <a:lnTo>
                    <a:pt x="81" y="760"/>
                  </a:lnTo>
                  <a:lnTo>
                    <a:pt x="81" y="82"/>
                  </a:lnTo>
                  <a:lnTo>
                    <a:pt x="427" y="82"/>
                  </a:lnTo>
                  <a:close/>
                  <a:moveTo>
                    <a:pt x="513" y="428"/>
                  </a:moveTo>
                  <a:lnTo>
                    <a:pt x="513" y="428"/>
                  </a:lnTo>
                  <a:lnTo>
                    <a:pt x="170" y="428"/>
                  </a:lnTo>
                  <a:lnTo>
                    <a:pt x="170" y="367"/>
                  </a:lnTo>
                  <a:lnTo>
                    <a:pt x="513" y="367"/>
                  </a:lnTo>
                  <a:lnTo>
                    <a:pt x="513" y="428"/>
                  </a:lnTo>
                  <a:close/>
                  <a:moveTo>
                    <a:pt x="513" y="541"/>
                  </a:moveTo>
                  <a:lnTo>
                    <a:pt x="513" y="541"/>
                  </a:lnTo>
                  <a:lnTo>
                    <a:pt x="170" y="541"/>
                  </a:lnTo>
                  <a:lnTo>
                    <a:pt x="170" y="480"/>
                  </a:lnTo>
                  <a:lnTo>
                    <a:pt x="513" y="480"/>
                  </a:lnTo>
                  <a:lnTo>
                    <a:pt x="513" y="541"/>
                  </a:lnTo>
                  <a:close/>
                  <a:moveTo>
                    <a:pt x="513" y="654"/>
                  </a:moveTo>
                  <a:lnTo>
                    <a:pt x="513" y="654"/>
                  </a:lnTo>
                  <a:lnTo>
                    <a:pt x="170" y="654"/>
                  </a:lnTo>
                  <a:lnTo>
                    <a:pt x="170" y="593"/>
                  </a:lnTo>
                  <a:lnTo>
                    <a:pt x="513" y="593"/>
                  </a:lnTo>
                  <a:lnTo>
                    <a:pt x="513" y="654"/>
                  </a:lnTo>
                  <a:close/>
                </a:path>
              </a:pathLst>
            </a:custGeom>
            <a:solidFill>
              <a:srgbClr val="E3061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8"/>
            <p:cNvSpPr>
              <a:spLocks/>
            </p:cNvSpPr>
            <p:nvPr/>
          </p:nvSpPr>
          <p:spPr bwMode="auto">
            <a:xfrm>
              <a:off x="3940945" y="3175767"/>
              <a:ext cx="149787" cy="17679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579" y="0"/>
                </a:cxn>
                <a:cxn ang="0">
                  <a:pos x="839" y="274"/>
                </a:cxn>
                <a:cxn ang="0">
                  <a:pos x="853" y="1026"/>
                </a:cxn>
                <a:cxn ang="0">
                  <a:pos x="0" y="1041"/>
                </a:cxn>
                <a:cxn ang="0">
                  <a:pos x="15" y="0"/>
                </a:cxn>
              </a:cxnLst>
              <a:rect l="0" t="0" r="r" b="b"/>
              <a:pathLst>
                <a:path w="853" h="1041">
                  <a:moveTo>
                    <a:pt x="15" y="0"/>
                  </a:moveTo>
                  <a:lnTo>
                    <a:pt x="15" y="0"/>
                  </a:lnTo>
                  <a:lnTo>
                    <a:pt x="579" y="0"/>
                  </a:lnTo>
                  <a:lnTo>
                    <a:pt x="839" y="274"/>
                  </a:lnTo>
                  <a:lnTo>
                    <a:pt x="853" y="1026"/>
                  </a:lnTo>
                  <a:lnTo>
                    <a:pt x="0" y="104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9"/>
            <p:cNvSpPr>
              <a:spLocks noEditPoints="1"/>
            </p:cNvSpPr>
            <p:nvPr/>
          </p:nvSpPr>
          <p:spPr bwMode="auto">
            <a:xfrm>
              <a:off x="3932852" y="3166552"/>
              <a:ext cx="166343" cy="197370"/>
            </a:xfrm>
            <a:custGeom>
              <a:avLst/>
              <a:gdLst/>
              <a:ahLst/>
              <a:cxnLst>
                <a:cxn ang="0">
                  <a:pos x="661" y="0"/>
                </a:cxn>
                <a:cxn ang="0">
                  <a:pos x="661" y="0"/>
                </a:cxn>
                <a:cxn ang="0">
                  <a:pos x="0" y="0"/>
                </a:cxn>
                <a:cxn ang="0">
                  <a:pos x="0" y="1162"/>
                </a:cxn>
                <a:cxn ang="0">
                  <a:pos x="945" y="1162"/>
                </a:cxn>
                <a:cxn ang="0">
                  <a:pos x="945" y="284"/>
                </a:cxn>
                <a:cxn ang="0">
                  <a:pos x="661" y="0"/>
                </a:cxn>
                <a:cxn ang="0">
                  <a:pos x="590" y="113"/>
                </a:cxn>
                <a:cxn ang="0">
                  <a:pos x="590" y="113"/>
                </a:cxn>
                <a:cxn ang="0">
                  <a:pos x="590" y="355"/>
                </a:cxn>
                <a:cxn ang="0">
                  <a:pos x="832" y="355"/>
                </a:cxn>
                <a:cxn ang="0">
                  <a:pos x="832" y="1049"/>
                </a:cxn>
                <a:cxn ang="0">
                  <a:pos x="112" y="1049"/>
                </a:cxn>
                <a:cxn ang="0">
                  <a:pos x="112" y="113"/>
                </a:cxn>
                <a:cxn ang="0">
                  <a:pos x="590" y="113"/>
                </a:cxn>
                <a:cxn ang="0">
                  <a:pos x="708" y="591"/>
                </a:cxn>
                <a:cxn ang="0">
                  <a:pos x="708" y="591"/>
                </a:cxn>
                <a:cxn ang="0">
                  <a:pos x="234" y="591"/>
                </a:cxn>
                <a:cxn ang="0">
                  <a:pos x="234" y="506"/>
                </a:cxn>
                <a:cxn ang="0">
                  <a:pos x="708" y="506"/>
                </a:cxn>
                <a:cxn ang="0">
                  <a:pos x="708" y="591"/>
                </a:cxn>
                <a:cxn ang="0">
                  <a:pos x="708" y="747"/>
                </a:cxn>
                <a:cxn ang="0">
                  <a:pos x="708" y="747"/>
                </a:cxn>
                <a:cxn ang="0">
                  <a:pos x="234" y="747"/>
                </a:cxn>
                <a:cxn ang="0">
                  <a:pos x="234" y="662"/>
                </a:cxn>
                <a:cxn ang="0">
                  <a:pos x="708" y="662"/>
                </a:cxn>
                <a:cxn ang="0">
                  <a:pos x="708" y="747"/>
                </a:cxn>
                <a:cxn ang="0">
                  <a:pos x="708" y="903"/>
                </a:cxn>
                <a:cxn ang="0">
                  <a:pos x="708" y="903"/>
                </a:cxn>
                <a:cxn ang="0">
                  <a:pos x="234" y="903"/>
                </a:cxn>
                <a:cxn ang="0">
                  <a:pos x="234" y="819"/>
                </a:cxn>
                <a:cxn ang="0">
                  <a:pos x="708" y="819"/>
                </a:cxn>
                <a:cxn ang="0">
                  <a:pos x="708" y="903"/>
                </a:cxn>
              </a:cxnLst>
              <a:rect l="0" t="0" r="r" b="b"/>
              <a:pathLst>
                <a:path w="945" h="1162">
                  <a:moveTo>
                    <a:pt x="661" y="0"/>
                  </a:moveTo>
                  <a:lnTo>
                    <a:pt x="661" y="0"/>
                  </a:lnTo>
                  <a:lnTo>
                    <a:pt x="0" y="0"/>
                  </a:lnTo>
                  <a:lnTo>
                    <a:pt x="0" y="1162"/>
                  </a:lnTo>
                  <a:lnTo>
                    <a:pt x="945" y="1162"/>
                  </a:lnTo>
                  <a:lnTo>
                    <a:pt x="945" y="284"/>
                  </a:lnTo>
                  <a:lnTo>
                    <a:pt x="661" y="0"/>
                  </a:lnTo>
                  <a:close/>
                  <a:moveTo>
                    <a:pt x="590" y="113"/>
                  </a:moveTo>
                  <a:lnTo>
                    <a:pt x="590" y="113"/>
                  </a:lnTo>
                  <a:lnTo>
                    <a:pt x="590" y="355"/>
                  </a:lnTo>
                  <a:lnTo>
                    <a:pt x="832" y="355"/>
                  </a:lnTo>
                  <a:lnTo>
                    <a:pt x="832" y="1049"/>
                  </a:lnTo>
                  <a:lnTo>
                    <a:pt x="112" y="1049"/>
                  </a:lnTo>
                  <a:lnTo>
                    <a:pt x="112" y="113"/>
                  </a:lnTo>
                  <a:lnTo>
                    <a:pt x="590" y="113"/>
                  </a:lnTo>
                  <a:close/>
                  <a:moveTo>
                    <a:pt x="708" y="591"/>
                  </a:moveTo>
                  <a:lnTo>
                    <a:pt x="708" y="591"/>
                  </a:lnTo>
                  <a:lnTo>
                    <a:pt x="234" y="591"/>
                  </a:lnTo>
                  <a:lnTo>
                    <a:pt x="234" y="506"/>
                  </a:lnTo>
                  <a:lnTo>
                    <a:pt x="708" y="506"/>
                  </a:lnTo>
                  <a:lnTo>
                    <a:pt x="708" y="591"/>
                  </a:lnTo>
                  <a:close/>
                  <a:moveTo>
                    <a:pt x="708" y="747"/>
                  </a:moveTo>
                  <a:lnTo>
                    <a:pt x="708" y="747"/>
                  </a:lnTo>
                  <a:lnTo>
                    <a:pt x="234" y="747"/>
                  </a:lnTo>
                  <a:lnTo>
                    <a:pt x="234" y="662"/>
                  </a:lnTo>
                  <a:lnTo>
                    <a:pt x="708" y="662"/>
                  </a:lnTo>
                  <a:lnTo>
                    <a:pt x="708" y="747"/>
                  </a:lnTo>
                  <a:close/>
                  <a:moveTo>
                    <a:pt x="708" y="903"/>
                  </a:moveTo>
                  <a:lnTo>
                    <a:pt x="708" y="903"/>
                  </a:lnTo>
                  <a:lnTo>
                    <a:pt x="234" y="903"/>
                  </a:lnTo>
                  <a:lnTo>
                    <a:pt x="234" y="819"/>
                  </a:lnTo>
                  <a:lnTo>
                    <a:pt x="708" y="819"/>
                  </a:lnTo>
                  <a:lnTo>
                    <a:pt x="708" y="903"/>
                  </a:lnTo>
                  <a:close/>
                </a:path>
              </a:pathLst>
            </a:custGeom>
            <a:solidFill>
              <a:srgbClr val="00964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0"/>
            <p:cNvSpPr>
              <a:spLocks/>
            </p:cNvSpPr>
            <p:nvPr/>
          </p:nvSpPr>
          <p:spPr bwMode="auto">
            <a:xfrm>
              <a:off x="3859576" y="3582623"/>
              <a:ext cx="183686" cy="217182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7" y="0"/>
                </a:cxn>
                <a:cxn ang="0">
                  <a:pos x="711" y="0"/>
                </a:cxn>
                <a:cxn ang="0">
                  <a:pos x="1031" y="338"/>
                </a:cxn>
                <a:cxn ang="0">
                  <a:pos x="1049" y="1262"/>
                </a:cxn>
                <a:cxn ang="0">
                  <a:pos x="0" y="1280"/>
                </a:cxn>
                <a:cxn ang="0">
                  <a:pos x="17" y="0"/>
                </a:cxn>
              </a:cxnLst>
              <a:rect l="0" t="0" r="r" b="b"/>
              <a:pathLst>
                <a:path w="1049" h="1280">
                  <a:moveTo>
                    <a:pt x="17" y="0"/>
                  </a:moveTo>
                  <a:lnTo>
                    <a:pt x="17" y="0"/>
                  </a:lnTo>
                  <a:lnTo>
                    <a:pt x="711" y="0"/>
                  </a:lnTo>
                  <a:lnTo>
                    <a:pt x="1031" y="338"/>
                  </a:lnTo>
                  <a:lnTo>
                    <a:pt x="1049" y="1262"/>
                  </a:lnTo>
                  <a:lnTo>
                    <a:pt x="0" y="128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1"/>
            <p:cNvSpPr>
              <a:spLocks noEditPoints="1"/>
            </p:cNvSpPr>
            <p:nvPr/>
          </p:nvSpPr>
          <p:spPr bwMode="auto">
            <a:xfrm>
              <a:off x="3849898" y="3571262"/>
              <a:ext cx="204183" cy="242331"/>
            </a:xfrm>
            <a:custGeom>
              <a:avLst/>
              <a:gdLst/>
              <a:ahLst/>
              <a:cxnLst>
                <a:cxn ang="0">
                  <a:pos x="813" y="0"/>
                </a:cxn>
                <a:cxn ang="0">
                  <a:pos x="813" y="0"/>
                </a:cxn>
                <a:cxn ang="0">
                  <a:pos x="0" y="0"/>
                </a:cxn>
                <a:cxn ang="0">
                  <a:pos x="0" y="1428"/>
                </a:cxn>
                <a:cxn ang="0">
                  <a:pos x="1163" y="1428"/>
                </a:cxn>
                <a:cxn ang="0">
                  <a:pos x="1163" y="349"/>
                </a:cxn>
                <a:cxn ang="0">
                  <a:pos x="813" y="0"/>
                </a:cxn>
                <a:cxn ang="0">
                  <a:pos x="726" y="139"/>
                </a:cxn>
                <a:cxn ang="0">
                  <a:pos x="726" y="139"/>
                </a:cxn>
                <a:cxn ang="0">
                  <a:pos x="726" y="436"/>
                </a:cxn>
                <a:cxn ang="0">
                  <a:pos x="1024" y="436"/>
                </a:cxn>
                <a:cxn ang="0">
                  <a:pos x="1024" y="1290"/>
                </a:cxn>
                <a:cxn ang="0">
                  <a:pos x="139" y="1290"/>
                </a:cxn>
                <a:cxn ang="0">
                  <a:pos x="139" y="139"/>
                </a:cxn>
                <a:cxn ang="0">
                  <a:pos x="726" y="139"/>
                </a:cxn>
                <a:cxn ang="0">
                  <a:pos x="871" y="727"/>
                </a:cxn>
                <a:cxn ang="0">
                  <a:pos x="871" y="727"/>
                </a:cxn>
                <a:cxn ang="0">
                  <a:pos x="289" y="727"/>
                </a:cxn>
                <a:cxn ang="0">
                  <a:pos x="289" y="623"/>
                </a:cxn>
                <a:cxn ang="0">
                  <a:pos x="871" y="623"/>
                </a:cxn>
                <a:cxn ang="0">
                  <a:pos x="871" y="727"/>
                </a:cxn>
                <a:cxn ang="0">
                  <a:pos x="871" y="918"/>
                </a:cxn>
                <a:cxn ang="0">
                  <a:pos x="871" y="918"/>
                </a:cxn>
                <a:cxn ang="0">
                  <a:pos x="289" y="918"/>
                </a:cxn>
                <a:cxn ang="0">
                  <a:pos x="289" y="814"/>
                </a:cxn>
                <a:cxn ang="0">
                  <a:pos x="871" y="814"/>
                </a:cxn>
                <a:cxn ang="0">
                  <a:pos x="871" y="918"/>
                </a:cxn>
                <a:cxn ang="0">
                  <a:pos x="871" y="1110"/>
                </a:cxn>
                <a:cxn ang="0">
                  <a:pos x="871" y="1110"/>
                </a:cxn>
                <a:cxn ang="0">
                  <a:pos x="289" y="1110"/>
                </a:cxn>
                <a:cxn ang="0">
                  <a:pos x="289" y="1006"/>
                </a:cxn>
                <a:cxn ang="0">
                  <a:pos x="871" y="1006"/>
                </a:cxn>
                <a:cxn ang="0">
                  <a:pos x="871" y="1110"/>
                </a:cxn>
              </a:cxnLst>
              <a:rect l="0" t="0" r="r" b="b"/>
              <a:pathLst>
                <a:path w="1163" h="1428">
                  <a:moveTo>
                    <a:pt x="813" y="0"/>
                  </a:moveTo>
                  <a:lnTo>
                    <a:pt x="813" y="0"/>
                  </a:lnTo>
                  <a:lnTo>
                    <a:pt x="0" y="0"/>
                  </a:lnTo>
                  <a:lnTo>
                    <a:pt x="0" y="1428"/>
                  </a:lnTo>
                  <a:lnTo>
                    <a:pt x="1163" y="1428"/>
                  </a:lnTo>
                  <a:lnTo>
                    <a:pt x="1163" y="349"/>
                  </a:lnTo>
                  <a:lnTo>
                    <a:pt x="813" y="0"/>
                  </a:lnTo>
                  <a:close/>
                  <a:moveTo>
                    <a:pt x="726" y="139"/>
                  </a:moveTo>
                  <a:lnTo>
                    <a:pt x="726" y="139"/>
                  </a:lnTo>
                  <a:lnTo>
                    <a:pt x="726" y="436"/>
                  </a:lnTo>
                  <a:lnTo>
                    <a:pt x="1024" y="436"/>
                  </a:lnTo>
                  <a:lnTo>
                    <a:pt x="1024" y="1290"/>
                  </a:lnTo>
                  <a:lnTo>
                    <a:pt x="139" y="1290"/>
                  </a:lnTo>
                  <a:lnTo>
                    <a:pt x="139" y="139"/>
                  </a:lnTo>
                  <a:lnTo>
                    <a:pt x="726" y="139"/>
                  </a:lnTo>
                  <a:close/>
                  <a:moveTo>
                    <a:pt x="871" y="727"/>
                  </a:moveTo>
                  <a:lnTo>
                    <a:pt x="871" y="727"/>
                  </a:lnTo>
                  <a:lnTo>
                    <a:pt x="289" y="727"/>
                  </a:lnTo>
                  <a:lnTo>
                    <a:pt x="289" y="623"/>
                  </a:lnTo>
                  <a:lnTo>
                    <a:pt x="871" y="623"/>
                  </a:lnTo>
                  <a:lnTo>
                    <a:pt x="871" y="727"/>
                  </a:lnTo>
                  <a:close/>
                  <a:moveTo>
                    <a:pt x="871" y="918"/>
                  </a:moveTo>
                  <a:lnTo>
                    <a:pt x="871" y="918"/>
                  </a:lnTo>
                  <a:lnTo>
                    <a:pt x="289" y="918"/>
                  </a:lnTo>
                  <a:lnTo>
                    <a:pt x="289" y="814"/>
                  </a:lnTo>
                  <a:lnTo>
                    <a:pt x="871" y="814"/>
                  </a:lnTo>
                  <a:lnTo>
                    <a:pt x="871" y="918"/>
                  </a:lnTo>
                  <a:close/>
                  <a:moveTo>
                    <a:pt x="871" y="1110"/>
                  </a:moveTo>
                  <a:lnTo>
                    <a:pt x="871" y="1110"/>
                  </a:lnTo>
                  <a:lnTo>
                    <a:pt x="289" y="1110"/>
                  </a:lnTo>
                  <a:lnTo>
                    <a:pt x="289" y="1006"/>
                  </a:lnTo>
                  <a:lnTo>
                    <a:pt x="871" y="1006"/>
                  </a:lnTo>
                  <a:lnTo>
                    <a:pt x="871" y="1110"/>
                  </a:lnTo>
                  <a:close/>
                </a:path>
              </a:pathLst>
            </a:custGeom>
            <a:solidFill>
              <a:srgbClr val="009E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2"/>
            <p:cNvSpPr>
              <a:spLocks/>
            </p:cNvSpPr>
            <p:nvPr/>
          </p:nvSpPr>
          <p:spPr bwMode="auto">
            <a:xfrm>
              <a:off x="4266233" y="3746548"/>
              <a:ext cx="115888" cy="13716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450" y="0"/>
                </a:cxn>
                <a:cxn ang="0">
                  <a:pos x="653" y="212"/>
                </a:cxn>
                <a:cxn ang="0">
                  <a:pos x="664" y="796"/>
                </a:cxn>
                <a:cxn ang="0">
                  <a:pos x="0" y="809"/>
                </a:cxn>
                <a:cxn ang="0">
                  <a:pos x="11" y="0"/>
                </a:cxn>
              </a:cxnLst>
              <a:rect l="0" t="0" r="r" b="b"/>
              <a:pathLst>
                <a:path w="664" h="809">
                  <a:moveTo>
                    <a:pt x="11" y="0"/>
                  </a:moveTo>
                  <a:lnTo>
                    <a:pt x="11" y="0"/>
                  </a:lnTo>
                  <a:lnTo>
                    <a:pt x="450" y="0"/>
                  </a:lnTo>
                  <a:lnTo>
                    <a:pt x="653" y="212"/>
                  </a:lnTo>
                  <a:lnTo>
                    <a:pt x="664" y="796"/>
                  </a:lnTo>
                  <a:lnTo>
                    <a:pt x="0" y="80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3"/>
            <p:cNvSpPr>
              <a:spLocks noEditPoints="1"/>
            </p:cNvSpPr>
            <p:nvPr/>
          </p:nvSpPr>
          <p:spPr bwMode="auto">
            <a:xfrm>
              <a:off x="4259767" y="3738599"/>
              <a:ext cx="129289" cy="153171"/>
            </a:xfrm>
            <a:custGeom>
              <a:avLst/>
              <a:gdLst/>
              <a:ahLst/>
              <a:cxnLst>
                <a:cxn ang="0">
                  <a:pos x="515" y="0"/>
                </a:cxn>
                <a:cxn ang="0">
                  <a:pos x="515" y="0"/>
                </a:cxn>
                <a:cxn ang="0">
                  <a:pos x="0" y="0"/>
                </a:cxn>
                <a:cxn ang="0">
                  <a:pos x="0" y="904"/>
                </a:cxn>
                <a:cxn ang="0">
                  <a:pos x="736" y="904"/>
                </a:cxn>
                <a:cxn ang="0">
                  <a:pos x="736" y="221"/>
                </a:cxn>
                <a:cxn ang="0">
                  <a:pos x="515" y="0"/>
                </a:cxn>
                <a:cxn ang="0">
                  <a:pos x="460" y="88"/>
                </a:cxn>
                <a:cxn ang="0">
                  <a:pos x="460" y="88"/>
                </a:cxn>
                <a:cxn ang="0">
                  <a:pos x="460" y="276"/>
                </a:cxn>
                <a:cxn ang="0">
                  <a:pos x="648" y="276"/>
                </a:cxn>
                <a:cxn ang="0">
                  <a:pos x="648" y="816"/>
                </a:cxn>
                <a:cxn ang="0">
                  <a:pos x="88" y="816"/>
                </a:cxn>
                <a:cxn ang="0">
                  <a:pos x="88" y="88"/>
                </a:cxn>
                <a:cxn ang="0">
                  <a:pos x="460" y="88"/>
                </a:cxn>
                <a:cxn ang="0">
                  <a:pos x="551" y="460"/>
                </a:cxn>
                <a:cxn ang="0">
                  <a:pos x="551" y="460"/>
                </a:cxn>
                <a:cxn ang="0">
                  <a:pos x="183" y="460"/>
                </a:cxn>
                <a:cxn ang="0">
                  <a:pos x="183" y="394"/>
                </a:cxn>
                <a:cxn ang="0">
                  <a:pos x="551" y="394"/>
                </a:cxn>
                <a:cxn ang="0">
                  <a:pos x="551" y="460"/>
                </a:cxn>
                <a:cxn ang="0">
                  <a:pos x="551" y="581"/>
                </a:cxn>
                <a:cxn ang="0">
                  <a:pos x="551" y="581"/>
                </a:cxn>
                <a:cxn ang="0">
                  <a:pos x="183" y="581"/>
                </a:cxn>
                <a:cxn ang="0">
                  <a:pos x="183" y="516"/>
                </a:cxn>
                <a:cxn ang="0">
                  <a:pos x="551" y="516"/>
                </a:cxn>
                <a:cxn ang="0">
                  <a:pos x="551" y="581"/>
                </a:cxn>
                <a:cxn ang="0">
                  <a:pos x="551" y="703"/>
                </a:cxn>
                <a:cxn ang="0">
                  <a:pos x="551" y="703"/>
                </a:cxn>
                <a:cxn ang="0">
                  <a:pos x="183" y="703"/>
                </a:cxn>
                <a:cxn ang="0">
                  <a:pos x="183" y="637"/>
                </a:cxn>
                <a:cxn ang="0">
                  <a:pos x="551" y="637"/>
                </a:cxn>
                <a:cxn ang="0">
                  <a:pos x="551" y="703"/>
                </a:cxn>
              </a:cxnLst>
              <a:rect l="0" t="0" r="r" b="b"/>
              <a:pathLst>
                <a:path w="736" h="904">
                  <a:moveTo>
                    <a:pt x="515" y="0"/>
                  </a:moveTo>
                  <a:lnTo>
                    <a:pt x="515" y="0"/>
                  </a:lnTo>
                  <a:lnTo>
                    <a:pt x="0" y="0"/>
                  </a:lnTo>
                  <a:lnTo>
                    <a:pt x="0" y="904"/>
                  </a:lnTo>
                  <a:lnTo>
                    <a:pt x="736" y="904"/>
                  </a:lnTo>
                  <a:lnTo>
                    <a:pt x="736" y="221"/>
                  </a:lnTo>
                  <a:lnTo>
                    <a:pt x="515" y="0"/>
                  </a:lnTo>
                  <a:close/>
                  <a:moveTo>
                    <a:pt x="460" y="88"/>
                  </a:moveTo>
                  <a:lnTo>
                    <a:pt x="460" y="88"/>
                  </a:lnTo>
                  <a:lnTo>
                    <a:pt x="460" y="276"/>
                  </a:lnTo>
                  <a:lnTo>
                    <a:pt x="648" y="276"/>
                  </a:lnTo>
                  <a:lnTo>
                    <a:pt x="648" y="816"/>
                  </a:lnTo>
                  <a:lnTo>
                    <a:pt x="88" y="816"/>
                  </a:lnTo>
                  <a:lnTo>
                    <a:pt x="88" y="88"/>
                  </a:lnTo>
                  <a:lnTo>
                    <a:pt x="460" y="88"/>
                  </a:lnTo>
                  <a:close/>
                  <a:moveTo>
                    <a:pt x="551" y="460"/>
                  </a:moveTo>
                  <a:lnTo>
                    <a:pt x="551" y="460"/>
                  </a:lnTo>
                  <a:lnTo>
                    <a:pt x="183" y="460"/>
                  </a:lnTo>
                  <a:lnTo>
                    <a:pt x="183" y="394"/>
                  </a:lnTo>
                  <a:lnTo>
                    <a:pt x="551" y="394"/>
                  </a:lnTo>
                  <a:lnTo>
                    <a:pt x="551" y="460"/>
                  </a:lnTo>
                  <a:close/>
                  <a:moveTo>
                    <a:pt x="551" y="581"/>
                  </a:moveTo>
                  <a:lnTo>
                    <a:pt x="551" y="581"/>
                  </a:lnTo>
                  <a:lnTo>
                    <a:pt x="183" y="581"/>
                  </a:lnTo>
                  <a:lnTo>
                    <a:pt x="183" y="516"/>
                  </a:lnTo>
                  <a:lnTo>
                    <a:pt x="551" y="516"/>
                  </a:lnTo>
                  <a:lnTo>
                    <a:pt x="551" y="581"/>
                  </a:lnTo>
                  <a:close/>
                  <a:moveTo>
                    <a:pt x="551" y="703"/>
                  </a:moveTo>
                  <a:lnTo>
                    <a:pt x="551" y="703"/>
                  </a:lnTo>
                  <a:lnTo>
                    <a:pt x="183" y="703"/>
                  </a:lnTo>
                  <a:lnTo>
                    <a:pt x="183" y="637"/>
                  </a:lnTo>
                  <a:lnTo>
                    <a:pt x="551" y="637"/>
                  </a:lnTo>
                  <a:lnTo>
                    <a:pt x="551" y="703"/>
                  </a:lnTo>
                  <a:close/>
                </a:path>
              </a:pathLst>
            </a:custGeom>
            <a:solidFill>
              <a:srgbClr val="E3061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4"/>
            <p:cNvSpPr>
              <a:spLocks/>
            </p:cNvSpPr>
            <p:nvPr/>
          </p:nvSpPr>
          <p:spPr bwMode="auto">
            <a:xfrm>
              <a:off x="4411132" y="3418515"/>
              <a:ext cx="189205" cy="222517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729" y="0"/>
                </a:cxn>
                <a:cxn ang="0">
                  <a:pos x="1057" y="345"/>
                </a:cxn>
                <a:cxn ang="0">
                  <a:pos x="1075" y="1292"/>
                </a:cxn>
                <a:cxn ang="0">
                  <a:pos x="0" y="1311"/>
                </a:cxn>
                <a:cxn ang="0">
                  <a:pos x="18" y="0"/>
                </a:cxn>
              </a:cxnLst>
              <a:rect l="0" t="0" r="r" b="b"/>
              <a:pathLst>
                <a:path w="1075" h="1311">
                  <a:moveTo>
                    <a:pt x="18" y="0"/>
                  </a:moveTo>
                  <a:lnTo>
                    <a:pt x="18" y="0"/>
                  </a:lnTo>
                  <a:lnTo>
                    <a:pt x="729" y="0"/>
                  </a:lnTo>
                  <a:lnTo>
                    <a:pt x="1057" y="345"/>
                  </a:lnTo>
                  <a:lnTo>
                    <a:pt x="1075" y="1292"/>
                  </a:lnTo>
                  <a:lnTo>
                    <a:pt x="0" y="13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5"/>
            <p:cNvSpPr>
              <a:spLocks noEditPoints="1"/>
            </p:cNvSpPr>
            <p:nvPr/>
          </p:nvSpPr>
          <p:spPr bwMode="auto">
            <a:xfrm>
              <a:off x="4401454" y="3406356"/>
              <a:ext cx="209701" cy="248427"/>
            </a:xfrm>
            <a:custGeom>
              <a:avLst/>
              <a:gdLst/>
              <a:ahLst/>
              <a:cxnLst>
                <a:cxn ang="0">
                  <a:pos x="833" y="0"/>
                </a:cxn>
                <a:cxn ang="0">
                  <a:pos x="833" y="0"/>
                </a:cxn>
                <a:cxn ang="0">
                  <a:pos x="0" y="0"/>
                </a:cxn>
                <a:cxn ang="0">
                  <a:pos x="0" y="1463"/>
                </a:cxn>
                <a:cxn ang="0">
                  <a:pos x="1192" y="1463"/>
                </a:cxn>
                <a:cxn ang="0">
                  <a:pos x="1192" y="358"/>
                </a:cxn>
                <a:cxn ang="0">
                  <a:pos x="833" y="0"/>
                </a:cxn>
                <a:cxn ang="0">
                  <a:pos x="745" y="142"/>
                </a:cxn>
                <a:cxn ang="0">
                  <a:pos x="745" y="142"/>
                </a:cxn>
                <a:cxn ang="0">
                  <a:pos x="745" y="446"/>
                </a:cxn>
                <a:cxn ang="0">
                  <a:pos x="1050" y="446"/>
                </a:cxn>
                <a:cxn ang="0">
                  <a:pos x="1050" y="1321"/>
                </a:cxn>
                <a:cxn ang="0">
                  <a:pos x="142" y="1321"/>
                </a:cxn>
                <a:cxn ang="0">
                  <a:pos x="142" y="142"/>
                </a:cxn>
                <a:cxn ang="0">
                  <a:pos x="745" y="142"/>
                </a:cxn>
                <a:cxn ang="0">
                  <a:pos x="893" y="744"/>
                </a:cxn>
                <a:cxn ang="0">
                  <a:pos x="893" y="744"/>
                </a:cxn>
                <a:cxn ang="0">
                  <a:pos x="296" y="744"/>
                </a:cxn>
                <a:cxn ang="0">
                  <a:pos x="296" y="638"/>
                </a:cxn>
                <a:cxn ang="0">
                  <a:pos x="893" y="638"/>
                </a:cxn>
                <a:cxn ang="0">
                  <a:pos x="893" y="744"/>
                </a:cxn>
                <a:cxn ang="0">
                  <a:pos x="893" y="941"/>
                </a:cxn>
                <a:cxn ang="0">
                  <a:pos x="893" y="941"/>
                </a:cxn>
                <a:cxn ang="0">
                  <a:pos x="296" y="941"/>
                </a:cxn>
                <a:cxn ang="0">
                  <a:pos x="296" y="834"/>
                </a:cxn>
                <a:cxn ang="0">
                  <a:pos x="893" y="834"/>
                </a:cxn>
                <a:cxn ang="0">
                  <a:pos x="893" y="941"/>
                </a:cxn>
                <a:cxn ang="0">
                  <a:pos x="893" y="1138"/>
                </a:cxn>
                <a:cxn ang="0">
                  <a:pos x="893" y="1138"/>
                </a:cxn>
                <a:cxn ang="0">
                  <a:pos x="296" y="1138"/>
                </a:cxn>
                <a:cxn ang="0">
                  <a:pos x="296" y="1031"/>
                </a:cxn>
                <a:cxn ang="0">
                  <a:pos x="893" y="1031"/>
                </a:cxn>
                <a:cxn ang="0">
                  <a:pos x="893" y="1138"/>
                </a:cxn>
              </a:cxnLst>
              <a:rect l="0" t="0" r="r" b="b"/>
              <a:pathLst>
                <a:path w="1192" h="1463">
                  <a:moveTo>
                    <a:pt x="833" y="0"/>
                  </a:moveTo>
                  <a:lnTo>
                    <a:pt x="833" y="0"/>
                  </a:lnTo>
                  <a:lnTo>
                    <a:pt x="0" y="0"/>
                  </a:lnTo>
                  <a:lnTo>
                    <a:pt x="0" y="1463"/>
                  </a:lnTo>
                  <a:lnTo>
                    <a:pt x="1192" y="1463"/>
                  </a:lnTo>
                  <a:lnTo>
                    <a:pt x="1192" y="358"/>
                  </a:lnTo>
                  <a:lnTo>
                    <a:pt x="833" y="0"/>
                  </a:lnTo>
                  <a:close/>
                  <a:moveTo>
                    <a:pt x="745" y="142"/>
                  </a:moveTo>
                  <a:lnTo>
                    <a:pt x="745" y="142"/>
                  </a:lnTo>
                  <a:lnTo>
                    <a:pt x="745" y="446"/>
                  </a:lnTo>
                  <a:lnTo>
                    <a:pt x="1050" y="446"/>
                  </a:lnTo>
                  <a:lnTo>
                    <a:pt x="1050" y="1321"/>
                  </a:lnTo>
                  <a:lnTo>
                    <a:pt x="142" y="1321"/>
                  </a:lnTo>
                  <a:lnTo>
                    <a:pt x="142" y="142"/>
                  </a:lnTo>
                  <a:lnTo>
                    <a:pt x="745" y="142"/>
                  </a:lnTo>
                  <a:close/>
                  <a:moveTo>
                    <a:pt x="893" y="744"/>
                  </a:moveTo>
                  <a:lnTo>
                    <a:pt x="893" y="744"/>
                  </a:lnTo>
                  <a:lnTo>
                    <a:pt x="296" y="744"/>
                  </a:lnTo>
                  <a:lnTo>
                    <a:pt x="296" y="638"/>
                  </a:lnTo>
                  <a:lnTo>
                    <a:pt x="893" y="638"/>
                  </a:lnTo>
                  <a:lnTo>
                    <a:pt x="893" y="744"/>
                  </a:lnTo>
                  <a:close/>
                  <a:moveTo>
                    <a:pt x="893" y="941"/>
                  </a:moveTo>
                  <a:lnTo>
                    <a:pt x="893" y="941"/>
                  </a:lnTo>
                  <a:lnTo>
                    <a:pt x="296" y="941"/>
                  </a:lnTo>
                  <a:lnTo>
                    <a:pt x="296" y="834"/>
                  </a:lnTo>
                  <a:lnTo>
                    <a:pt x="893" y="834"/>
                  </a:lnTo>
                  <a:lnTo>
                    <a:pt x="893" y="941"/>
                  </a:lnTo>
                  <a:close/>
                  <a:moveTo>
                    <a:pt x="893" y="1138"/>
                  </a:moveTo>
                  <a:lnTo>
                    <a:pt x="893" y="1138"/>
                  </a:lnTo>
                  <a:lnTo>
                    <a:pt x="296" y="1138"/>
                  </a:lnTo>
                  <a:lnTo>
                    <a:pt x="296" y="1031"/>
                  </a:lnTo>
                  <a:lnTo>
                    <a:pt x="893" y="1031"/>
                  </a:lnTo>
                  <a:lnTo>
                    <a:pt x="893" y="1138"/>
                  </a:lnTo>
                  <a:close/>
                </a:path>
              </a:pathLst>
            </a:custGeom>
            <a:solidFill>
              <a:srgbClr val="F18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6"/>
            <p:cNvSpPr>
              <a:spLocks/>
            </p:cNvSpPr>
            <p:nvPr/>
          </p:nvSpPr>
          <p:spPr bwMode="auto">
            <a:xfrm>
              <a:off x="4522668" y="3002829"/>
              <a:ext cx="168707" cy="198132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649" y="0"/>
                </a:cxn>
                <a:cxn ang="0">
                  <a:pos x="942" y="309"/>
                </a:cxn>
                <a:cxn ang="0">
                  <a:pos x="958" y="1154"/>
                </a:cxn>
                <a:cxn ang="0">
                  <a:pos x="0" y="1169"/>
                </a:cxn>
                <a:cxn ang="0">
                  <a:pos x="16" y="0"/>
                </a:cxn>
              </a:cxnLst>
              <a:rect l="0" t="0" r="r" b="b"/>
              <a:pathLst>
                <a:path w="958" h="1169">
                  <a:moveTo>
                    <a:pt x="16" y="0"/>
                  </a:moveTo>
                  <a:lnTo>
                    <a:pt x="16" y="0"/>
                  </a:lnTo>
                  <a:lnTo>
                    <a:pt x="649" y="0"/>
                  </a:lnTo>
                  <a:lnTo>
                    <a:pt x="942" y="309"/>
                  </a:lnTo>
                  <a:lnTo>
                    <a:pt x="958" y="1154"/>
                  </a:lnTo>
                  <a:lnTo>
                    <a:pt x="0" y="116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7"/>
            <p:cNvSpPr>
              <a:spLocks noEditPoints="1"/>
            </p:cNvSpPr>
            <p:nvPr/>
          </p:nvSpPr>
          <p:spPr bwMode="auto">
            <a:xfrm>
              <a:off x="4513762" y="2992982"/>
              <a:ext cx="186840" cy="220994"/>
            </a:xfrm>
            <a:custGeom>
              <a:avLst/>
              <a:gdLst/>
              <a:ahLst/>
              <a:cxnLst>
                <a:cxn ang="0">
                  <a:pos x="742" y="0"/>
                </a:cxn>
                <a:cxn ang="0">
                  <a:pos x="742" y="0"/>
                </a:cxn>
                <a:cxn ang="0">
                  <a:pos x="0" y="0"/>
                </a:cxn>
                <a:cxn ang="0">
                  <a:pos x="0" y="1304"/>
                </a:cxn>
                <a:cxn ang="0">
                  <a:pos x="1061" y="1304"/>
                </a:cxn>
                <a:cxn ang="0">
                  <a:pos x="1061" y="319"/>
                </a:cxn>
                <a:cxn ang="0">
                  <a:pos x="742" y="0"/>
                </a:cxn>
                <a:cxn ang="0">
                  <a:pos x="663" y="127"/>
                </a:cxn>
                <a:cxn ang="0">
                  <a:pos x="663" y="127"/>
                </a:cxn>
                <a:cxn ang="0">
                  <a:pos x="663" y="398"/>
                </a:cxn>
                <a:cxn ang="0">
                  <a:pos x="935" y="398"/>
                </a:cxn>
                <a:cxn ang="0">
                  <a:pos x="935" y="1178"/>
                </a:cxn>
                <a:cxn ang="0">
                  <a:pos x="127" y="1178"/>
                </a:cxn>
                <a:cxn ang="0">
                  <a:pos x="127" y="127"/>
                </a:cxn>
                <a:cxn ang="0">
                  <a:pos x="663" y="127"/>
                </a:cxn>
                <a:cxn ang="0">
                  <a:pos x="795" y="663"/>
                </a:cxn>
                <a:cxn ang="0">
                  <a:pos x="795" y="663"/>
                </a:cxn>
                <a:cxn ang="0">
                  <a:pos x="263" y="663"/>
                </a:cxn>
                <a:cxn ang="0">
                  <a:pos x="263" y="569"/>
                </a:cxn>
                <a:cxn ang="0">
                  <a:pos x="795" y="569"/>
                </a:cxn>
                <a:cxn ang="0">
                  <a:pos x="795" y="663"/>
                </a:cxn>
                <a:cxn ang="0">
                  <a:pos x="795" y="839"/>
                </a:cxn>
                <a:cxn ang="0">
                  <a:pos x="795" y="839"/>
                </a:cxn>
                <a:cxn ang="0">
                  <a:pos x="263" y="839"/>
                </a:cxn>
                <a:cxn ang="0">
                  <a:pos x="263" y="744"/>
                </a:cxn>
                <a:cxn ang="0">
                  <a:pos x="795" y="744"/>
                </a:cxn>
                <a:cxn ang="0">
                  <a:pos x="795" y="839"/>
                </a:cxn>
                <a:cxn ang="0">
                  <a:pos x="795" y="1014"/>
                </a:cxn>
                <a:cxn ang="0">
                  <a:pos x="795" y="1014"/>
                </a:cxn>
                <a:cxn ang="0">
                  <a:pos x="263" y="1014"/>
                </a:cxn>
                <a:cxn ang="0">
                  <a:pos x="263" y="919"/>
                </a:cxn>
                <a:cxn ang="0">
                  <a:pos x="795" y="919"/>
                </a:cxn>
                <a:cxn ang="0">
                  <a:pos x="795" y="1014"/>
                </a:cxn>
              </a:cxnLst>
              <a:rect l="0" t="0" r="r" b="b"/>
              <a:pathLst>
                <a:path w="1061" h="1304">
                  <a:moveTo>
                    <a:pt x="742" y="0"/>
                  </a:moveTo>
                  <a:lnTo>
                    <a:pt x="742" y="0"/>
                  </a:lnTo>
                  <a:lnTo>
                    <a:pt x="0" y="0"/>
                  </a:lnTo>
                  <a:lnTo>
                    <a:pt x="0" y="1304"/>
                  </a:lnTo>
                  <a:lnTo>
                    <a:pt x="1061" y="1304"/>
                  </a:lnTo>
                  <a:lnTo>
                    <a:pt x="1061" y="319"/>
                  </a:lnTo>
                  <a:lnTo>
                    <a:pt x="742" y="0"/>
                  </a:lnTo>
                  <a:close/>
                  <a:moveTo>
                    <a:pt x="663" y="127"/>
                  </a:moveTo>
                  <a:lnTo>
                    <a:pt x="663" y="127"/>
                  </a:lnTo>
                  <a:lnTo>
                    <a:pt x="663" y="398"/>
                  </a:lnTo>
                  <a:lnTo>
                    <a:pt x="935" y="398"/>
                  </a:lnTo>
                  <a:lnTo>
                    <a:pt x="935" y="1178"/>
                  </a:lnTo>
                  <a:lnTo>
                    <a:pt x="127" y="1178"/>
                  </a:lnTo>
                  <a:lnTo>
                    <a:pt x="127" y="127"/>
                  </a:lnTo>
                  <a:lnTo>
                    <a:pt x="663" y="127"/>
                  </a:lnTo>
                  <a:close/>
                  <a:moveTo>
                    <a:pt x="795" y="663"/>
                  </a:moveTo>
                  <a:lnTo>
                    <a:pt x="795" y="663"/>
                  </a:lnTo>
                  <a:lnTo>
                    <a:pt x="263" y="663"/>
                  </a:lnTo>
                  <a:lnTo>
                    <a:pt x="263" y="569"/>
                  </a:lnTo>
                  <a:lnTo>
                    <a:pt x="795" y="569"/>
                  </a:lnTo>
                  <a:lnTo>
                    <a:pt x="795" y="663"/>
                  </a:lnTo>
                  <a:close/>
                  <a:moveTo>
                    <a:pt x="795" y="839"/>
                  </a:moveTo>
                  <a:lnTo>
                    <a:pt x="795" y="839"/>
                  </a:lnTo>
                  <a:lnTo>
                    <a:pt x="263" y="839"/>
                  </a:lnTo>
                  <a:lnTo>
                    <a:pt x="263" y="744"/>
                  </a:lnTo>
                  <a:lnTo>
                    <a:pt x="795" y="744"/>
                  </a:lnTo>
                  <a:lnTo>
                    <a:pt x="795" y="839"/>
                  </a:lnTo>
                  <a:close/>
                  <a:moveTo>
                    <a:pt x="795" y="1014"/>
                  </a:moveTo>
                  <a:lnTo>
                    <a:pt x="795" y="1014"/>
                  </a:lnTo>
                  <a:lnTo>
                    <a:pt x="263" y="1014"/>
                  </a:lnTo>
                  <a:lnTo>
                    <a:pt x="263" y="919"/>
                  </a:lnTo>
                  <a:lnTo>
                    <a:pt x="795" y="919"/>
                  </a:lnTo>
                  <a:lnTo>
                    <a:pt x="795" y="1014"/>
                  </a:lnTo>
                  <a:close/>
                </a:path>
              </a:pathLst>
            </a:custGeom>
            <a:solidFill>
              <a:srgbClr val="009E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8"/>
            <p:cNvSpPr>
              <a:spLocks/>
            </p:cNvSpPr>
            <p:nvPr/>
          </p:nvSpPr>
          <p:spPr bwMode="auto">
            <a:xfrm>
              <a:off x="4901896" y="2939077"/>
              <a:ext cx="123772" cy="14631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76" y="0"/>
                </a:cxn>
                <a:cxn ang="0">
                  <a:pos x="691" y="226"/>
                </a:cxn>
                <a:cxn ang="0">
                  <a:pos x="703" y="845"/>
                </a:cxn>
                <a:cxn ang="0">
                  <a:pos x="0" y="858"/>
                </a:cxn>
                <a:cxn ang="0">
                  <a:pos x="12" y="0"/>
                </a:cxn>
              </a:cxnLst>
              <a:rect l="0" t="0" r="r" b="b"/>
              <a:pathLst>
                <a:path w="703" h="858">
                  <a:moveTo>
                    <a:pt x="12" y="0"/>
                  </a:moveTo>
                  <a:lnTo>
                    <a:pt x="12" y="0"/>
                  </a:lnTo>
                  <a:lnTo>
                    <a:pt x="476" y="0"/>
                  </a:lnTo>
                  <a:lnTo>
                    <a:pt x="691" y="226"/>
                  </a:lnTo>
                  <a:lnTo>
                    <a:pt x="703" y="845"/>
                  </a:lnTo>
                  <a:lnTo>
                    <a:pt x="0" y="85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9"/>
            <p:cNvSpPr>
              <a:spLocks noEditPoints="1"/>
            </p:cNvSpPr>
            <p:nvPr/>
          </p:nvSpPr>
          <p:spPr bwMode="auto">
            <a:xfrm>
              <a:off x="4895391" y="2931128"/>
              <a:ext cx="136385" cy="162316"/>
            </a:xfrm>
            <a:custGeom>
              <a:avLst/>
              <a:gdLst/>
              <a:ahLst/>
              <a:cxnLst>
                <a:cxn ang="0">
                  <a:pos x="545" y="0"/>
                </a:cxn>
                <a:cxn ang="0">
                  <a:pos x="545" y="0"/>
                </a:cxn>
                <a:cxn ang="0">
                  <a:pos x="0" y="0"/>
                </a:cxn>
                <a:cxn ang="0">
                  <a:pos x="0" y="957"/>
                </a:cxn>
                <a:cxn ang="0">
                  <a:pos x="779" y="957"/>
                </a:cxn>
                <a:cxn ang="0">
                  <a:pos x="779" y="234"/>
                </a:cxn>
                <a:cxn ang="0">
                  <a:pos x="545" y="0"/>
                </a:cxn>
                <a:cxn ang="0">
                  <a:pos x="487" y="93"/>
                </a:cxn>
                <a:cxn ang="0">
                  <a:pos x="487" y="93"/>
                </a:cxn>
                <a:cxn ang="0">
                  <a:pos x="487" y="292"/>
                </a:cxn>
                <a:cxn ang="0">
                  <a:pos x="686" y="292"/>
                </a:cxn>
                <a:cxn ang="0">
                  <a:pos x="686" y="865"/>
                </a:cxn>
                <a:cxn ang="0">
                  <a:pos x="93" y="865"/>
                </a:cxn>
                <a:cxn ang="0">
                  <a:pos x="93" y="93"/>
                </a:cxn>
                <a:cxn ang="0">
                  <a:pos x="487" y="93"/>
                </a:cxn>
                <a:cxn ang="0">
                  <a:pos x="583" y="487"/>
                </a:cxn>
                <a:cxn ang="0">
                  <a:pos x="583" y="487"/>
                </a:cxn>
                <a:cxn ang="0">
                  <a:pos x="193" y="487"/>
                </a:cxn>
                <a:cxn ang="0">
                  <a:pos x="193" y="417"/>
                </a:cxn>
                <a:cxn ang="0">
                  <a:pos x="583" y="417"/>
                </a:cxn>
                <a:cxn ang="0">
                  <a:pos x="583" y="487"/>
                </a:cxn>
                <a:cxn ang="0">
                  <a:pos x="583" y="616"/>
                </a:cxn>
                <a:cxn ang="0">
                  <a:pos x="583" y="616"/>
                </a:cxn>
                <a:cxn ang="0">
                  <a:pos x="193" y="616"/>
                </a:cxn>
                <a:cxn ang="0">
                  <a:pos x="193" y="546"/>
                </a:cxn>
                <a:cxn ang="0">
                  <a:pos x="583" y="546"/>
                </a:cxn>
                <a:cxn ang="0">
                  <a:pos x="583" y="616"/>
                </a:cxn>
                <a:cxn ang="0">
                  <a:pos x="583" y="744"/>
                </a:cxn>
                <a:cxn ang="0">
                  <a:pos x="583" y="744"/>
                </a:cxn>
                <a:cxn ang="0">
                  <a:pos x="193" y="744"/>
                </a:cxn>
                <a:cxn ang="0">
                  <a:pos x="193" y="675"/>
                </a:cxn>
                <a:cxn ang="0">
                  <a:pos x="583" y="675"/>
                </a:cxn>
                <a:cxn ang="0">
                  <a:pos x="583" y="744"/>
                </a:cxn>
              </a:cxnLst>
              <a:rect l="0" t="0" r="r" b="b"/>
              <a:pathLst>
                <a:path w="779" h="957">
                  <a:moveTo>
                    <a:pt x="545" y="0"/>
                  </a:moveTo>
                  <a:lnTo>
                    <a:pt x="545" y="0"/>
                  </a:lnTo>
                  <a:lnTo>
                    <a:pt x="0" y="0"/>
                  </a:lnTo>
                  <a:lnTo>
                    <a:pt x="0" y="957"/>
                  </a:lnTo>
                  <a:lnTo>
                    <a:pt x="779" y="957"/>
                  </a:lnTo>
                  <a:lnTo>
                    <a:pt x="779" y="234"/>
                  </a:lnTo>
                  <a:lnTo>
                    <a:pt x="545" y="0"/>
                  </a:lnTo>
                  <a:close/>
                  <a:moveTo>
                    <a:pt x="487" y="93"/>
                  </a:moveTo>
                  <a:lnTo>
                    <a:pt x="487" y="93"/>
                  </a:lnTo>
                  <a:lnTo>
                    <a:pt x="487" y="292"/>
                  </a:lnTo>
                  <a:lnTo>
                    <a:pt x="686" y="292"/>
                  </a:lnTo>
                  <a:lnTo>
                    <a:pt x="686" y="865"/>
                  </a:lnTo>
                  <a:lnTo>
                    <a:pt x="93" y="865"/>
                  </a:lnTo>
                  <a:lnTo>
                    <a:pt x="93" y="93"/>
                  </a:lnTo>
                  <a:lnTo>
                    <a:pt x="487" y="93"/>
                  </a:lnTo>
                  <a:close/>
                  <a:moveTo>
                    <a:pt x="583" y="487"/>
                  </a:moveTo>
                  <a:lnTo>
                    <a:pt x="583" y="487"/>
                  </a:lnTo>
                  <a:lnTo>
                    <a:pt x="193" y="487"/>
                  </a:lnTo>
                  <a:lnTo>
                    <a:pt x="193" y="417"/>
                  </a:lnTo>
                  <a:lnTo>
                    <a:pt x="583" y="417"/>
                  </a:lnTo>
                  <a:lnTo>
                    <a:pt x="583" y="487"/>
                  </a:lnTo>
                  <a:close/>
                  <a:moveTo>
                    <a:pt x="583" y="616"/>
                  </a:moveTo>
                  <a:lnTo>
                    <a:pt x="583" y="616"/>
                  </a:lnTo>
                  <a:lnTo>
                    <a:pt x="193" y="616"/>
                  </a:lnTo>
                  <a:lnTo>
                    <a:pt x="193" y="546"/>
                  </a:lnTo>
                  <a:lnTo>
                    <a:pt x="583" y="546"/>
                  </a:lnTo>
                  <a:lnTo>
                    <a:pt x="583" y="616"/>
                  </a:lnTo>
                  <a:close/>
                  <a:moveTo>
                    <a:pt x="583" y="744"/>
                  </a:moveTo>
                  <a:lnTo>
                    <a:pt x="583" y="744"/>
                  </a:lnTo>
                  <a:lnTo>
                    <a:pt x="193" y="744"/>
                  </a:lnTo>
                  <a:lnTo>
                    <a:pt x="193" y="675"/>
                  </a:lnTo>
                  <a:lnTo>
                    <a:pt x="583" y="675"/>
                  </a:lnTo>
                  <a:lnTo>
                    <a:pt x="583" y="744"/>
                  </a:lnTo>
                  <a:close/>
                </a:path>
              </a:pathLst>
            </a:custGeom>
            <a:solidFill>
              <a:srgbClr val="66248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0"/>
            <p:cNvSpPr>
              <a:spLocks/>
            </p:cNvSpPr>
            <p:nvPr/>
          </p:nvSpPr>
          <p:spPr bwMode="auto">
            <a:xfrm>
              <a:off x="4816976" y="3816069"/>
              <a:ext cx="122982" cy="14478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77" y="0"/>
                </a:cxn>
                <a:cxn ang="0">
                  <a:pos x="691" y="225"/>
                </a:cxn>
                <a:cxn ang="0">
                  <a:pos x="703" y="844"/>
                </a:cxn>
                <a:cxn ang="0">
                  <a:pos x="0" y="857"/>
                </a:cxn>
                <a:cxn ang="0">
                  <a:pos x="12" y="0"/>
                </a:cxn>
              </a:cxnLst>
              <a:rect l="0" t="0" r="r" b="b"/>
              <a:pathLst>
                <a:path w="703" h="857">
                  <a:moveTo>
                    <a:pt x="12" y="0"/>
                  </a:moveTo>
                  <a:lnTo>
                    <a:pt x="12" y="0"/>
                  </a:lnTo>
                  <a:lnTo>
                    <a:pt x="477" y="0"/>
                  </a:lnTo>
                  <a:lnTo>
                    <a:pt x="691" y="225"/>
                  </a:lnTo>
                  <a:lnTo>
                    <a:pt x="703" y="844"/>
                  </a:lnTo>
                  <a:lnTo>
                    <a:pt x="0" y="85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1"/>
            <p:cNvSpPr>
              <a:spLocks noEditPoints="1"/>
            </p:cNvSpPr>
            <p:nvPr/>
          </p:nvSpPr>
          <p:spPr bwMode="auto">
            <a:xfrm>
              <a:off x="4810510" y="3807486"/>
              <a:ext cx="136385" cy="163078"/>
            </a:xfrm>
            <a:custGeom>
              <a:avLst/>
              <a:gdLst/>
              <a:ahLst/>
              <a:cxnLst>
                <a:cxn ang="0">
                  <a:pos x="545" y="0"/>
                </a:cxn>
                <a:cxn ang="0">
                  <a:pos x="545" y="0"/>
                </a:cxn>
                <a:cxn ang="0">
                  <a:pos x="0" y="0"/>
                </a:cxn>
                <a:cxn ang="0">
                  <a:pos x="0" y="957"/>
                </a:cxn>
                <a:cxn ang="0">
                  <a:pos x="779" y="957"/>
                </a:cxn>
                <a:cxn ang="0">
                  <a:pos x="779" y="234"/>
                </a:cxn>
                <a:cxn ang="0">
                  <a:pos x="545" y="0"/>
                </a:cxn>
                <a:cxn ang="0">
                  <a:pos x="487" y="93"/>
                </a:cxn>
                <a:cxn ang="0">
                  <a:pos x="487" y="93"/>
                </a:cxn>
                <a:cxn ang="0">
                  <a:pos x="487" y="292"/>
                </a:cxn>
                <a:cxn ang="0">
                  <a:pos x="686" y="292"/>
                </a:cxn>
                <a:cxn ang="0">
                  <a:pos x="686" y="864"/>
                </a:cxn>
                <a:cxn ang="0">
                  <a:pos x="93" y="864"/>
                </a:cxn>
                <a:cxn ang="0">
                  <a:pos x="93" y="93"/>
                </a:cxn>
                <a:cxn ang="0">
                  <a:pos x="487" y="93"/>
                </a:cxn>
                <a:cxn ang="0">
                  <a:pos x="584" y="487"/>
                </a:cxn>
                <a:cxn ang="0">
                  <a:pos x="584" y="487"/>
                </a:cxn>
                <a:cxn ang="0">
                  <a:pos x="193" y="487"/>
                </a:cxn>
                <a:cxn ang="0">
                  <a:pos x="193" y="417"/>
                </a:cxn>
                <a:cxn ang="0">
                  <a:pos x="584" y="417"/>
                </a:cxn>
                <a:cxn ang="0">
                  <a:pos x="584" y="487"/>
                </a:cxn>
                <a:cxn ang="0">
                  <a:pos x="584" y="615"/>
                </a:cxn>
                <a:cxn ang="0">
                  <a:pos x="584" y="615"/>
                </a:cxn>
                <a:cxn ang="0">
                  <a:pos x="193" y="615"/>
                </a:cxn>
                <a:cxn ang="0">
                  <a:pos x="193" y="546"/>
                </a:cxn>
                <a:cxn ang="0">
                  <a:pos x="584" y="546"/>
                </a:cxn>
                <a:cxn ang="0">
                  <a:pos x="584" y="615"/>
                </a:cxn>
                <a:cxn ang="0">
                  <a:pos x="584" y="744"/>
                </a:cxn>
                <a:cxn ang="0">
                  <a:pos x="584" y="744"/>
                </a:cxn>
                <a:cxn ang="0">
                  <a:pos x="193" y="744"/>
                </a:cxn>
                <a:cxn ang="0">
                  <a:pos x="193" y="674"/>
                </a:cxn>
                <a:cxn ang="0">
                  <a:pos x="584" y="674"/>
                </a:cxn>
                <a:cxn ang="0">
                  <a:pos x="584" y="744"/>
                </a:cxn>
              </a:cxnLst>
              <a:rect l="0" t="0" r="r" b="b"/>
              <a:pathLst>
                <a:path w="779" h="957">
                  <a:moveTo>
                    <a:pt x="545" y="0"/>
                  </a:moveTo>
                  <a:lnTo>
                    <a:pt x="545" y="0"/>
                  </a:lnTo>
                  <a:lnTo>
                    <a:pt x="0" y="0"/>
                  </a:lnTo>
                  <a:lnTo>
                    <a:pt x="0" y="957"/>
                  </a:lnTo>
                  <a:lnTo>
                    <a:pt x="779" y="957"/>
                  </a:lnTo>
                  <a:lnTo>
                    <a:pt x="779" y="234"/>
                  </a:lnTo>
                  <a:lnTo>
                    <a:pt x="545" y="0"/>
                  </a:lnTo>
                  <a:close/>
                  <a:moveTo>
                    <a:pt x="487" y="93"/>
                  </a:moveTo>
                  <a:lnTo>
                    <a:pt x="487" y="93"/>
                  </a:lnTo>
                  <a:lnTo>
                    <a:pt x="487" y="292"/>
                  </a:lnTo>
                  <a:lnTo>
                    <a:pt x="686" y="292"/>
                  </a:lnTo>
                  <a:lnTo>
                    <a:pt x="686" y="864"/>
                  </a:lnTo>
                  <a:lnTo>
                    <a:pt x="93" y="864"/>
                  </a:lnTo>
                  <a:lnTo>
                    <a:pt x="93" y="93"/>
                  </a:lnTo>
                  <a:lnTo>
                    <a:pt x="487" y="93"/>
                  </a:lnTo>
                  <a:close/>
                  <a:moveTo>
                    <a:pt x="584" y="487"/>
                  </a:moveTo>
                  <a:lnTo>
                    <a:pt x="584" y="487"/>
                  </a:lnTo>
                  <a:lnTo>
                    <a:pt x="193" y="487"/>
                  </a:lnTo>
                  <a:lnTo>
                    <a:pt x="193" y="417"/>
                  </a:lnTo>
                  <a:lnTo>
                    <a:pt x="584" y="417"/>
                  </a:lnTo>
                  <a:lnTo>
                    <a:pt x="584" y="487"/>
                  </a:lnTo>
                  <a:close/>
                  <a:moveTo>
                    <a:pt x="584" y="615"/>
                  </a:moveTo>
                  <a:lnTo>
                    <a:pt x="584" y="615"/>
                  </a:lnTo>
                  <a:lnTo>
                    <a:pt x="193" y="615"/>
                  </a:lnTo>
                  <a:lnTo>
                    <a:pt x="193" y="546"/>
                  </a:lnTo>
                  <a:lnTo>
                    <a:pt x="584" y="546"/>
                  </a:lnTo>
                  <a:lnTo>
                    <a:pt x="584" y="615"/>
                  </a:lnTo>
                  <a:close/>
                  <a:moveTo>
                    <a:pt x="584" y="744"/>
                  </a:moveTo>
                  <a:lnTo>
                    <a:pt x="584" y="744"/>
                  </a:lnTo>
                  <a:lnTo>
                    <a:pt x="193" y="744"/>
                  </a:lnTo>
                  <a:lnTo>
                    <a:pt x="193" y="674"/>
                  </a:lnTo>
                  <a:lnTo>
                    <a:pt x="584" y="674"/>
                  </a:lnTo>
                  <a:lnTo>
                    <a:pt x="584" y="744"/>
                  </a:lnTo>
                  <a:close/>
                </a:path>
              </a:pathLst>
            </a:custGeom>
            <a:solidFill>
              <a:srgbClr val="66248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2"/>
            <p:cNvSpPr>
              <a:spLocks/>
            </p:cNvSpPr>
            <p:nvPr/>
          </p:nvSpPr>
          <p:spPr bwMode="auto">
            <a:xfrm>
              <a:off x="5246779" y="3876037"/>
              <a:ext cx="123772" cy="1455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77" y="0"/>
                </a:cxn>
                <a:cxn ang="0">
                  <a:pos x="691" y="225"/>
                </a:cxn>
                <a:cxn ang="0">
                  <a:pos x="703" y="844"/>
                </a:cxn>
                <a:cxn ang="0">
                  <a:pos x="0" y="857"/>
                </a:cxn>
                <a:cxn ang="0">
                  <a:pos x="12" y="0"/>
                </a:cxn>
              </a:cxnLst>
              <a:rect l="0" t="0" r="r" b="b"/>
              <a:pathLst>
                <a:path w="703" h="857">
                  <a:moveTo>
                    <a:pt x="12" y="0"/>
                  </a:moveTo>
                  <a:lnTo>
                    <a:pt x="12" y="0"/>
                  </a:lnTo>
                  <a:lnTo>
                    <a:pt x="477" y="0"/>
                  </a:lnTo>
                  <a:lnTo>
                    <a:pt x="691" y="225"/>
                  </a:lnTo>
                  <a:lnTo>
                    <a:pt x="703" y="844"/>
                  </a:lnTo>
                  <a:lnTo>
                    <a:pt x="0" y="85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3"/>
            <p:cNvSpPr>
              <a:spLocks noEditPoints="1"/>
            </p:cNvSpPr>
            <p:nvPr/>
          </p:nvSpPr>
          <p:spPr bwMode="auto">
            <a:xfrm>
              <a:off x="5240273" y="3868171"/>
              <a:ext cx="136385" cy="162316"/>
            </a:xfrm>
            <a:custGeom>
              <a:avLst/>
              <a:gdLst/>
              <a:ahLst/>
              <a:cxnLst>
                <a:cxn ang="0">
                  <a:pos x="545" y="0"/>
                </a:cxn>
                <a:cxn ang="0">
                  <a:pos x="545" y="0"/>
                </a:cxn>
                <a:cxn ang="0">
                  <a:pos x="0" y="0"/>
                </a:cxn>
                <a:cxn ang="0">
                  <a:pos x="0" y="957"/>
                </a:cxn>
                <a:cxn ang="0">
                  <a:pos x="779" y="957"/>
                </a:cxn>
                <a:cxn ang="0">
                  <a:pos x="779" y="234"/>
                </a:cxn>
                <a:cxn ang="0">
                  <a:pos x="545" y="0"/>
                </a:cxn>
                <a:cxn ang="0">
                  <a:pos x="487" y="93"/>
                </a:cxn>
                <a:cxn ang="0">
                  <a:pos x="487" y="93"/>
                </a:cxn>
                <a:cxn ang="0">
                  <a:pos x="487" y="292"/>
                </a:cxn>
                <a:cxn ang="0">
                  <a:pos x="686" y="292"/>
                </a:cxn>
                <a:cxn ang="0">
                  <a:pos x="686" y="864"/>
                </a:cxn>
                <a:cxn ang="0">
                  <a:pos x="93" y="864"/>
                </a:cxn>
                <a:cxn ang="0">
                  <a:pos x="93" y="93"/>
                </a:cxn>
                <a:cxn ang="0">
                  <a:pos x="487" y="93"/>
                </a:cxn>
                <a:cxn ang="0">
                  <a:pos x="584" y="486"/>
                </a:cxn>
                <a:cxn ang="0">
                  <a:pos x="584" y="486"/>
                </a:cxn>
                <a:cxn ang="0">
                  <a:pos x="193" y="486"/>
                </a:cxn>
                <a:cxn ang="0">
                  <a:pos x="193" y="417"/>
                </a:cxn>
                <a:cxn ang="0">
                  <a:pos x="584" y="417"/>
                </a:cxn>
                <a:cxn ang="0">
                  <a:pos x="584" y="486"/>
                </a:cxn>
                <a:cxn ang="0">
                  <a:pos x="584" y="615"/>
                </a:cxn>
                <a:cxn ang="0">
                  <a:pos x="584" y="615"/>
                </a:cxn>
                <a:cxn ang="0">
                  <a:pos x="193" y="615"/>
                </a:cxn>
                <a:cxn ang="0">
                  <a:pos x="193" y="545"/>
                </a:cxn>
                <a:cxn ang="0">
                  <a:pos x="584" y="545"/>
                </a:cxn>
                <a:cxn ang="0">
                  <a:pos x="584" y="615"/>
                </a:cxn>
                <a:cxn ang="0">
                  <a:pos x="584" y="744"/>
                </a:cxn>
                <a:cxn ang="0">
                  <a:pos x="584" y="744"/>
                </a:cxn>
                <a:cxn ang="0">
                  <a:pos x="193" y="744"/>
                </a:cxn>
                <a:cxn ang="0">
                  <a:pos x="193" y="674"/>
                </a:cxn>
                <a:cxn ang="0">
                  <a:pos x="584" y="674"/>
                </a:cxn>
                <a:cxn ang="0">
                  <a:pos x="584" y="744"/>
                </a:cxn>
              </a:cxnLst>
              <a:rect l="0" t="0" r="r" b="b"/>
              <a:pathLst>
                <a:path w="779" h="957">
                  <a:moveTo>
                    <a:pt x="545" y="0"/>
                  </a:moveTo>
                  <a:lnTo>
                    <a:pt x="545" y="0"/>
                  </a:lnTo>
                  <a:lnTo>
                    <a:pt x="0" y="0"/>
                  </a:lnTo>
                  <a:lnTo>
                    <a:pt x="0" y="957"/>
                  </a:lnTo>
                  <a:lnTo>
                    <a:pt x="779" y="957"/>
                  </a:lnTo>
                  <a:lnTo>
                    <a:pt x="779" y="234"/>
                  </a:lnTo>
                  <a:lnTo>
                    <a:pt x="545" y="0"/>
                  </a:lnTo>
                  <a:close/>
                  <a:moveTo>
                    <a:pt x="487" y="93"/>
                  </a:moveTo>
                  <a:lnTo>
                    <a:pt x="487" y="93"/>
                  </a:lnTo>
                  <a:lnTo>
                    <a:pt x="487" y="292"/>
                  </a:lnTo>
                  <a:lnTo>
                    <a:pt x="686" y="292"/>
                  </a:lnTo>
                  <a:lnTo>
                    <a:pt x="686" y="864"/>
                  </a:lnTo>
                  <a:lnTo>
                    <a:pt x="93" y="864"/>
                  </a:lnTo>
                  <a:lnTo>
                    <a:pt x="93" y="93"/>
                  </a:lnTo>
                  <a:lnTo>
                    <a:pt x="487" y="93"/>
                  </a:lnTo>
                  <a:close/>
                  <a:moveTo>
                    <a:pt x="584" y="486"/>
                  </a:moveTo>
                  <a:lnTo>
                    <a:pt x="584" y="486"/>
                  </a:lnTo>
                  <a:lnTo>
                    <a:pt x="193" y="486"/>
                  </a:lnTo>
                  <a:lnTo>
                    <a:pt x="193" y="417"/>
                  </a:lnTo>
                  <a:lnTo>
                    <a:pt x="584" y="417"/>
                  </a:lnTo>
                  <a:lnTo>
                    <a:pt x="584" y="486"/>
                  </a:lnTo>
                  <a:close/>
                  <a:moveTo>
                    <a:pt x="584" y="615"/>
                  </a:moveTo>
                  <a:lnTo>
                    <a:pt x="584" y="615"/>
                  </a:lnTo>
                  <a:lnTo>
                    <a:pt x="193" y="615"/>
                  </a:lnTo>
                  <a:lnTo>
                    <a:pt x="193" y="545"/>
                  </a:lnTo>
                  <a:lnTo>
                    <a:pt x="584" y="545"/>
                  </a:lnTo>
                  <a:lnTo>
                    <a:pt x="584" y="615"/>
                  </a:lnTo>
                  <a:close/>
                  <a:moveTo>
                    <a:pt x="584" y="744"/>
                  </a:moveTo>
                  <a:lnTo>
                    <a:pt x="584" y="744"/>
                  </a:lnTo>
                  <a:lnTo>
                    <a:pt x="193" y="744"/>
                  </a:lnTo>
                  <a:lnTo>
                    <a:pt x="193" y="674"/>
                  </a:lnTo>
                  <a:lnTo>
                    <a:pt x="584" y="674"/>
                  </a:lnTo>
                  <a:lnTo>
                    <a:pt x="584" y="744"/>
                  </a:lnTo>
                  <a:close/>
                </a:path>
              </a:pathLst>
            </a:custGeom>
            <a:solidFill>
              <a:srgbClr val="F18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4"/>
            <p:cNvSpPr>
              <a:spLocks/>
            </p:cNvSpPr>
            <p:nvPr/>
          </p:nvSpPr>
          <p:spPr bwMode="auto">
            <a:xfrm>
              <a:off x="5014412" y="3540480"/>
              <a:ext cx="157670" cy="18593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609" y="0"/>
                </a:cxn>
                <a:cxn ang="0">
                  <a:pos x="883" y="289"/>
                </a:cxn>
                <a:cxn ang="0">
                  <a:pos x="898" y="1080"/>
                </a:cxn>
                <a:cxn ang="0">
                  <a:pos x="0" y="1096"/>
                </a:cxn>
                <a:cxn ang="0">
                  <a:pos x="15" y="0"/>
                </a:cxn>
              </a:cxnLst>
              <a:rect l="0" t="0" r="r" b="b"/>
              <a:pathLst>
                <a:path w="898" h="1096">
                  <a:moveTo>
                    <a:pt x="15" y="0"/>
                  </a:moveTo>
                  <a:lnTo>
                    <a:pt x="15" y="0"/>
                  </a:lnTo>
                  <a:lnTo>
                    <a:pt x="609" y="0"/>
                  </a:lnTo>
                  <a:lnTo>
                    <a:pt x="883" y="289"/>
                  </a:lnTo>
                  <a:lnTo>
                    <a:pt x="898" y="1080"/>
                  </a:lnTo>
                  <a:lnTo>
                    <a:pt x="0" y="109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5"/>
            <p:cNvSpPr>
              <a:spLocks noEditPoints="1"/>
            </p:cNvSpPr>
            <p:nvPr/>
          </p:nvSpPr>
          <p:spPr bwMode="auto">
            <a:xfrm>
              <a:off x="5005467" y="3530468"/>
              <a:ext cx="175014" cy="207277"/>
            </a:xfrm>
            <a:custGeom>
              <a:avLst/>
              <a:gdLst/>
              <a:ahLst/>
              <a:cxnLst>
                <a:cxn ang="0">
                  <a:pos x="696" y="0"/>
                </a:cxn>
                <a:cxn ang="0">
                  <a:pos x="696" y="0"/>
                </a:cxn>
                <a:cxn ang="0">
                  <a:pos x="0" y="0"/>
                </a:cxn>
                <a:cxn ang="0">
                  <a:pos x="0" y="1222"/>
                </a:cxn>
                <a:cxn ang="0">
                  <a:pos x="995" y="1222"/>
                </a:cxn>
                <a:cxn ang="0">
                  <a:pos x="995" y="299"/>
                </a:cxn>
                <a:cxn ang="0">
                  <a:pos x="696" y="0"/>
                </a:cxn>
                <a:cxn ang="0">
                  <a:pos x="622" y="118"/>
                </a:cxn>
                <a:cxn ang="0">
                  <a:pos x="622" y="118"/>
                </a:cxn>
                <a:cxn ang="0">
                  <a:pos x="622" y="373"/>
                </a:cxn>
                <a:cxn ang="0">
                  <a:pos x="877" y="373"/>
                </a:cxn>
                <a:cxn ang="0">
                  <a:pos x="877" y="1103"/>
                </a:cxn>
                <a:cxn ang="0">
                  <a:pos x="119" y="1103"/>
                </a:cxn>
                <a:cxn ang="0">
                  <a:pos x="119" y="118"/>
                </a:cxn>
                <a:cxn ang="0">
                  <a:pos x="622" y="118"/>
                </a:cxn>
                <a:cxn ang="0">
                  <a:pos x="745" y="621"/>
                </a:cxn>
                <a:cxn ang="0">
                  <a:pos x="745" y="621"/>
                </a:cxn>
                <a:cxn ang="0">
                  <a:pos x="247" y="621"/>
                </a:cxn>
                <a:cxn ang="0">
                  <a:pos x="247" y="532"/>
                </a:cxn>
                <a:cxn ang="0">
                  <a:pos x="745" y="532"/>
                </a:cxn>
                <a:cxn ang="0">
                  <a:pos x="745" y="621"/>
                </a:cxn>
                <a:cxn ang="0">
                  <a:pos x="745" y="786"/>
                </a:cxn>
                <a:cxn ang="0">
                  <a:pos x="745" y="786"/>
                </a:cxn>
                <a:cxn ang="0">
                  <a:pos x="247" y="786"/>
                </a:cxn>
                <a:cxn ang="0">
                  <a:pos x="247" y="697"/>
                </a:cxn>
                <a:cxn ang="0">
                  <a:pos x="745" y="697"/>
                </a:cxn>
                <a:cxn ang="0">
                  <a:pos x="745" y="786"/>
                </a:cxn>
                <a:cxn ang="0">
                  <a:pos x="746" y="950"/>
                </a:cxn>
                <a:cxn ang="0">
                  <a:pos x="746" y="950"/>
                </a:cxn>
                <a:cxn ang="0">
                  <a:pos x="247" y="950"/>
                </a:cxn>
                <a:cxn ang="0">
                  <a:pos x="247" y="861"/>
                </a:cxn>
                <a:cxn ang="0">
                  <a:pos x="746" y="861"/>
                </a:cxn>
                <a:cxn ang="0">
                  <a:pos x="746" y="950"/>
                </a:cxn>
              </a:cxnLst>
              <a:rect l="0" t="0" r="r" b="b"/>
              <a:pathLst>
                <a:path w="995" h="1222">
                  <a:moveTo>
                    <a:pt x="696" y="0"/>
                  </a:moveTo>
                  <a:lnTo>
                    <a:pt x="696" y="0"/>
                  </a:lnTo>
                  <a:lnTo>
                    <a:pt x="0" y="0"/>
                  </a:lnTo>
                  <a:lnTo>
                    <a:pt x="0" y="1222"/>
                  </a:lnTo>
                  <a:lnTo>
                    <a:pt x="995" y="1222"/>
                  </a:lnTo>
                  <a:lnTo>
                    <a:pt x="995" y="299"/>
                  </a:lnTo>
                  <a:lnTo>
                    <a:pt x="696" y="0"/>
                  </a:lnTo>
                  <a:close/>
                  <a:moveTo>
                    <a:pt x="622" y="118"/>
                  </a:moveTo>
                  <a:lnTo>
                    <a:pt x="622" y="118"/>
                  </a:lnTo>
                  <a:lnTo>
                    <a:pt x="622" y="373"/>
                  </a:lnTo>
                  <a:lnTo>
                    <a:pt x="877" y="373"/>
                  </a:lnTo>
                  <a:lnTo>
                    <a:pt x="877" y="1103"/>
                  </a:lnTo>
                  <a:lnTo>
                    <a:pt x="119" y="1103"/>
                  </a:lnTo>
                  <a:lnTo>
                    <a:pt x="119" y="118"/>
                  </a:lnTo>
                  <a:lnTo>
                    <a:pt x="622" y="118"/>
                  </a:lnTo>
                  <a:close/>
                  <a:moveTo>
                    <a:pt x="745" y="621"/>
                  </a:moveTo>
                  <a:lnTo>
                    <a:pt x="745" y="621"/>
                  </a:lnTo>
                  <a:lnTo>
                    <a:pt x="247" y="621"/>
                  </a:lnTo>
                  <a:lnTo>
                    <a:pt x="247" y="532"/>
                  </a:lnTo>
                  <a:lnTo>
                    <a:pt x="745" y="532"/>
                  </a:lnTo>
                  <a:lnTo>
                    <a:pt x="745" y="621"/>
                  </a:lnTo>
                  <a:close/>
                  <a:moveTo>
                    <a:pt x="745" y="786"/>
                  </a:moveTo>
                  <a:lnTo>
                    <a:pt x="745" y="786"/>
                  </a:lnTo>
                  <a:lnTo>
                    <a:pt x="247" y="786"/>
                  </a:lnTo>
                  <a:lnTo>
                    <a:pt x="247" y="697"/>
                  </a:lnTo>
                  <a:lnTo>
                    <a:pt x="745" y="697"/>
                  </a:lnTo>
                  <a:lnTo>
                    <a:pt x="745" y="786"/>
                  </a:lnTo>
                  <a:close/>
                  <a:moveTo>
                    <a:pt x="746" y="950"/>
                  </a:moveTo>
                  <a:lnTo>
                    <a:pt x="746" y="950"/>
                  </a:lnTo>
                  <a:lnTo>
                    <a:pt x="247" y="950"/>
                  </a:lnTo>
                  <a:lnTo>
                    <a:pt x="247" y="861"/>
                  </a:lnTo>
                  <a:lnTo>
                    <a:pt x="746" y="861"/>
                  </a:lnTo>
                  <a:lnTo>
                    <a:pt x="746" y="950"/>
                  </a:lnTo>
                  <a:close/>
                </a:path>
              </a:pathLst>
            </a:custGeom>
            <a:solidFill>
              <a:srgbClr val="009E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6"/>
            <p:cNvSpPr>
              <a:spLocks/>
            </p:cNvSpPr>
            <p:nvPr/>
          </p:nvSpPr>
          <p:spPr bwMode="auto">
            <a:xfrm>
              <a:off x="4522501" y="3906335"/>
              <a:ext cx="112735" cy="13259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437" y="0"/>
                </a:cxn>
                <a:cxn ang="0">
                  <a:pos x="633" y="204"/>
                </a:cxn>
                <a:cxn ang="0">
                  <a:pos x="644" y="770"/>
                </a:cxn>
                <a:cxn ang="0">
                  <a:pos x="0" y="783"/>
                </a:cxn>
                <a:cxn ang="0">
                  <a:pos x="11" y="0"/>
                </a:cxn>
              </a:cxnLst>
              <a:rect l="0" t="0" r="r" b="b"/>
              <a:pathLst>
                <a:path w="644" h="783">
                  <a:moveTo>
                    <a:pt x="11" y="0"/>
                  </a:moveTo>
                  <a:lnTo>
                    <a:pt x="11" y="0"/>
                  </a:lnTo>
                  <a:lnTo>
                    <a:pt x="437" y="0"/>
                  </a:lnTo>
                  <a:lnTo>
                    <a:pt x="633" y="204"/>
                  </a:lnTo>
                  <a:lnTo>
                    <a:pt x="644" y="770"/>
                  </a:lnTo>
                  <a:lnTo>
                    <a:pt x="0" y="78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7"/>
            <p:cNvSpPr>
              <a:spLocks noEditPoints="1"/>
            </p:cNvSpPr>
            <p:nvPr/>
          </p:nvSpPr>
          <p:spPr bwMode="auto">
            <a:xfrm>
              <a:off x="4516848" y="3897587"/>
              <a:ext cx="124560" cy="149361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498" y="0"/>
                </a:cxn>
                <a:cxn ang="0">
                  <a:pos x="0" y="0"/>
                </a:cxn>
                <a:cxn ang="0">
                  <a:pos x="0" y="876"/>
                </a:cxn>
                <a:cxn ang="0">
                  <a:pos x="712" y="876"/>
                </a:cxn>
                <a:cxn ang="0">
                  <a:pos x="712" y="214"/>
                </a:cxn>
                <a:cxn ang="0">
                  <a:pos x="498" y="0"/>
                </a:cxn>
                <a:cxn ang="0">
                  <a:pos x="445" y="85"/>
                </a:cxn>
                <a:cxn ang="0">
                  <a:pos x="445" y="85"/>
                </a:cxn>
                <a:cxn ang="0">
                  <a:pos x="445" y="268"/>
                </a:cxn>
                <a:cxn ang="0">
                  <a:pos x="627" y="268"/>
                </a:cxn>
                <a:cxn ang="0">
                  <a:pos x="627" y="791"/>
                </a:cxn>
                <a:cxn ang="0">
                  <a:pos x="85" y="791"/>
                </a:cxn>
                <a:cxn ang="0">
                  <a:pos x="85" y="85"/>
                </a:cxn>
                <a:cxn ang="0">
                  <a:pos x="445" y="85"/>
                </a:cxn>
                <a:cxn ang="0">
                  <a:pos x="534" y="446"/>
                </a:cxn>
                <a:cxn ang="0">
                  <a:pos x="534" y="446"/>
                </a:cxn>
                <a:cxn ang="0">
                  <a:pos x="177" y="446"/>
                </a:cxn>
                <a:cxn ang="0">
                  <a:pos x="177" y="382"/>
                </a:cxn>
                <a:cxn ang="0">
                  <a:pos x="534" y="382"/>
                </a:cxn>
                <a:cxn ang="0">
                  <a:pos x="534" y="446"/>
                </a:cxn>
                <a:cxn ang="0">
                  <a:pos x="534" y="563"/>
                </a:cxn>
                <a:cxn ang="0">
                  <a:pos x="534" y="563"/>
                </a:cxn>
                <a:cxn ang="0">
                  <a:pos x="177" y="563"/>
                </a:cxn>
                <a:cxn ang="0">
                  <a:pos x="177" y="500"/>
                </a:cxn>
                <a:cxn ang="0">
                  <a:pos x="534" y="500"/>
                </a:cxn>
                <a:cxn ang="0">
                  <a:pos x="534" y="563"/>
                </a:cxn>
                <a:cxn ang="0">
                  <a:pos x="534" y="681"/>
                </a:cxn>
                <a:cxn ang="0">
                  <a:pos x="534" y="681"/>
                </a:cxn>
                <a:cxn ang="0">
                  <a:pos x="177" y="681"/>
                </a:cxn>
                <a:cxn ang="0">
                  <a:pos x="177" y="617"/>
                </a:cxn>
                <a:cxn ang="0">
                  <a:pos x="534" y="617"/>
                </a:cxn>
                <a:cxn ang="0">
                  <a:pos x="534" y="681"/>
                </a:cxn>
              </a:cxnLst>
              <a:rect l="0" t="0" r="r" b="b"/>
              <a:pathLst>
                <a:path w="712" h="876">
                  <a:moveTo>
                    <a:pt x="498" y="0"/>
                  </a:moveTo>
                  <a:lnTo>
                    <a:pt x="498" y="0"/>
                  </a:lnTo>
                  <a:lnTo>
                    <a:pt x="0" y="0"/>
                  </a:lnTo>
                  <a:lnTo>
                    <a:pt x="0" y="876"/>
                  </a:lnTo>
                  <a:lnTo>
                    <a:pt x="712" y="876"/>
                  </a:lnTo>
                  <a:lnTo>
                    <a:pt x="712" y="214"/>
                  </a:lnTo>
                  <a:lnTo>
                    <a:pt x="498" y="0"/>
                  </a:lnTo>
                  <a:close/>
                  <a:moveTo>
                    <a:pt x="445" y="85"/>
                  </a:moveTo>
                  <a:lnTo>
                    <a:pt x="445" y="85"/>
                  </a:lnTo>
                  <a:lnTo>
                    <a:pt x="445" y="268"/>
                  </a:lnTo>
                  <a:lnTo>
                    <a:pt x="627" y="268"/>
                  </a:lnTo>
                  <a:lnTo>
                    <a:pt x="627" y="791"/>
                  </a:lnTo>
                  <a:lnTo>
                    <a:pt x="85" y="791"/>
                  </a:lnTo>
                  <a:lnTo>
                    <a:pt x="85" y="85"/>
                  </a:lnTo>
                  <a:lnTo>
                    <a:pt x="445" y="85"/>
                  </a:lnTo>
                  <a:close/>
                  <a:moveTo>
                    <a:pt x="534" y="446"/>
                  </a:moveTo>
                  <a:lnTo>
                    <a:pt x="534" y="446"/>
                  </a:lnTo>
                  <a:lnTo>
                    <a:pt x="177" y="446"/>
                  </a:lnTo>
                  <a:lnTo>
                    <a:pt x="177" y="382"/>
                  </a:lnTo>
                  <a:lnTo>
                    <a:pt x="534" y="382"/>
                  </a:lnTo>
                  <a:lnTo>
                    <a:pt x="534" y="446"/>
                  </a:lnTo>
                  <a:close/>
                  <a:moveTo>
                    <a:pt x="534" y="563"/>
                  </a:moveTo>
                  <a:lnTo>
                    <a:pt x="534" y="563"/>
                  </a:lnTo>
                  <a:lnTo>
                    <a:pt x="177" y="563"/>
                  </a:lnTo>
                  <a:lnTo>
                    <a:pt x="177" y="500"/>
                  </a:lnTo>
                  <a:lnTo>
                    <a:pt x="534" y="500"/>
                  </a:lnTo>
                  <a:lnTo>
                    <a:pt x="534" y="563"/>
                  </a:lnTo>
                  <a:close/>
                  <a:moveTo>
                    <a:pt x="534" y="681"/>
                  </a:moveTo>
                  <a:lnTo>
                    <a:pt x="534" y="681"/>
                  </a:lnTo>
                  <a:lnTo>
                    <a:pt x="177" y="681"/>
                  </a:lnTo>
                  <a:lnTo>
                    <a:pt x="177" y="617"/>
                  </a:lnTo>
                  <a:lnTo>
                    <a:pt x="534" y="617"/>
                  </a:lnTo>
                  <a:lnTo>
                    <a:pt x="534" y="681"/>
                  </a:lnTo>
                  <a:close/>
                </a:path>
              </a:pathLst>
            </a:custGeom>
            <a:solidFill>
              <a:srgbClr val="00964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8"/>
            <p:cNvSpPr>
              <a:spLocks/>
            </p:cNvSpPr>
            <p:nvPr/>
          </p:nvSpPr>
          <p:spPr bwMode="auto">
            <a:xfrm>
              <a:off x="3898820" y="4085485"/>
              <a:ext cx="164766" cy="192797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635" y="0"/>
                </a:cxn>
                <a:cxn ang="0">
                  <a:pos x="921" y="295"/>
                </a:cxn>
                <a:cxn ang="0">
                  <a:pos x="937" y="1118"/>
                </a:cxn>
                <a:cxn ang="0">
                  <a:pos x="0" y="1139"/>
                </a:cxn>
                <a:cxn ang="0">
                  <a:pos x="15" y="0"/>
                </a:cxn>
              </a:cxnLst>
              <a:rect l="0" t="0" r="r" b="b"/>
              <a:pathLst>
                <a:path w="937" h="1139">
                  <a:moveTo>
                    <a:pt x="15" y="0"/>
                  </a:moveTo>
                  <a:lnTo>
                    <a:pt x="15" y="0"/>
                  </a:lnTo>
                  <a:lnTo>
                    <a:pt x="635" y="0"/>
                  </a:lnTo>
                  <a:lnTo>
                    <a:pt x="921" y="295"/>
                  </a:lnTo>
                  <a:lnTo>
                    <a:pt x="937" y="1118"/>
                  </a:lnTo>
                  <a:lnTo>
                    <a:pt x="0" y="113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9"/>
            <p:cNvSpPr>
              <a:spLocks noEditPoints="1"/>
            </p:cNvSpPr>
            <p:nvPr/>
          </p:nvSpPr>
          <p:spPr bwMode="auto">
            <a:xfrm>
              <a:off x="3889874" y="4073078"/>
              <a:ext cx="182109" cy="216421"/>
            </a:xfrm>
            <a:custGeom>
              <a:avLst/>
              <a:gdLst/>
              <a:ahLst/>
              <a:cxnLst>
                <a:cxn ang="0">
                  <a:pos x="726" y="0"/>
                </a:cxn>
                <a:cxn ang="0">
                  <a:pos x="726" y="0"/>
                </a:cxn>
                <a:cxn ang="0">
                  <a:pos x="0" y="0"/>
                </a:cxn>
                <a:cxn ang="0">
                  <a:pos x="0" y="1275"/>
                </a:cxn>
                <a:cxn ang="0">
                  <a:pos x="1038" y="1275"/>
                </a:cxn>
                <a:cxn ang="0">
                  <a:pos x="1038" y="312"/>
                </a:cxn>
                <a:cxn ang="0">
                  <a:pos x="726" y="0"/>
                </a:cxn>
                <a:cxn ang="0">
                  <a:pos x="649" y="124"/>
                </a:cxn>
                <a:cxn ang="0">
                  <a:pos x="649" y="124"/>
                </a:cxn>
                <a:cxn ang="0">
                  <a:pos x="649" y="389"/>
                </a:cxn>
                <a:cxn ang="0">
                  <a:pos x="914" y="389"/>
                </a:cxn>
                <a:cxn ang="0">
                  <a:pos x="914" y="1152"/>
                </a:cxn>
                <a:cxn ang="0">
                  <a:pos x="124" y="1152"/>
                </a:cxn>
                <a:cxn ang="0">
                  <a:pos x="124" y="124"/>
                </a:cxn>
                <a:cxn ang="0">
                  <a:pos x="649" y="124"/>
                </a:cxn>
                <a:cxn ang="0">
                  <a:pos x="778" y="649"/>
                </a:cxn>
                <a:cxn ang="0">
                  <a:pos x="778" y="649"/>
                </a:cxn>
                <a:cxn ang="0">
                  <a:pos x="257" y="649"/>
                </a:cxn>
                <a:cxn ang="0">
                  <a:pos x="257" y="556"/>
                </a:cxn>
                <a:cxn ang="0">
                  <a:pos x="778" y="556"/>
                </a:cxn>
                <a:cxn ang="0">
                  <a:pos x="778" y="649"/>
                </a:cxn>
                <a:cxn ang="0">
                  <a:pos x="778" y="820"/>
                </a:cxn>
                <a:cxn ang="0">
                  <a:pos x="778" y="820"/>
                </a:cxn>
                <a:cxn ang="0">
                  <a:pos x="257" y="820"/>
                </a:cxn>
                <a:cxn ang="0">
                  <a:pos x="257" y="727"/>
                </a:cxn>
                <a:cxn ang="0">
                  <a:pos x="778" y="727"/>
                </a:cxn>
                <a:cxn ang="0">
                  <a:pos x="778" y="820"/>
                </a:cxn>
                <a:cxn ang="0">
                  <a:pos x="778" y="991"/>
                </a:cxn>
                <a:cxn ang="0">
                  <a:pos x="778" y="991"/>
                </a:cxn>
                <a:cxn ang="0">
                  <a:pos x="257" y="991"/>
                </a:cxn>
                <a:cxn ang="0">
                  <a:pos x="257" y="899"/>
                </a:cxn>
                <a:cxn ang="0">
                  <a:pos x="778" y="899"/>
                </a:cxn>
                <a:cxn ang="0">
                  <a:pos x="778" y="991"/>
                </a:cxn>
              </a:cxnLst>
              <a:rect l="0" t="0" r="r" b="b"/>
              <a:pathLst>
                <a:path w="1038" h="1275">
                  <a:moveTo>
                    <a:pt x="726" y="0"/>
                  </a:moveTo>
                  <a:lnTo>
                    <a:pt x="726" y="0"/>
                  </a:lnTo>
                  <a:lnTo>
                    <a:pt x="0" y="0"/>
                  </a:lnTo>
                  <a:lnTo>
                    <a:pt x="0" y="1275"/>
                  </a:lnTo>
                  <a:lnTo>
                    <a:pt x="1038" y="1275"/>
                  </a:lnTo>
                  <a:lnTo>
                    <a:pt x="1038" y="312"/>
                  </a:lnTo>
                  <a:lnTo>
                    <a:pt x="726" y="0"/>
                  </a:lnTo>
                  <a:close/>
                  <a:moveTo>
                    <a:pt x="649" y="124"/>
                  </a:moveTo>
                  <a:lnTo>
                    <a:pt x="649" y="124"/>
                  </a:lnTo>
                  <a:lnTo>
                    <a:pt x="649" y="389"/>
                  </a:lnTo>
                  <a:lnTo>
                    <a:pt x="914" y="389"/>
                  </a:lnTo>
                  <a:lnTo>
                    <a:pt x="914" y="1152"/>
                  </a:lnTo>
                  <a:lnTo>
                    <a:pt x="124" y="1152"/>
                  </a:lnTo>
                  <a:lnTo>
                    <a:pt x="124" y="124"/>
                  </a:lnTo>
                  <a:lnTo>
                    <a:pt x="649" y="124"/>
                  </a:lnTo>
                  <a:close/>
                  <a:moveTo>
                    <a:pt x="778" y="649"/>
                  </a:moveTo>
                  <a:lnTo>
                    <a:pt x="778" y="649"/>
                  </a:lnTo>
                  <a:lnTo>
                    <a:pt x="257" y="649"/>
                  </a:lnTo>
                  <a:lnTo>
                    <a:pt x="257" y="556"/>
                  </a:lnTo>
                  <a:lnTo>
                    <a:pt x="778" y="556"/>
                  </a:lnTo>
                  <a:lnTo>
                    <a:pt x="778" y="649"/>
                  </a:lnTo>
                  <a:close/>
                  <a:moveTo>
                    <a:pt x="778" y="820"/>
                  </a:moveTo>
                  <a:lnTo>
                    <a:pt x="778" y="820"/>
                  </a:lnTo>
                  <a:lnTo>
                    <a:pt x="257" y="820"/>
                  </a:lnTo>
                  <a:lnTo>
                    <a:pt x="257" y="727"/>
                  </a:lnTo>
                  <a:lnTo>
                    <a:pt x="778" y="727"/>
                  </a:lnTo>
                  <a:lnTo>
                    <a:pt x="778" y="820"/>
                  </a:lnTo>
                  <a:close/>
                  <a:moveTo>
                    <a:pt x="778" y="991"/>
                  </a:moveTo>
                  <a:lnTo>
                    <a:pt x="778" y="991"/>
                  </a:lnTo>
                  <a:lnTo>
                    <a:pt x="257" y="991"/>
                  </a:lnTo>
                  <a:lnTo>
                    <a:pt x="257" y="899"/>
                  </a:lnTo>
                  <a:lnTo>
                    <a:pt x="778" y="899"/>
                  </a:lnTo>
                  <a:lnTo>
                    <a:pt x="778" y="991"/>
                  </a:lnTo>
                  <a:close/>
                </a:path>
              </a:pathLst>
            </a:custGeom>
            <a:solidFill>
              <a:srgbClr val="00964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0" name="Imagen 2" descr="Anagrama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45785" y="2211685"/>
            <a:ext cx="654028" cy="896760"/>
          </a:xfrm>
          <a:prstGeom prst="rect">
            <a:avLst/>
          </a:prstGeom>
        </p:spPr>
      </p:pic>
      <p:sp>
        <p:nvSpPr>
          <p:cNvPr id="62" name="61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511118" cy="4853866"/>
          </a:xfrm>
        </p:spPr>
        <p:txBody>
          <a:bodyPr/>
          <a:lstStyle/>
          <a:p>
            <a:r>
              <a:rPr lang="es-ES_tradnl" dirty="0" err="1" smtClean="0"/>
              <a:t>Dep</a:t>
            </a:r>
            <a:r>
              <a:rPr lang="es-ES_tradnl" dirty="0" smtClean="0"/>
              <a:t> manager </a:t>
            </a:r>
            <a:r>
              <a:rPr lang="es-ES_tradnl" dirty="0" err="1" smtClean="0"/>
              <a:t>for</a:t>
            </a:r>
            <a:r>
              <a:rPr lang="es-ES_tradnl" dirty="0" smtClean="0"/>
              <a:t> C/C++</a:t>
            </a:r>
          </a:p>
          <a:p>
            <a:r>
              <a:rPr lang="es-ES_tradnl" dirty="0" err="1" smtClean="0"/>
              <a:t>Hosting</a:t>
            </a:r>
            <a:r>
              <a:rPr lang="es-ES_tradnl" dirty="0" smtClean="0"/>
              <a:t> </a:t>
            </a:r>
            <a:r>
              <a:rPr lang="es-ES_tradnl" dirty="0" err="1" smtClean="0"/>
              <a:t>service</a:t>
            </a:r>
            <a:endParaRPr lang="es-ES_tradnl" dirty="0" smtClean="0"/>
          </a:p>
          <a:p>
            <a:r>
              <a:rPr lang="es-ES_tradnl" dirty="0" err="1" smtClean="0"/>
              <a:t>Build</a:t>
            </a:r>
            <a:r>
              <a:rPr lang="es-ES_tradnl" dirty="0" smtClean="0"/>
              <a:t>/</a:t>
            </a:r>
            <a:r>
              <a:rPr lang="es-ES_tradnl" dirty="0" err="1" smtClean="0"/>
              <a:t>project</a:t>
            </a:r>
            <a:r>
              <a:rPr lang="es-ES_tradnl" dirty="0" smtClean="0"/>
              <a:t> </a:t>
            </a:r>
            <a:r>
              <a:rPr lang="es-ES_tradnl" dirty="0" err="1" smtClean="0"/>
              <a:t>automation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59183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42247" y="1815352"/>
            <a:ext cx="3245005" cy="6589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cs typeface="Courier New" pitchFamily="49" charset="0"/>
              </a:rPr>
              <a:t>$ </a:t>
            </a:r>
            <a:r>
              <a:rPr lang="en-US" dirty="0" err="1" smtClean="0">
                <a:cs typeface="Courier New" pitchFamily="49" charset="0"/>
              </a:rPr>
              <a:t>bii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init -L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</p:txBody>
      </p:sp>
      <p:grpSp>
        <p:nvGrpSpPr>
          <p:cNvPr id="38" name="37 Grupo"/>
          <p:cNvGrpSpPr/>
          <p:nvPr/>
        </p:nvGrpSpPr>
        <p:grpSpPr>
          <a:xfrm>
            <a:off x="2174159" y="1686019"/>
            <a:ext cx="6243700" cy="3839334"/>
            <a:chOff x="2187606" y="1753254"/>
            <a:chExt cx="6243700" cy="3839334"/>
          </a:xfrm>
        </p:grpSpPr>
        <p:sp>
          <p:nvSpPr>
            <p:cNvPr id="5" name="4 CuadroTexto"/>
            <p:cNvSpPr txBox="1"/>
            <p:nvPr/>
          </p:nvSpPr>
          <p:spPr>
            <a:xfrm>
              <a:off x="5171540" y="2136111"/>
              <a:ext cx="3259766" cy="1077218"/>
            </a:xfrm>
            <a:prstGeom prst="rect">
              <a:avLst/>
            </a:prstGeom>
            <a:solidFill>
              <a:srgbClr val="FFE389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#include “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hello.h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”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main(){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hello();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5194717" y="3694222"/>
              <a:ext cx="3223141" cy="338554"/>
            </a:xfrm>
            <a:prstGeom prst="rect">
              <a:avLst/>
            </a:prstGeom>
            <a:solidFill>
              <a:srgbClr val="FFE389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void hello();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5182694" y="3329950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hello.h</a:t>
              </a:r>
              <a:endParaRPr lang="en-US" b="1" dirty="0"/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5112069" y="1753254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main.cpp</a:t>
              </a:r>
              <a:endParaRPr lang="en-US" b="1" dirty="0"/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5175257" y="4515370"/>
              <a:ext cx="3252441" cy="1077218"/>
            </a:xfrm>
            <a:prstGeom prst="rect">
              <a:avLst/>
            </a:prstGeom>
            <a:solidFill>
              <a:srgbClr val="FFE389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#include “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hello.h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”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void hello(){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cout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&lt;&lt;“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HelloBii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!”&lt;&lt;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endl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5190128" y="4151098"/>
              <a:ext cx="106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hello.cpp</a:t>
              </a:r>
              <a:endParaRPr lang="en-US" b="1" dirty="0"/>
            </a:p>
          </p:txBody>
        </p:sp>
        <p:pic>
          <p:nvPicPr>
            <p:cNvPr id="4100" name="Picture 4" descr="http://archivo.e-consulta.com/blogs/eureka/wp-content/uploads/programador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87606" y="2764079"/>
              <a:ext cx="1851102" cy="2205172"/>
            </a:xfrm>
            <a:prstGeom prst="rect">
              <a:avLst/>
            </a:prstGeom>
            <a:noFill/>
          </p:spPr>
        </p:pic>
        <p:cxnSp>
          <p:nvCxnSpPr>
            <p:cNvPr id="13" name="12 Conector recto de flecha"/>
            <p:cNvCxnSpPr>
              <a:stCxn id="4100" idx="3"/>
              <a:endCxn id="5" idx="1"/>
            </p:cNvCxnSpPr>
            <p:nvPr/>
          </p:nvCxnSpPr>
          <p:spPr>
            <a:xfrm flipV="1">
              <a:off x="4038708" y="2674720"/>
              <a:ext cx="1132832" cy="11919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 de flecha"/>
            <p:cNvCxnSpPr>
              <a:stCxn id="4100" idx="3"/>
              <a:endCxn id="6" idx="1"/>
            </p:cNvCxnSpPr>
            <p:nvPr/>
          </p:nvCxnSpPr>
          <p:spPr>
            <a:xfrm flipV="1">
              <a:off x="4038708" y="3863499"/>
              <a:ext cx="1156009" cy="3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 de flecha"/>
            <p:cNvCxnSpPr>
              <a:stCxn id="4100" idx="3"/>
              <a:endCxn id="9" idx="1"/>
            </p:cNvCxnSpPr>
            <p:nvPr/>
          </p:nvCxnSpPr>
          <p:spPr>
            <a:xfrm>
              <a:off x="4038708" y="3866665"/>
              <a:ext cx="1136549" cy="1187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1 Título"/>
          <p:cNvSpPr txBox="1">
            <a:spLocks/>
          </p:cNvSpPr>
          <p:nvPr/>
        </p:nvSpPr>
        <p:spPr>
          <a:xfrm>
            <a:off x="394448" y="18499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venir Book"/>
                <a:ea typeface="+mj-ea"/>
                <a:cs typeface="+mj-cs"/>
              </a:rPr>
              <a:t>Hello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enir Book"/>
                <a:ea typeface="+mj-ea"/>
                <a:cs typeface="+mj-cs"/>
              </a:rPr>
              <a:t>Bii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enir Book"/>
                <a:ea typeface="+mj-ea"/>
                <a:cs typeface="+mj-cs"/>
              </a:rPr>
              <a:t>!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venir Book"/>
              <a:ea typeface="+mj-ea"/>
              <a:cs typeface="+mj-cs"/>
            </a:endParaRPr>
          </a:p>
        </p:txBody>
      </p:sp>
      <p:sp>
        <p:nvSpPr>
          <p:cNvPr id="44" name="2 Marcador de contenido"/>
          <p:cNvSpPr txBox="1">
            <a:spLocks/>
          </p:cNvSpPr>
          <p:nvPr/>
        </p:nvSpPr>
        <p:spPr>
          <a:xfrm>
            <a:off x="1860177" y="5163671"/>
            <a:ext cx="3245005" cy="932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$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bii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build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HelloBii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!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1050476" y="3226584"/>
            <a:ext cx="9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0070C0"/>
                </a:solidFill>
                <a:cs typeface="Courier New" pitchFamily="49" charset="0"/>
              </a:rPr>
              <a:t>jdaniel</a:t>
            </a:r>
            <a:r>
              <a:rPr lang="en-US" dirty="0" smtClean="0">
                <a:solidFill>
                  <a:srgbClr val="0070C0"/>
                </a:solidFill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756959" y="4083969"/>
            <a:ext cx="2520000" cy="1077218"/>
          </a:xfrm>
          <a:prstGeom prst="rect">
            <a:avLst/>
          </a:prstGeom>
          <a:solidFill>
            <a:srgbClr val="FFE389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hello.h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hello();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372488" y="2471197"/>
            <a:ext cx="2520000" cy="338554"/>
          </a:xfrm>
          <a:prstGeom prst="rect">
            <a:avLst/>
          </a:prstGeom>
          <a:solidFill>
            <a:srgbClr val="FFE389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hello();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347015" y="2066583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hello.h</a:t>
            </a:r>
            <a:endParaRPr lang="en-US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1734878" y="516028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main.cpp</a:t>
            </a:r>
            <a:endParaRPr lang="en-US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4574404" y="4076208"/>
            <a:ext cx="3453162" cy="1077218"/>
          </a:xfrm>
          <a:prstGeom prst="rect">
            <a:avLst/>
          </a:prstGeom>
          <a:solidFill>
            <a:srgbClr val="FFE389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hello.h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hello(){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&lt;&lt;“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HelloBii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!”&lt;&lt;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546965" y="5164546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hello.cpp</a:t>
            </a:r>
            <a:endParaRPr lang="en-US" b="1" dirty="0"/>
          </a:p>
        </p:txBody>
      </p:sp>
      <p:cxnSp>
        <p:nvCxnSpPr>
          <p:cNvPr id="13" name="12 Conector recto de flecha"/>
          <p:cNvCxnSpPr>
            <a:stCxn id="5" idx="0"/>
            <a:endCxn id="6" idx="2"/>
          </p:cNvCxnSpPr>
          <p:nvPr/>
        </p:nvCxnSpPr>
        <p:spPr>
          <a:xfrm flipV="1">
            <a:off x="3016959" y="2809751"/>
            <a:ext cx="1615529" cy="1274218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6" idx="2"/>
            <a:endCxn id="9" idx="0"/>
          </p:cNvCxnSpPr>
          <p:nvPr/>
        </p:nvCxnSpPr>
        <p:spPr>
          <a:xfrm>
            <a:off x="4632488" y="2809751"/>
            <a:ext cx="1668497" cy="1266457"/>
          </a:xfrm>
          <a:prstGeom prst="straightConnector1">
            <a:avLst/>
          </a:prstGeom>
          <a:ln w="9525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010" name="AutoShape 2" descr="https://cdn2.iconfinder.com/data/icons/pittogrammi/142/02-51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1 Título"/>
          <p:cNvSpPr txBox="1">
            <a:spLocks/>
          </p:cNvSpPr>
          <p:nvPr/>
        </p:nvSpPr>
        <p:spPr>
          <a:xfrm>
            <a:off x="394448" y="18499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venir Book"/>
                <a:ea typeface="+mj-ea"/>
                <a:cs typeface="+mj-cs"/>
              </a:rPr>
              <a:t>Dependencies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enir Book"/>
                <a:ea typeface="+mj-ea"/>
                <a:cs typeface="+mj-cs"/>
              </a:rPr>
              <a:t>Graph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venir Book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32 Grupo"/>
          <p:cNvGrpSpPr/>
          <p:nvPr/>
        </p:nvGrpSpPr>
        <p:grpSpPr>
          <a:xfrm>
            <a:off x="5260751" y="1583474"/>
            <a:ext cx="3693679" cy="2237130"/>
            <a:chOff x="5260751" y="1583474"/>
            <a:chExt cx="3693679" cy="2237130"/>
          </a:xfrm>
        </p:grpSpPr>
        <p:sp>
          <p:nvSpPr>
            <p:cNvPr id="11" name="10 Flecha derecha"/>
            <p:cNvSpPr/>
            <p:nvPr/>
          </p:nvSpPr>
          <p:spPr>
            <a:xfrm rot="19473534">
              <a:off x="5260751" y="3062321"/>
              <a:ext cx="1003610" cy="75828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5742878" y="1951464"/>
              <a:ext cx="3211552" cy="923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ADD_EXECUTABLE(</a:t>
              </a:r>
              <a:r>
                <a:rPr lang="en-US" b="1" dirty="0" err="1" smtClean="0"/>
                <a:t>jdaniel_hello</a:t>
              </a:r>
              <a:endParaRPr lang="en-US" b="1" dirty="0" smtClean="0"/>
            </a:p>
            <a:p>
              <a:r>
                <a:rPr lang="en-US" b="1" dirty="0" smtClean="0"/>
                <a:t>                                  main.cpp</a:t>
              </a:r>
            </a:p>
            <a:p>
              <a:r>
                <a:rPr lang="en-US" b="1" dirty="0" smtClean="0"/>
                <a:t>                                  hello.cpp)</a:t>
              </a:r>
              <a:endParaRPr lang="en-US" b="1" dirty="0"/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5754029" y="1583474"/>
              <a:ext cx="1577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CMakeLists.txt</a:t>
              </a:r>
              <a:endParaRPr lang="en-US" b="1" dirty="0"/>
            </a:p>
          </p:txBody>
        </p:sp>
      </p:grpSp>
      <p:sp>
        <p:nvSpPr>
          <p:cNvPr id="23" name="1 Título"/>
          <p:cNvSpPr txBox="1">
            <a:spLocks/>
          </p:cNvSpPr>
          <p:nvPr/>
        </p:nvSpPr>
        <p:spPr>
          <a:xfrm>
            <a:off x="394448" y="18499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venir Book"/>
                <a:ea typeface="+mj-ea"/>
                <a:cs typeface="+mj-cs"/>
              </a:rPr>
              <a:t>Automate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enir Book"/>
                <a:ea typeface="+mj-ea"/>
                <a:cs typeface="+mj-cs"/>
              </a:rPr>
              <a:t>Build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venir Book"/>
              <a:ea typeface="+mj-ea"/>
              <a:cs typeface="+mj-cs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613959" y="4621851"/>
            <a:ext cx="2520000" cy="1077218"/>
          </a:xfrm>
          <a:prstGeom prst="rect">
            <a:avLst/>
          </a:prstGeom>
          <a:solidFill>
            <a:srgbClr val="FFE389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hello.h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hello();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2229488" y="3009079"/>
            <a:ext cx="2520000" cy="338554"/>
          </a:xfrm>
          <a:prstGeom prst="rect">
            <a:avLst/>
          </a:prstGeom>
          <a:solidFill>
            <a:srgbClr val="FFE389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hello();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2204015" y="260446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hello.h</a:t>
            </a:r>
            <a:endParaRPr lang="en-US" b="1" dirty="0"/>
          </a:p>
        </p:txBody>
      </p:sp>
      <p:sp>
        <p:nvSpPr>
          <p:cNvPr id="28" name="27 CuadroTexto"/>
          <p:cNvSpPr txBox="1"/>
          <p:nvPr/>
        </p:nvSpPr>
        <p:spPr>
          <a:xfrm>
            <a:off x="591878" y="569816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main.cpp</a:t>
            </a:r>
            <a:endParaRPr lang="en-US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431404" y="4614090"/>
            <a:ext cx="3453162" cy="1077218"/>
          </a:xfrm>
          <a:prstGeom prst="rect">
            <a:avLst/>
          </a:prstGeom>
          <a:solidFill>
            <a:srgbClr val="FFE389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hello.h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hello(){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&lt;&lt;“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HelloBii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!”&lt;&lt;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3403965" y="570242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hello.cpp</a:t>
            </a:r>
            <a:endParaRPr lang="en-US" b="1" dirty="0"/>
          </a:p>
        </p:txBody>
      </p:sp>
      <p:cxnSp>
        <p:nvCxnSpPr>
          <p:cNvPr id="31" name="30 Conector recto de flecha"/>
          <p:cNvCxnSpPr>
            <a:stCxn id="25" idx="0"/>
            <a:endCxn id="26" idx="2"/>
          </p:cNvCxnSpPr>
          <p:nvPr/>
        </p:nvCxnSpPr>
        <p:spPr>
          <a:xfrm flipV="1">
            <a:off x="1873959" y="3347633"/>
            <a:ext cx="1615529" cy="1274218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26" idx="2"/>
            <a:endCxn id="29" idx="0"/>
          </p:cNvCxnSpPr>
          <p:nvPr/>
        </p:nvCxnSpPr>
        <p:spPr>
          <a:xfrm>
            <a:off x="3489488" y="3347633"/>
            <a:ext cx="1668497" cy="1266457"/>
          </a:xfrm>
          <a:prstGeom prst="straightConnector1">
            <a:avLst/>
          </a:prstGeom>
          <a:ln w="9525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6144769" y="374904"/>
            <a:ext cx="2505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Not</a:t>
            </a:r>
            <a:r>
              <a:rPr lang="es-ES_tradnl" dirty="0" smtClean="0"/>
              <a:t> </a:t>
            </a:r>
            <a:r>
              <a:rPr lang="es-ES_tradnl" dirty="0" err="1" smtClean="0"/>
              <a:t>that</a:t>
            </a:r>
            <a:r>
              <a:rPr lang="es-ES_tradnl" dirty="0" smtClean="0"/>
              <a:t> simple in </a:t>
            </a:r>
            <a:r>
              <a:rPr lang="es-ES_tradnl" dirty="0" err="1" smtClean="0"/>
              <a:t>reality</a:t>
            </a:r>
            <a:r>
              <a:rPr lang="es-ES_tradnl" dirty="0" smtClean="0"/>
              <a:t>, </a:t>
            </a:r>
            <a:r>
              <a:rPr lang="es-ES_tradnl" dirty="0" err="1" smtClean="0"/>
              <a:t>this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just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spirit</a:t>
            </a:r>
            <a:endParaRPr lang="es-ES" dirty="0"/>
          </a:p>
        </p:txBody>
      </p:sp>
      <p:cxnSp>
        <p:nvCxnSpPr>
          <p:cNvPr id="17" name="16 Conector recto de flecha"/>
          <p:cNvCxnSpPr/>
          <p:nvPr/>
        </p:nvCxnSpPr>
        <p:spPr>
          <a:xfrm flipH="1">
            <a:off x="6922010" y="1060704"/>
            <a:ext cx="91438" cy="557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32" descr="C:\Users\drodri\Desktop\video_biicode\biicode\Base\Portatil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049" y="4003753"/>
            <a:ext cx="3305262" cy="2624573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245005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cs typeface="Courier New" pitchFamily="49" charset="0"/>
              </a:rPr>
              <a:t>$ </a:t>
            </a:r>
            <a:r>
              <a:rPr lang="en-US" dirty="0" err="1" smtClean="0">
                <a:cs typeface="Courier New" pitchFamily="49" charset="0"/>
              </a:rPr>
              <a:t>bii</a:t>
            </a:r>
            <a:r>
              <a:rPr lang="en-US" dirty="0" smtClean="0">
                <a:cs typeface="Courier New" pitchFamily="49" charset="0"/>
              </a:rPr>
              <a:t> publish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itchFamily="49" charset="0"/>
              </a:rPr>
              <a:t>tag: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itchFamily="49" charset="0"/>
              </a:rPr>
              <a:t>STABLE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cs typeface="Courier New" pitchFamily="49" charset="0"/>
            </a:endParaRPr>
          </a:p>
        </p:txBody>
      </p:sp>
      <p:sp>
        <p:nvSpPr>
          <p:cNvPr id="19" name="18 Nube"/>
          <p:cNvSpPr/>
          <p:nvPr/>
        </p:nvSpPr>
        <p:spPr>
          <a:xfrm>
            <a:off x="3358663" y="412596"/>
            <a:ext cx="5629219" cy="3154370"/>
          </a:xfrm>
          <a:prstGeom prst="cloud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+mj-lt"/>
            </a:endParaRPr>
          </a:p>
        </p:txBody>
      </p:sp>
      <p:cxnSp>
        <p:nvCxnSpPr>
          <p:cNvPr id="36" name="35 Conector recto de flecha"/>
          <p:cNvCxnSpPr>
            <a:stCxn id="39" idx="0"/>
            <a:endCxn id="38" idx="2"/>
          </p:cNvCxnSpPr>
          <p:nvPr/>
        </p:nvCxnSpPr>
        <p:spPr>
          <a:xfrm flipV="1">
            <a:off x="2292615" y="4593987"/>
            <a:ext cx="378733" cy="37063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>
            <a:stCxn id="38" idx="2"/>
            <a:endCxn id="40" idx="0"/>
          </p:cNvCxnSpPr>
          <p:nvPr/>
        </p:nvCxnSpPr>
        <p:spPr>
          <a:xfrm>
            <a:off x="2671348" y="4593987"/>
            <a:ext cx="367179" cy="40171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15" descr="C:\Users\drodri\AppData\Local\Microsoft\Windows\Temporary Internet Files\Content.IE5\LFFIUNQX\MC900432599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15076" t="3630" r="14826" b="9545"/>
          <a:stretch>
            <a:fillRect/>
          </a:stretch>
        </p:blipFill>
        <p:spPr bwMode="auto">
          <a:xfrm>
            <a:off x="2503941" y="4179278"/>
            <a:ext cx="334814" cy="414709"/>
          </a:xfrm>
          <a:prstGeom prst="rect">
            <a:avLst/>
          </a:prstGeom>
          <a:noFill/>
        </p:spPr>
      </p:pic>
      <p:pic>
        <p:nvPicPr>
          <p:cNvPr id="39" name="Picture 15" descr="C:\Users\drodri\AppData\Local\Microsoft\Windows\Temporary Internet Files\Content.IE5\LFFIUNQX\MC900432599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15076" t="3630" r="14826" b="9545"/>
          <a:stretch>
            <a:fillRect/>
          </a:stretch>
        </p:blipFill>
        <p:spPr bwMode="auto">
          <a:xfrm>
            <a:off x="2125208" y="4964624"/>
            <a:ext cx="334814" cy="414709"/>
          </a:xfrm>
          <a:prstGeom prst="rect">
            <a:avLst/>
          </a:prstGeom>
          <a:noFill/>
        </p:spPr>
      </p:pic>
      <p:pic>
        <p:nvPicPr>
          <p:cNvPr id="40" name="Picture 15" descr="C:\Users\drodri\AppData\Local\Microsoft\Windows\Temporary Internet Files\Content.IE5\LFFIUNQX\MC900432599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15076" t="3630" r="14826" b="9545"/>
          <a:stretch>
            <a:fillRect/>
          </a:stretch>
        </p:blipFill>
        <p:spPr bwMode="auto">
          <a:xfrm>
            <a:off x="2871120" y="4995698"/>
            <a:ext cx="334814" cy="414709"/>
          </a:xfrm>
          <a:prstGeom prst="rect">
            <a:avLst/>
          </a:prstGeom>
          <a:noFill/>
        </p:spPr>
      </p:pic>
      <p:pic>
        <p:nvPicPr>
          <p:cNvPr id="42" name="Imagen 2" descr="Anagrama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015" y="531336"/>
            <a:ext cx="654028" cy="896760"/>
          </a:xfrm>
          <a:prstGeom prst="rect">
            <a:avLst/>
          </a:prstGeom>
        </p:spPr>
      </p:pic>
      <p:sp>
        <p:nvSpPr>
          <p:cNvPr id="51" name="50 CuadroTexto"/>
          <p:cNvSpPr txBox="1"/>
          <p:nvPr/>
        </p:nvSpPr>
        <p:spPr>
          <a:xfrm>
            <a:off x="4583807" y="4411619"/>
            <a:ext cx="3941628" cy="181588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venir Book"/>
              </a:rPr>
              <a:t>No </a:t>
            </a:r>
            <a:r>
              <a:rPr lang="en-US" sz="2800" dirty="0" smtClean="0">
                <a:latin typeface="Avenir Book"/>
              </a:rPr>
              <a:t>packaging</a:t>
            </a:r>
            <a:endParaRPr lang="en-US" sz="2800" dirty="0" smtClean="0">
              <a:latin typeface="Avenir Book"/>
            </a:endParaRPr>
          </a:p>
          <a:p>
            <a:r>
              <a:rPr lang="en-US" sz="2800" dirty="0" smtClean="0">
                <a:latin typeface="Avenir Book"/>
              </a:rPr>
              <a:t>No </a:t>
            </a:r>
            <a:r>
              <a:rPr lang="en-US" sz="2800" dirty="0" smtClean="0">
                <a:latin typeface="Avenir Book"/>
              </a:rPr>
              <a:t>binaries</a:t>
            </a:r>
            <a:endParaRPr lang="en-US" sz="2800" dirty="0" smtClean="0">
              <a:latin typeface="Avenir Book"/>
            </a:endParaRPr>
          </a:p>
          <a:p>
            <a:r>
              <a:rPr lang="en-US" sz="2800" dirty="0" smtClean="0">
                <a:latin typeface="Avenir Book"/>
              </a:rPr>
              <a:t>No </a:t>
            </a:r>
            <a:r>
              <a:rPr lang="en-US" sz="2800" dirty="0" err="1" smtClean="0">
                <a:latin typeface="Avenir Book"/>
              </a:rPr>
              <a:t>libs</a:t>
            </a:r>
            <a:endParaRPr lang="en-US" sz="2800" dirty="0" smtClean="0">
              <a:latin typeface="Avenir Book"/>
            </a:endParaRPr>
          </a:p>
          <a:p>
            <a:r>
              <a:rPr lang="en-US" sz="2800" dirty="0" smtClean="0">
                <a:latin typeface="Avenir Book"/>
              </a:rPr>
              <a:t>No configuration</a:t>
            </a:r>
            <a:endParaRPr lang="en-US" sz="2800" dirty="0">
              <a:latin typeface="Avenir Book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394448" y="18499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venir Book"/>
                <a:ea typeface="+mj-ea"/>
                <a:cs typeface="+mj-cs"/>
              </a:rPr>
              <a:t>Publish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venir Book"/>
              <a:ea typeface="+mj-ea"/>
              <a:cs typeface="+mj-cs"/>
            </a:endParaRPr>
          </a:p>
        </p:txBody>
      </p:sp>
      <p:grpSp>
        <p:nvGrpSpPr>
          <p:cNvPr id="32" name="31 Grupo"/>
          <p:cNvGrpSpPr/>
          <p:nvPr/>
        </p:nvGrpSpPr>
        <p:grpSpPr>
          <a:xfrm>
            <a:off x="3754243" y="1252302"/>
            <a:ext cx="2670020" cy="2892233"/>
            <a:chOff x="3754243" y="1252302"/>
            <a:chExt cx="2670020" cy="2892233"/>
          </a:xfrm>
        </p:grpSpPr>
        <p:sp>
          <p:nvSpPr>
            <p:cNvPr id="50" name="49 Flecha derecha"/>
            <p:cNvSpPr/>
            <p:nvPr/>
          </p:nvSpPr>
          <p:spPr>
            <a:xfrm rot="19473534">
              <a:off x="3754243" y="3386252"/>
              <a:ext cx="1003610" cy="75828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26 Conector recto de flecha"/>
            <p:cNvCxnSpPr>
              <a:stCxn id="30" idx="0"/>
              <a:endCxn id="29" idx="2"/>
            </p:cNvCxnSpPr>
            <p:nvPr/>
          </p:nvCxnSpPr>
          <p:spPr>
            <a:xfrm flipV="1">
              <a:off x="5510944" y="1667011"/>
              <a:ext cx="378733" cy="370637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 de flecha"/>
            <p:cNvCxnSpPr>
              <a:stCxn id="29" idx="2"/>
              <a:endCxn id="31" idx="0"/>
            </p:cNvCxnSpPr>
            <p:nvPr/>
          </p:nvCxnSpPr>
          <p:spPr>
            <a:xfrm>
              <a:off x="5889677" y="1667011"/>
              <a:ext cx="367179" cy="401711"/>
            </a:xfrm>
            <a:prstGeom prst="straightConnector1">
              <a:avLst/>
            </a:prstGeom>
            <a:ln w="4445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15" descr="C:\Users\drodri\AppData\Local\Microsoft\Windows\Temporary Internet Files\Content.IE5\LFFIUNQX\MC900432599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rcRect l="15076" t="3630" r="14826" b="9545"/>
            <a:stretch>
              <a:fillRect/>
            </a:stretch>
          </p:blipFill>
          <p:spPr bwMode="auto">
            <a:xfrm>
              <a:off x="5722270" y="1252302"/>
              <a:ext cx="334814" cy="414709"/>
            </a:xfrm>
            <a:prstGeom prst="rect">
              <a:avLst/>
            </a:prstGeom>
            <a:noFill/>
          </p:spPr>
        </p:pic>
        <p:pic>
          <p:nvPicPr>
            <p:cNvPr id="30" name="Picture 15" descr="C:\Users\drodri\AppData\Local\Microsoft\Windows\Temporary Internet Files\Content.IE5\LFFIUNQX\MC900432599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rcRect l="15076" t="3630" r="14826" b="9545"/>
            <a:stretch>
              <a:fillRect/>
            </a:stretch>
          </p:blipFill>
          <p:spPr bwMode="auto">
            <a:xfrm>
              <a:off x="5343537" y="2037648"/>
              <a:ext cx="334814" cy="414709"/>
            </a:xfrm>
            <a:prstGeom prst="rect">
              <a:avLst/>
            </a:prstGeom>
            <a:noFill/>
          </p:spPr>
        </p:pic>
        <p:pic>
          <p:nvPicPr>
            <p:cNvPr id="31" name="Picture 15" descr="C:\Users\drodri\AppData\Local\Microsoft\Windows\Temporary Internet Files\Content.IE5\LFFIUNQX\MC900432599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rcRect l="15076" t="3630" r="14826" b="9545"/>
            <a:stretch>
              <a:fillRect/>
            </a:stretch>
          </p:blipFill>
          <p:spPr bwMode="auto">
            <a:xfrm>
              <a:off x="6089449" y="2068722"/>
              <a:ext cx="334814" cy="41470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65730" y="1559859"/>
            <a:ext cx="3245005" cy="470647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cs typeface="Courier New" pitchFamily="49" charset="0"/>
              </a:rPr>
              <a:t>$ </a:t>
            </a:r>
            <a:r>
              <a:rPr lang="en-US" dirty="0" err="1" smtClean="0">
                <a:cs typeface="Courier New" pitchFamily="49" charset="0"/>
              </a:rPr>
              <a:t>bii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init -L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$ </a:t>
            </a:r>
            <a:r>
              <a:rPr lang="en-US" dirty="0" err="1" smtClean="0">
                <a:cs typeface="Courier New" pitchFamily="49" charset="0"/>
              </a:rPr>
              <a:t>bii</a:t>
            </a:r>
            <a:r>
              <a:rPr lang="en-US" dirty="0" smtClean="0">
                <a:cs typeface="Courier New" pitchFamily="49" charset="0"/>
              </a:rPr>
              <a:t> find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$ </a:t>
            </a:r>
            <a:r>
              <a:rPr lang="en-US" dirty="0" err="1" smtClean="0">
                <a:cs typeface="Courier New" pitchFamily="49" charset="0"/>
              </a:rPr>
              <a:t>bii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build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  <a:cs typeface="Courier New" pitchFamily="49" charset="0"/>
              </a:rPr>
              <a:t>HelloBii</a:t>
            </a:r>
            <a:r>
              <a:rPr lang="en-US" b="1" dirty="0" smtClean="0">
                <a:solidFill>
                  <a:srgbClr val="C00000"/>
                </a:solidFill>
                <a:cs typeface="Courier New" pitchFamily="49" charset="0"/>
              </a:rPr>
              <a:t>!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  <a:cs typeface="Courier New" pitchFamily="49" charset="0"/>
              </a:rPr>
              <a:t>HelloBii</a:t>
            </a:r>
            <a:r>
              <a:rPr lang="en-US" b="1" dirty="0" smtClean="0">
                <a:solidFill>
                  <a:srgbClr val="C00000"/>
                </a:solidFill>
                <a:cs typeface="Courier New" pitchFamily="49" charset="0"/>
              </a:rPr>
              <a:t>!</a:t>
            </a: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486055" y="3449008"/>
            <a:ext cx="4133509" cy="1077218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chat.h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chat();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4471209" y="1672570"/>
            <a:ext cx="4118510" cy="1323439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jdaniel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/hello/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hello.h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chat(){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hello();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hello();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4491001" y="1261069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chat.h</a:t>
            </a:r>
            <a:endParaRPr lang="en-US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4415434" y="306614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main.cpp</a:t>
            </a:r>
            <a:endParaRPr lang="en-US" b="1" dirty="0"/>
          </a:p>
        </p:txBody>
      </p:sp>
      <p:pic>
        <p:nvPicPr>
          <p:cNvPr id="44034" name="Picture 2" descr="http://www.parquesoftantioquia.com/wp-content/uploads/2013/06/como-contratar-un-programad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7810" y="2381030"/>
            <a:ext cx="1517108" cy="1421024"/>
          </a:xfrm>
          <a:prstGeom prst="rect">
            <a:avLst/>
          </a:prstGeom>
          <a:noFill/>
        </p:spPr>
      </p:pic>
      <p:cxnSp>
        <p:nvCxnSpPr>
          <p:cNvPr id="43" name="42 Conector recto de flecha"/>
          <p:cNvCxnSpPr>
            <a:stCxn id="44034" idx="3"/>
            <a:endCxn id="22" idx="1"/>
          </p:cNvCxnSpPr>
          <p:nvPr/>
        </p:nvCxnSpPr>
        <p:spPr>
          <a:xfrm flipV="1">
            <a:off x="3474918" y="2334290"/>
            <a:ext cx="996291" cy="757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>
            <a:stCxn id="44034" idx="3"/>
            <a:endCxn id="21" idx="1"/>
          </p:cNvCxnSpPr>
          <p:nvPr/>
        </p:nvCxnSpPr>
        <p:spPr>
          <a:xfrm>
            <a:off x="3474918" y="3091542"/>
            <a:ext cx="1011137" cy="896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 Título"/>
          <p:cNvSpPr txBox="1">
            <a:spLocks/>
          </p:cNvSpPr>
          <p:nvPr/>
        </p:nvSpPr>
        <p:spPr>
          <a:xfrm>
            <a:off x="394448" y="18499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venir Book"/>
                <a:ea typeface="+mj-ea"/>
                <a:cs typeface="+mj-cs"/>
              </a:rPr>
              <a:t>Defining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venir Book"/>
                <a:ea typeface="+mj-ea"/>
                <a:cs typeface="+mj-cs"/>
              </a:rPr>
              <a:t> dependencies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venir Book"/>
              <a:ea typeface="+mj-ea"/>
              <a:cs typeface="+mj-cs"/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235798" y="1576899"/>
            <a:ext cx="1195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0070C0"/>
                </a:solidFill>
                <a:cs typeface="Courier New" pitchFamily="49" charset="0"/>
              </a:rPr>
              <a:t>lguerrero</a:t>
            </a:r>
            <a:r>
              <a:rPr lang="en-US" dirty="0" smtClean="0">
                <a:solidFill>
                  <a:srgbClr val="0070C0"/>
                </a:solidFill>
                <a:cs typeface="Courier New" pitchFamily="49" charset="0"/>
              </a:rPr>
              <a:t>)</a:t>
            </a:r>
          </a:p>
        </p:txBody>
      </p:sp>
      <p:grpSp>
        <p:nvGrpSpPr>
          <p:cNvPr id="17" name="16 Grupo"/>
          <p:cNvGrpSpPr/>
          <p:nvPr/>
        </p:nvGrpSpPr>
        <p:grpSpPr>
          <a:xfrm>
            <a:off x="5440681" y="2011680"/>
            <a:ext cx="2505456" cy="4485704"/>
            <a:chOff x="5440681" y="2011680"/>
            <a:chExt cx="2505456" cy="4485704"/>
          </a:xfrm>
        </p:grpSpPr>
        <p:sp>
          <p:nvSpPr>
            <p:cNvPr id="13" name="12 CuadroTexto"/>
            <p:cNvSpPr txBox="1"/>
            <p:nvPr/>
          </p:nvSpPr>
          <p:spPr>
            <a:xfrm>
              <a:off x="5440681" y="5020056"/>
              <a:ext cx="250545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dirty="0" err="1" smtClean="0"/>
                <a:t>Not</a:t>
              </a:r>
              <a:r>
                <a:rPr lang="es-ES_tradnl" dirty="0" smtClean="0"/>
                <a:t> </a:t>
              </a:r>
              <a:r>
                <a:rPr lang="es-ES_tradnl" dirty="0" err="1" smtClean="0"/>
                <a:t>really</a:t>
              </a:r>
              <a:r>
                <a:rPr lang="es-ES_tradnl" dirty="0" smtClean="0"/>
                <a:t> </a:t>
              </a:r>
              <a:r>
                <a:rPr lang="es-ES_tradnl" dirty="0" err="1" smtClean="0"/>
                <a:t>necessary</a:t>
              </a:r>
              <a:r>
                <a:rPr lang="es-ES_tradnl" dirty="0" smtClean="0"/>
                <a:t> </a:t>
              </a:r>
              <a:r>
                <a:rPr lang="es-ES_tradnl" dirty="0" err="1" smtClean="0"/>
                <a:t>to</a:t>
              </a:r>
              <a:r>
                <a:rPr lang="es-ES_tradnl" dirty="0" smtClean="0"/>
                <a:t> </a:t>
              </a:r>
              <a:r>
                <a:rPr lang="es-ES_tradnl" dirty="0" err="1" smtClean="0"/>
                <a:t>write</a:t>
              </a:r>
              <a:r>
                <a:rPr lang="es-ES_tradnl" dirty="0" smtClean="0"/>
                <a:t> full </a:t>
              </a:r>
              <a:r>
                <a:rPr lang="es-ES_tradnl" dirty="0" err="1" smtClean="0"/>
                <a:t>path</a:t>
              </a:r>
              <a:r>
                <a:rPr lang="es-ES_tradnl" dirty="0" smtClean="0"/>
                <a:t>, can define in </a:t>
              </a:r>
              <a:r>
                <a:rPr lang="es-ES_tradnl" dirty="0" err="1" smtClean="0"/>
                <a:t>biicode.conf</a:t>
              </a:r>
              <a:r>
                <a:rPr lang="es-ES_tradnl" dirty="0" smtClean="0"/>
                <a:t>:</a:t>
              </a:r>
            </a:p>
            <a:p>
              <a:r>
                <a:rPr lang="es-ES_tradnl" dirty="0" smtClean="0"/>
                <a:t>[</a:t>
              </a:r>
              <a:r>
                <a:rPr lang="es-ES_tradnl" dirty="0" err="1" smtClean="0"/>
                <a:t>includes</a:t>
              </a:r>
              <a:r>
                <a:rPr lang="es-ES_tradnl" dirty="0" smtClean="0"/>
                <a:t>]</a:t>
              </a:r>
            </a:p>
            <a:p>
              <a:r>
                <a:rPr lang="es-ES_tradnl" dirty="0" smtClean="0"/>
                <a:t> </a:t>
              </a:r>
              <a:r>
                <a:rPr lang="es-ES_tradnl" dirty="0" smtClean="0"/>
                <a:t>    </a:t>
              </a:r>
              <a:r>
                <a:rPr lang="es-ES_tradnl" dirty="0" err="1" smtClean="0"/>
                <a:t>hello.h</a:t>
              </a:r>
              <a:r>
                <a:rPr lang="es-ES_tradnl" dirty="0" smtClean="0"/>
                <a:t>: </a:t>
              </a:r>
              <a:r>
                <a:rPr lang="es-ES_tradnl" dirty="0" err="1" smtClean="0"/>
                <a:t>jdaniel</a:t>
              </a:r>
              <a:r>
                <a:rPr lang="es-ES_tradnl" dirty="0" smtClean="0"/>
                <a:t>/</a:t>
              </a:r>
              <a:r>
                <a:rPr lang="es-ES_tradnl" dirty="0" err="1" smtClean="0"/>
                <a:t>hello</a:t>
              </a:r>
              <a:endParaRPr lang="es-ES" dirty="0"/>
            </a:p>
          </p:txBody>
        </p:sp>
        <p:cxnSp>
          <p:nvCxnSpPr>
            <p:cNvPr id="14" name="13 Conector recto de flecha"/>
            <p:cNvCxnSpPr>
              <a:stCxn id="13" idx="0"/>
            </p:cNvCxnSpPr>
            <p:nvPr/>
          </p:nvCxnSpPr>
          <p:spPr>
            <a:xfrm flipV="1">
              <a:off x="6693409" y="2011680"/>
              <a:ext cx="685799" cy="30083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57 Rectángulo"/>
          <p:cNvSpPr/>
          <p:nvPr/>
        </p:nvSpPr>
        <p:spPr>
          <a:xfrm>
            <a:off x="228599" y="2904567"/>
            <a:ext cx="4733366" cy="376517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rgbClr val="C00000"/>
                </a:solidFill>
              </a:rPr>
              <a:t>SRC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241715" y="5054641"/>
            <a:ext cx="2520000" cy="1077218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chat.h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chat();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423319" y="3294093"/>
            <a:ext cx="4118510" cy="1323439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jdaniel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/hello/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hello.h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chat(){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hello();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hello();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348326" y="4623166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chat.h</a:t>
            </a:r>
            <a:endParaRPr lang="en-US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1229144" y="6152492"/>
            <a:ext cx="255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main.cpp</a:t>
            </a:r>
            <a:endParaRPr lang="en-US" b="1" dirty="0"/>
          </a:p>
        </p:txBody>
      </p:sp>
      <p:cxnSp>
        <p:nvCxnSpPr>
          <p:cNvPr id="12" name="11 Conector recto de flecha"/>
          <p:cNvCxnSpPr/>
          <p:nvPr/>
        </p:nvCxnSpPr>
        <p:spPr>
          <a:xfrm flipH="1" flipV="1">
            <a:off x="2993562" y="4604085"/>
            <a:ext cx="19141" cy="437109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28 Nube"/>
          <p:cNvSpPr/>
          <p:nvPr/>
        </p:nvSpPr>
        <p:spPr>
          <a:xfrm>
            <a:off x="4316506" y="156118"/>
            <a:ext cx="4531660" cy="2613976"/>
          </a:xfrm>
          <a:prstGeom prst="cloud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+mj-lt"/>
            </a:endParaRPr>
          </a:p>
        </p:txBody>
      </p:sp>
      <p:pic>
        <p:nvPicPr>
          <p:cNvPr id="33" name="Imagen 2" descr="Anagram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015" y="531336"/>
            <a:ext cx="654028" cy="896760"/>
          </a:xfrm>
          <a:prstGeom prst="rect">
            <a:avLst/>
          </a:prstGeom>
        </p:spPr>
      </p:pic>
      <p:grpSp>
        <p:nvGrpSpPr>
          <p:cNvPr id="72" name="71 Grupo"/>
          <p:cNvGrpSpPr/>
          <p:nvPr/>
        </p:nvGrpSpPr>
        <p:grpSpPr>
          <a:xfrm>
            <a:off x="5096107" y="2902597"/>
            <a:ext cx="3765505" cy="3713356"/>
            <a:chOff x="5096107" y="2902597"/>
            <a:chExt cx="3765505" cy="3713356"/>
          </a:xfrm>
        </p:grpSpPr>
        <p:sp>
          <p:nvSpPr>
            <p:cNvPr id="59" name="58 Rectángulo"/>
            <p:cNvSpPr/>
            <p:nvPr/>
          </p:nvSpPr>
          <p:spPr>
            <a:xfrm>
              <a:off x="5096107" y="2902597"/>
              <a:ext cx="3765505" cy="3713356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DEP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49" name="48 CuadroTexto"/>
            <p:cNvSpPr txBox="1"/>
            <p:nvPr/>
          </p:nvSpPr>
          <p:spPr>
            <a:xfrm>
              <a:off x="5557591" y="3780154"/>
              <a:ext cx="2520000" cy="338554"/>
            </a:xfrm>
            <a:prstGeom prst="rect">
              <a:avLst/>
            </a:prstGeom>
            <a:solidFill>
              <a:srgbClr val="FFE389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void hello();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" name="49 CuadroTexto"/>
            <p:cNvSpPr txBox="1"/>
            <p:nvPr/>
          </p:nvSpPr>
          <p:spPr>
            <a:xfrm>
              <a:off x="5522609" y="3425720"/>
              <a:ext cx="2164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cs typeface="Courier New" pitchFamily="49" charset="0"/>
                </a:rPr>
                <a:t>jdaniel</a:t>
              </a:r>
              <a:r>
                <a:rPr lang="en-US" b="1" dirty="0" smtClean="0"/>
                <a:t>/hello/</a:t>
              </a:r>
              <a:r>
                <a:rPr lang="en-US" b="1" dirty="0" err="1" smtClean="0"/>
                <a:t>hello.h</a:t>
              </a:r>
              <a:endParaRPr lang="en-US" b="1" dirty="0"/>
            </a:p>
          </p:txBody>
        </p:sp>
        <p:sp>
          <p:nvSpPr>
            <p:cNvPr id="51" name="50 CuadroTexto"/>
            <p:cNvSpPr txBox="1"/>
            <p:nvPr/>
          </p:nvSpPr>
          <p:spPr>
            <a:xfrm>
              <a:off x="5208506" y="4720355"/>
              <a:ext cx="3293316" cy="1077218"/>
            </a:xfrm>
            <a:prstGeom prst="rect">
              <a:avLst/>
            </a:prstGeom>
            <a:solidFill>
              <a:srgbClr val="FFE389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#include “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hello.h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”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void hello(){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cout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&lt;&lt;“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HelloBii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!”&lt;&lt;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endl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" name="51 CuadroTexto"/>
            <p:cNvSpPr txBox="1"/>
            <p:nvPr/>
          </p:nvSpPr>
          <p:spPr>
            <a:xfrm>
              <a:off x="5181066" y="5808693"/>
              <a:ext cx="2383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cs typeface="Courier New" pitchFamily="49" charset="0"/>
                </a:rPr>
                <a:t>jdaniel</a:t>
              </a:r>
              <a:r>
                <a:rPr lang="en-US" b="1" dirty="0" smtClean="0"/>
                <a:t>/hello/hello.cpp</a:t>
              </a:r>
              <a:endParaRPr lang="en-US" b="1" dirty="0"/>
            </a:p>
          </p:txBody>
        </p:sp>
        <p:cxnSp>
          <p:nvCxnSpPr>
            <p:cNvPr id="53" name="52 Conector recto de flecha"/>
            <p:cNvCxnSpPr>
              <a:stCxn id="49" idx="2"/>
              <a:endCxn id="51" idx="0"/>
            </p:cNvCxnSpPr>
            <p:nvPr/>
          </p:nvCxnSpPr>
          <p:spPr>
            <a:xfrm>
              <a:off x="6817591" y="4118708"/>
              <a:ext cx="37573" cy="601647"/>
            </a:xfrm>
            <a:prstGeom prst="straightConnector1">
              <a:avLst/>
            </a:prstGeom>
            <a:ln w="9525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54 Conector recto de flecha"/>
          <p:cNvCxnSpPr>
            <a:stCxn id="22" idx="3"/>
            <a:endCxn id="49" idx="1"/>
          </p:cNvCxnSpPr>
          <p:nvPr/>
        </p:nvCxnSpPr>
        <p:spPr>
          <a:xfrm flipV="1">
            <a:off x="4541829" y="3949431"/>
            <a:ext cx="1015762" cy="6382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>
            <a:stCxn id="22" idx="0"/>
          </p:cNvCxnSpPr>
          <p:nvPr/>
        </p:nvCxnSpPr>
        <p:spPr>
          <a:xfrm flipV="1">
            <a:off x="2482574" y="1317812"/>
            <a:ext cx="3622391" cy="1976281"/>
          </a:xfrm>
          <a:prstGeom prst="straightConnector1">
            <a:avLst/>
          </a:prstGeom>
          <a:ln w="1270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1 Título"/>
          <p:cNvSpPr txBox="1">
            <a:spLocks/>
          </p:cNvSpPr>
          <p:nvPr/>
        </p:nvSpPr>
        <p:spPr>
          <a:xfrm>
            <a:off x="394448" y="18499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venir Book"/>
                <a:ea typeface="+mj-ea"/>
                <a:cs typeface="+mj-cs"/>
              </a:rPr>
              <a:t>Find &amp;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enir Book"/>
                <a:ea typeface="+mj-ea"/>
                <a:cs typeface="+mj-cs"/>
              </a:rPr>
              <a:t>Get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venir Book"/>
              <a:ea typeface="+mj-ea"/>
              <a:cs typeface="+mj-cs"/>
            </a:endParaRPr>
          </a:p>
        </p:txBody>
      </p:sp>
      <p:cxnSp>
        <p:nvCxnSpPr>
          <p:cNvPr id="37" name="36 Conector recto de flecha"/>
          <p:cNvCxnSpPr>
            <a:stCxn id="40" idx="0"/>
            <a:endCxn id="39" idx="2"/>
          </p:cNvCxnSpPr>
          <p:nvPr/>
        </p:nvCxnSpPr>
        <p:spPr>
          <a:xfrm flipV="1">
            <a:off x="5882979" y="1541504"/>
            <a:ext cx="378733" cy="37063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stCxn id="39" idx="2"/>
            <a:endCxn id="41" idx="0"/>
          </p:cNvCxnSpPr>
          <p:nvPr/>
        </p:nvCxnSpPr>
        <p:spPr>
          <a:xfrm>
            <a:off x="6261712" y="1541504"/>
            <a:ext cx="367179" cy="40171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15" descr="C:\Users\drodri\AppData\Local\Microsoft\Windows\Temporary Internet Files\Content.IE5\LFFIUNQX\MC900432599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15076" t="3630" r="14826" b="9545"/>
          <a:stretch>
            <a:fillRect/>
          </a:stretch>
        </p:blipFill>
        <p:spPr bwMode="auto">
          <a:xfrm>
            <a:off x="6094305" y="1126795"/>
            <a:ext cx="334814" cy="414709"/>
          </a:xfrm>
          <a:prstGeom prst="rect">
            <a:avLst/>
          </a:prstGeom>
          <a:noFill/>
        </p:spPr>
      </p:pic>
      <p:pic>
        <p:nvPicPr>
          <p:cNvPr id="40" name="Picture 15" descr="C:\Users\drodri\AppData\Local\Microsoft\Windows\Temporary Internet Files\Content.IE5\LFFIUNQX\MC900432599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15076" t="3630" r="14826" b="9545"/>
          <a:stretch>
            <a:fillRect/>
          </a:stretch>
        </p:blipFill>
        <p:spPr bwMode="auto">
          <a:xfrm>
            <a:off x="5715572" y="1912141"/>
            <a:ext cx="334814" cy="414709"/>
          </a:xfrm>
          <a:prstGeom prst="rect">
            <a:avLst/>
          </a:prstGeom>
          <a:noFill/>
        </p:spPr>
      </p:pic>
      <p:pic>
        <p:nvPicPr>
          <p:cNvPr id="41" name="Picture 15" descr="C:\Users\drodri\AppData\Local\Microsoft\Windows\Temporary Internet Files\Content.IE5\LFFIUNQX\MC900432599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15076" t="3630" r="14826" b="9545"/>
          <a:stretch>
            <a:fillRect/>
          </a:stretch>
        </p:blipFill>
        <p:spPr bwMode="auto">
          <a:xfrm>
            <a:off x="6461484" y="1943215"/>
            <a:ext cx="334814" cy="414709"/>
          </a:xfrm>
          <a:prstGeom prst="rect">
            <a:avLst/>
          </a:prstGeom>
          <a:noFill/>
        </p:spPr>
      </p:pic>
      <p:sp>
        <p:nvSpPr>
          <p:cNvPr id="66" name="65 Elipse"/>
          <p:cNvSpPr/>
          <p:nvPr/>
        </p:nvSpPr>
        <p:spPr>
          <a:xfrm>
            <a:off x="5930154" y="658906"/>
            <a:ext cx="1331259" cy="1936377"/>
          </a:xfrm>
          <a:prstGeom prst="ellipse">
            <a:avLst/>
          </a:prstGeom>
          <a:solidFill>
            <a:schemeClr val="accent6">
              <a:lumMod val="60000"/>
              <a:lumOff val="40000"/>
              <a:alpha val="3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68 Conector recto de flecha"/>
          <p:cNvCxnSpPr/>
          <p:nvPr/>
        </p:nvCxnSpPr>
        <p:spPr>
          <a:xfrm>
            <a:off x="6817659" y="2581835"/>
            <a:ext cx="201706" cy="645459"/>
          </a:xfrm>
          <a:prstGeom prst="straightConnector1">
            <a:avLst/>
          </a:prstGeom>
          <a:ln w="1270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4553</TotalTime>
  <Words>605</Words>
  <Application>Microsoft Office PowerPoint</Application>
  <PresentationFormat>Presentación en pantalla (4:3)</PresentationFormat>
  <Paragraphs>226</Paragraphs>
  <Slides>17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Bermúdez</dc:creator>
  <cp:lastModifiedBy>drodri</cp:lastModifiedBy>
  <cp:revision>242</cp:revision>
  <cp:lastPrinted>2013-11-04T12:05:07Z</cp:lastPrinted>
  <dcterms:created xsi:type="dcterms:W3CDTF">2013-11-01T22:38:20Z</dcterms:created>
  <dcterms:modified xsi:type="dcterms:W3CDTF">2015-03-19T22:47:32Z</dcterms:modified>
</cp:coreProperties>
</file>