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embeddedFontLst>
    <p:embeddedFont>
      <p:font typeface="Quicksan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sz="2800" i="1">
                <a:solidFill>
                  <a:srgbClr val="39C0BA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sz="2800" i="1">
                <a:solidFill>
                  <a:srgbClr val="39C0BA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56" name="Google Shape;56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9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0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r="26193" b="13389"/>
          <a:stretch/>
        </p:blipFill>
        <p:spPr>
          <a:xfrm>
            <a:off x="1065200" y="3760150"/>
            <a:ext cx="7898524" cy="26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</a:t>
            </a:r>
            <a:endParaRPr sz="3000">
              <a:solidFill>
                <a:srgbClr val="39C0BA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1165500" y="1600200"/>
            <a:ext cx="6858000" cy="22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Four datasets were imported into Tableau. Found “System Name ID” as the common denominator and created a left join.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Data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754" t="14015" r="263" b="7856"/>
          <a:stretch/>
        </p:blipFill>
        <p:spPr>
          <a:xfrm>
            <a:off x="866273" y="1559385"/>
            <a:ext cx="8277727" cy="466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Data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054" t="14172" r="3859" b="8791"/>
          <a:stretch/>
        </p:blipFill>
        <p:spPr>
          <a:xfrm>
            <a:off x="1165475" y="1647189"/>
            <a:ext cx="7748336" cy="47905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20218E-9947-466C-B3E2-1A9773254776}"/>
              </a:ext>
            </a:extLst>
          </p:cNvPr>
          <p:cNvSpPr/>
          <p:nvPr/>
        </p:nvSpPr>
        <p:spPr>
          <a:xfrm>
            <a:off x="1318035" y="1847088"/>
            <a:ext cx="722376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330FC-24CD-40E1-911D-C3BC6E672F6C}"/>
              </a:ext>
            </a:extLst>
          </p:cNvPr>
          <p:cNvSpPr/>
          <p:nvPr/>
        </p:nvSpPr>
        <p:spPr>
          <a:xfrm>
            <a:off x="1318035" y="4672585"/>
            <a:ext cx="722376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5CBA-6D28-4ADC-B78E-F868F35320D6}"/>
              </a:ext>
            </a:extLst>
          </p:cNvPr>
          <p:cNvSpPr/>
          <p:nvPr/>
        </p:nvSpPr>
        <p:spPr>
          <a:xfrm>
            <a:off x="4880247" y="1847088"/>
            <a:ext cx="397909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28EDB-7D94-403E-B505-6DC12C113926}"/>
              </a:ext>
            </a:extLst>
          </p:cNvPr>
          <p:cNvSpPr/>
          <p:nvPr/>
        </p:nvSpPr>
        <p:spPr>
          <a:xfrm>
            <a:off x="4840688" y="4142431"/>
            <a:ext cx="397909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F1FA0-8CFA-49C2-9A40-FBC99F352AA0}"/>
              </a:ext>
            </a:extLst>
          </p:cNvPr>
          <p:cNvSpPr/>
          <p:nvPr/>
        </p:nvSpPr>
        <p:spPr>
          <a:xfrm>
            <a:off x="1335408" y="5922264"/>
            <a:ext cx="630552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AE563C-6A90-4353-8062-3CF608A1E794}"/>
              </a:ext>
            </a:extLst>
          </p:cNvPr>
          <p:cNvSpPr/>
          <p:nvPr/>
        </p:nvSpPr>
        <p:spPr>
          <a:xfrm>
            <a:off x="4880246" y="5373624"/>
            <a:ext cx="397909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1C381B-080E-4196-BAA2-A80847D94C91}"/>
              </a:ext>
            </a:extLst>
          </p:cNvPr>
          <p:cNvSpPr/>
          <p:nvPr/>
        </p:nvSpPr>
        <p:spPr>
          <a:xfrm>
            <a:off x="4700587" y="5946648"/>
            <a:ext cx="397909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E3D35D-0A08-4C2F-8E28-77F5E2649CE8}"/>
              </a:ext>
            </a:extLst>
          </p:cNvPr>
          <p:cNvSpPr/>
          <p:nvPr/>
        </p:nvSpPr>
        <p:spPr>
          <a:xfrm>
            <a:off x="5663583" y="1840992"/>
            <a:ext cx="1377297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3D3CB9-AC6B-433F-BD3D-4AC94B2ADA10}"/>
              </a:ext>
            </a:extLst>
          </p:cNvPr>
          <p:cNvSpPr/>
          <p:nvPr/>
        </p:nvSpPr>
        <p:spPr>
          <a:xfrm>
            <a:off x="5663583" y="3704154"/>
            <a:ext cx="718930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CB5C98-B52F-4E4E-899B-F3CF905C179B}"/>
              </a:ext>
            </a:extLst>
          </p:cNvPr>
          <p:cNvSpPr/>
          <p:nvPr/>
        </p:nvSpPr>
        <p:spPr>
          <a:xfrm>
            <a:off x="7627025" y="1840992"/>
            <a:ext cx="718930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F60AE4-52AC-4BA3-A9EA-2A24767515B9}"/>
              </a:ext>
            </a:extLst>
          </p:cNvPr>
          <p:cNvSpPr/>
          <p:nvPr/>
        </p:nvSpPr>
        <p:spPr>
          <a:xfrm>
            <a:off x="7637312" y="3259836"/>
            <a:ext cx="885845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FB4528-B443-4F70-93B5-5D6A2913BE40}"/>
              </a:ext>
            </a:extLst>
          </p:cNvPr>
          <p:cNvSpPr/>
          <p:nvPr/>
        </p:nvSpPr>
        <p:spPr>
          <a:xfrm>
            <a:off x="5698000" y="5373624"/>
            <a:ext cx="885845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CDF5C-9988-42BC-97EE-CE45141ECEBC}"/>
              </a:ext>
            </a:extLst>
          </p:cNvPr>
          <p:cNvSpPr/>
          <p:nvPr/>
        </p:nvSpPr>
        <p:spPr>
          <a:xfrm>
            <a:off x="7016258" y="5373624"/>
            <a:ext cx="1007217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1DD9D6-0E9C-4688-A4C1-42AF367C86F8}"/>
              </a:ext>
            </a:extLst>
          </p:cNvPr>
          <p:cNvSpPr/>
          <p:nvPr/>
        </p:nvSpPr>
        <p:spPr>
          <a:xfrm>
            <a:off x="8254232" y="5373624"/>
            <a:ext cx="403312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23674F-0607-48F6-A4FE-34E460BBA50D}"/>
              </a:ext>
            </a:extLst>
          </p:cNvPr>
          <p:cNvSpPr/>
          <p:nvPr/>
        </p:nvSpPr>
        <p:spPr>
          <a:xfrm>
            <a:off x="8254232" y="6064102"/>
            <a:ext cx="379376" cy="169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Data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561" t="13860" r="1315" b="9103"/>
          <a:stretch/>
        </p:blipFill>
        <p:spPr>
          <a:xfrm>
            <a:off x="94664" y="1508936"/>
            <a:ext cx="8999621" cy="49288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C3B54-7251-470F-A685-5A7F178046B2}"/>
              </a:ext>
            </a:extLst>
          </p:cNvPr>
          <p:cNvSpPr/>
          <p:nvPr/>
        </p:nvSpPr>
        <p:spPr>
          <a:xfrm>
            <a:off x="173736" y="1719072"/>
            <a:ext cx="46634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46582-D84E-4846-8852-946EDA2F677B}"/>
              </a:ext>
            </a:extLst>
          </p:cNvPr>
          <p:cNvSpPr/>
          <p:nvPr/>
        </p:nvSpPr>
        <p:spPr>
          <a:xfrm>
            <a:off x="94665" y="2985516"/>
            <a:ext cx="466344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E898FD-DEA6-4DED-94A5-49781755E2B9}"/>
              </a:ext>
            </a:extLst>
          </p:cNvPr>
          <p:cNvSpPr/>
          <p:nvPr/>
        </p:nvSpPr>
        <p:spPr>
          <a:xfrm>
            <a:off x="118087" y="4457524"/>
            <a:ext cx="521994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AE4B0-2AEC-4848-AD0C-D93779FFBB40}"/>
              </a:ext>
            </a:extLst>
          </p:cNvPr>
          <p:cNvSpPr/>
          <p:nvPr/>
        </p:nvSpPr>
        <p:spPr>
          <a:xfrm>
            <a:off x="173737" y="5760368"/>
            <a:ext cx="466344" cy="338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Data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789" t="16667" r="88" b="10507"/>
          <a:stretch/>
        </p:blipFill>
        <p:spPr>
          <a:xfrm>
            <a:off x="276718" y="1524001"/>
            <a:ext cx="8635514" cy="47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6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Data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562" t="15887" r="438" b="9883"/>
          <a:stretch/>
        </p:blipFill>
        <p:spPr>
          <a:xfrm>
            <a:off x="1113339" y="1844771"/>
            <a:ext cx="7684168" cy="40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Data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561" t="14172" r="8860" b="9572"/>
          <a:stretch/>
        </p:blipFill>
        <p:spPr>
          <a:xfrm>
            <a:off x="1002678" y="1436889"/>
            <a:ext cx="8069179" cy="48355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50A728-D4B1-4C3B-AE23-1A7117BF2ADC}"/>
              </a:ext>
            </a:extLst>
          </p:cNvPr>
          <p:cNvSpPr/>
          <p:nvPr/>
        </p:nvSpPr>
        <p:spPr>
          <a:xfrm>
            <a:off x="1002679" y="1709928"/>
            <a:ext cx="496938" cy="1527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Data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193" t="13860" r="29736" b="9727"/>
          <a:stretch/>
        </p:blipFill>
        <p:spPr>
          <a:xfrm>
            <a:off x="1572126" y="1239340"/>
            <a:ext cx="6144127" cy="54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5318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</Words>
  <Application>Microsoft Office PowerPoint</Application>
  <PresentationFormat>On-screen Show (4:3)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Quicksand</vt:lpstr>
      <vt:lpstr>Eleanor template</vt:lpstr>
      <vt:lpstr>Dataset</vt:lpstr>
      <vt:lpstr>Screenshots of Data Visualizations</vt:lpstr>
      <vt:lpstr>Screenshots of Data Visualizations</vt:lpstr>
      <vt:lpstr>Screenshots of Data Visualizations</vt:lpstr>
      <vt:lpstr>Screenshots of Data Visualizations</vt:lpstr>
      <vt:lpstr>Screenshots of Data Visualizations</vt:lpstr>
      <vt:lpstr>Screenshots of Data Visualizations</vt:lpstr>
      <vt:lpstr>Screenshots of Data 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Women’s Enterprise Development Center Analysis                        Data Visualization Final Project</dc:title>
  <cp:lastModifiedBy>Deily Rodriguez</cp:lastModifiedBy>
  <cp:revision>3</cp:revision>
  <dcterms:modified xsi:type="dcterms:W3CDTF">2022-02-22T13:02:30Z</dcterms:modified>
</cp:coreProperties>
</file>